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9" r:id="rId4"/>
    <p:sldId id="258" r:id="rId5"/>
    <p:sldId id="266" r:id="rId6"/>
    <p:sldId id="270" r:id="rId7"/>
    <p:sldId id="268" r:id="rId8"/>
    <p:sldId id="267" r:id="rId9"/>
    <p:sldId id="269" r:id="rId10"/>
    <p:sldId id="271" r:id="rId11"/>
    <p:sldId id="272" r:id="rId12"/>
    <p:sldId id="260" r:id="rId13"/>
    <p:sldId id="261" r:id="rId14"/>
    <p:sldId id="274" r:id="rId15"/>
    <p:sldId id="273" r:id="rId16"/>
    <p:sldId id="275" r:id="rId17"/>
    <p:sldId id="264" r:id="rId18"/>
    <p:sldId id="262" r:id="rId19"/>
    <p:sldId id="263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3418DE"/>
    <a:srgbClr val="FF0066"/>
    <a:srgbClr val="FA9500"/>
    <a:srgbClr val="AC6600"/>
    <a:srgbClr val="0000FF"/>
    <a:srgbClr val="42D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8E704EF-D89C-4134-AB2E-FDF3C48E890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782E427-A0FE-43BE-B5FA-2438C23D327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51702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Презентация мероприятия «Неделя здоровья»</a:t>
            </a:r>
            <a:endParaRPr lang="ru-RU" sz="2400" b="1" dirty="0">
              <a:solidFill>
                <a:srgbClr val="3418D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7" b="14574"/>
          <a:stretch/>
        </p:blipFill>
        <p:spPr>
          <a:xfrm>
            <a:off x="2555776" y="1465544"/>
            <a:ext cx="4685234" cy="285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511805"/>
            <a:ext cx="6400800" cy="14732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3418DE"/>
                </a:solidFill>
              </a:rPr>
              <a:t>Девиз:</a:t>
            </a:r>
            <a:r>
              <a:rPr lang="ru-RU" sz="2400" dirty="0" smtClean="0">
                <a:solidFill>
                  <a:srgbClr val="3418DE"/>
                </a:solidFill>
              </a:rPr>
              <a:t> </a:t>
            </a:r>
            <a:r>
              <a:rPr lang="ru-RU" sz="2400" b="1" dirty="0" smtClean="0">
                <a:solidFill>
                  <a:srgbClr val="3418DE"/>
                </a:solidFill>
              </a:rPr>
              <a:t>«Быть здоровым хорошо!»</a:t>
            </a:r>
          </a:p>
          <a:p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презентацию старший воспитатель</a:t>
            </a:r>
          </a:p>
          <a:p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Гришиной Н.Н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 руководством заведующего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Зуевой В.П.</a:t>
            </a:r>
          </a:p>
          <a:p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педагогами МБДОУ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40466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Ивановский детский сад  «Теремок» Нижнегорского района Республики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2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Полоскание полости рта после еды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C:\Users\Admin\Desktop\Неделя здоровья Фото\Полоскание\изображение_viber_2022-01-25_15-09-27-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308">
            <a:off x="323528" y="2921025"/>
            <a:ext cx="2184072" cy="2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еделя здоровья Фото\Полоскание\изображение_viber_2022-01-26_13-56-36-5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7"/>
          <a:stretch/>
        </p:blipFill>
        <p:spPr bwMode="auto">
          <a:xfrm rot="816587">
            <a:off x="6564076" y="3101193"/>
            <a:ext cx="1865262" cy="30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Неделя здоровья Фото\Полоскание\изображение_viber_2022-01-25_15-09-24-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b="10857"/>
          <a:stretch/>
        </p:blipFill>
        <p:spPr bwMode="auto">
          <a:xfrm>
            <a:off x="2363032" y="1904575"/>
            <a:ext cx="2216681" cy="31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Неделя здоровья Фото\Полоскание\изображение_viber_2022-01-26_13-56-34-6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3" r="31525"/>
          <a:stretch/>
        </p:blipFill>
        <p:spPr bwMode="auto">
          <a:xfrm>
            <a:off x="4607780" y="1888884"/>
            <a:ext cx="2233228" cy="309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Неделя здоровья Фото\Полоскание\изображение_viber_2022-01-25_15-09-24-6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b="-2887"/>
          <a:stretch/>
        </p:blipFill>
        <p:spPr bwMode="auto">
          <a:xfrm rot="20040286">
            <a:off x="2022615" y="4161134"/>
            <a:ext cx="2008313" cy="27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esktop\Неделя здоровья Фото\Полоскание\изображение_viber_2022-01-26_13-56-35-2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30195" r="26343"/>
          <a:stretch/>
        </p:blipFill>
        <p:spPr bwMode="auto">
          <a:xfrm rot="1827412">
            <a:off x="4471078" y="4162248"/>
            <a:ext cx="2001817" cy="29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оздоровительных технологий</a:t>
            </a:r>
            <a:r>
              <a:rPr lang="ru-RU" dirty="0"/>
              <a:t> 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Су-Джок терапия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переводе с корейского языка Су означает кисть, Джок – стопа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Джок терапия - это метод лечения с использованием кистей и стоп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используем имеющиеся в наличии мячики с шипами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2" y="2492896"/>
            <a:ext cx="480053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Admin\Desktop\Неделя здоровья Фото\Су Джок терапия\IMG_20220128_1124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35102" r="24540" b="1"/>
          <a:stretch/>
        </p:blipFill>
        <p:spPr bwMode="auto">
          <a:xfrm>
            <a:off x="4838852" y="2508653"/>
            <a:ext cx="959589" cy="12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Неделя здоровья Фото\Су Джок терапия\IMG_20220128_112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41" y="2492896"/>
            <a:ext cx="1637625" cy="12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Неделя здоровья Фото\Су Джок терапия\IMG_20220128_1125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8"/>
          <a:stretch/>
        </p:blipFill>
        <p:spPr bwMode="auto">
          <a:xfrm>
            <a:off x="7436066" y="2487308"/>
            <a:ext cx="1056440" cy="123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Неделя здоровья Фото\Су Джок терапия\IMG_20220128_1140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3630" r="5983" b="25275"/>
          <a:stretch/>
        </p:blipFill>
        <p:spPr bwMode="auto">
          <a:xfrm>
            <a:off x="5059178" y="3758527"/>
            <a:ext cx="2609166" cy="123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Неделя здоровья Фото\Су Джок терапия\IMG_20220128_1142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19980"/>
          <a:stretch/>
        </p:blipFill>
        <p:spPr bwMode="auto">
          <a:xfrm>
            <a:off x="7655677" y="3783263"/>
            <a:ext cx="741038" cy="18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dmin\Desktop\Неделя здоровья Фото\Су Джок терапия\IMG_20220128_113528 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25423"/>
          <a:stretch/>
        </p:blipFill>
        <p:spPr bwMode="auto">
          <a:xfrm>
            <a:off x="5089458" y="4992521"/>
            <a:ext cx="1417966" cy="11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dmin\Desktop\Неделя здоровья Фото\Су Джок терапия\IMG_20220128_1135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24" y="4963938"/>
            <a:ext cx="1165530" cy="15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6" r="67808"/>
          <a:stretch/>
        </p:blipFill>
        <p:spPr>
          <a:xfrm>
            <a:off x="323528" y="3789040"/>
            <a:ext cx="5920091" cy="293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5488"/>
            <a:ext cx="8229600" cy="5227767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«Витамины в жизни человека»;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«Как сохранить свою кожу здоровой»;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«От куда берутся болезни»;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нам нужны зубки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выяснения о знаниях у детей о зубах, 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значении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человека. Познакомить со строением зуба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ухода за зубами.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«Полезная и вредная еда»;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Экспериментальная деятельность: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снегом </a:t>
            </a:r>
            <a:b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определения можно ли снег и лёд кушать. Дети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убедились, что в талой воде очень много мусора и сделали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вывод, что снег и лёд нельзя есть не только потому,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холодные, но и можно простудится, а ещё потому,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много вредных микробов и мусора.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чувствует наша кожа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(холодное, горячее, тёплое, мягкое, твёрдое, колючее)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  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5995" b="23168"/>
          <a:stretch/>
        </p:blipFill>
        <p:spPr bwMode="auto">
          <a:xfrm>
            <a:off x="6243619" y="188640"/>
            <a:ext cx="2727612" cy="275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9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1600" y="548680"/>
            <a:ext cx="6897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развитие: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Сюжетно-ролевые игры 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«Больница», «На приёме у доктора»</a:t>
            </a:r>
          </a:p>
        </p:txBody>
      </p:sp>
      <p:pic>
        <p:nvPicPr>
          <p:cNvPr id="13" name="Рисунок 12" descr="C:\Users\Admin\Desktop\для рппс\Рппс\20211125_1130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18342"/>
          <a:stretch/>
        </p:blipFill>
        <p:spPr bwMode="auto">
          <a:xfrm rot="5400000">
            <a:off x="603045" y="1268560"/>
            <a:ext cx="19837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Admin\Desktop\для рппс\Рппс\20211125_1130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 rot="5400000">
            <a:off x="2344526" y="1713544"/>
            <a:ext cx="1890210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dmin\AppData\Local\Microsoft\Windows\INetCache\Content.Word\IMG-0daf2fcd811f50c3710d38024ab22c8c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915" r="3903" b="3250"/>
          <a:stretch/>
        </p:blipFill>
        <p:spPr bwMode="auto">
          <a:xfrm>
            <a:off x="4081719" y="1545379"/>
            <a:ext cx="2074457" cy="190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dmin\AppData\Local\Microsoft\Windows\INetCache\Content.Word\IMG-a91ca9a0a6eb08ce684ba7885e3a522c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1" r="25611"/>
          <a:stretch/>
        </p:blipFill>
        <p:spPr bwMode="auto">
          <a:xfrm>
            <a:off x="6156176" y="1229276"/>
            <a:ext cx="2363306" cy="22214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4795" y="3491716"/>
            <a:ext cx="782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</a:t>
            </a:r>
            <a:r>
              <a:rPr lang="ru-RU" sz="1600" dirty="0" smtClean="0">
                <a:solidFill>
                  <a:srgbClr val="FA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«Пожарные»                                                                     «Служба ДПС»</a:t>
            </a:r>
            <a:endParaRPr lang="ru-RU" sz="1600" dirty="0">
              <a:solidFill>
                <a:srgbClr val="FA9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C:\Users\Admin\AppData\Local\Microsoft\Windows\INetCache\Content.Word\IMG-92b87e382fb6ac879ce2aeb8399cb810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6004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D:\РАБОТА ТЕРЕМОК\ПДД\Фото Разновозрастная\IMG-ab4af7a8369f9a34dc4e74fa20e045eb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2777"/>
            <a:ext cx="1803050" cy="2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28" y="3982777"/>
            <a:ext cx="1737817" cy="231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1600" y="548680"/>
            <a:ext cx="6897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развитие: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Сюжетно-ролевые игры </a:t>
            </a:r>
          </a:p>
          <a:p>
            <a:pPr algn="ctr"/>
            <a:r>
              <a:rPr lang="ru-RU" sz="1600" u="sng" dirty="0" smtClean="0">
                <a:solidFill>
                  <a:srgbClr val="FA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«Кафе «Полезная еда»»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678" y="3468188"/>
            <a:ext cx="37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A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в медицинский кабинет</a:t>
            </a:r>
            <a:endParaRPr lang="ru-RU" sz="1600" b="1" dirty="0">
              <a:solidFill>
                <a:srgbClr val="FA9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C:\Users\Admin\Desktop\для рппс\Рппс\20211125_1127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0"/>
          <a:stretch/>
        </p:blipFill>
        <p:spPr bwMode="auto">
          <a:xfrm rot="5400000">
            <a:off x="348737" y="1500701"/>
            <a:ext cx="2222956" cy="175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Admin\Desktop\для рппс\Рппс\20211125_1126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7231" y="1736578"/>
            <a:ext cx="1807034" cy="165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Admin\AppData\Local\Microsoft\Windows\INetCache\Content.Word\IMG-eb7d9785ea351060121f2fb22b23d3c9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37" y="1661153"/>
            <a:ext cx="374441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Admin\Desktop\Неделя здоровья Фото\IMG_20220127_102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2" y="3837520"/>
            <a:ext cx="3586817" cy="26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354114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A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с участковым педиатром</a:t>
            </a:r>
            <a:endParaRPr lang="ru-RU" b="1" dirty="0">
              <a:solidFill>
                <a:srgbClr val="FA9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 descr="C:\Users\Admin\Desktop\Неделя здоровья Фото\IMG_20220127_104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5" r="9547" b="14240"/>
          <a:stretch/>
        </p:blipFill>
        <p:spPr bwMode="auto">
          <a:xfrm>
            <a:off x="4330491" y="3944113"/>
            <a:ext cx="4405164" cy="25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3453" y="332656"/>
            <a:ext cx="81369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развитие: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solidFill>
                  <a:srgbClr val="002060"/>
                </a:solidFill>
              </a:rPr>
              <a:t>Занятие рисования </a:t>
            </a:r>
            <a:r>
              <a:rPr lang="ru-RU" sz="1600" dirty="0" smtClean="0">
                <a:solidFill>
                  <a:srgbClr val="002060"/>
                </a:solidFill>
              </a:rPr>
              <a:t>«Я занимаюсь сортом», «Зимние забавы», «Полезные фрукты и овощи»; «Продукты</a:t>
            </a:r>
            <a:r>
              <a:rPr lang="ru-RU" sz="1600" dirty="0">
                <a:solidFill>
                  <a:srgbClr val="002060"/>
                </a:solidFill>
              </a:rPr>
              <a:t>, полезные для здоровья</a:t>
            </a:r>
            <a:r>
              <a:rPr lang="ru-RU" sz="1600" dirty="0" smtClean="0">
                <a:solidFill>
                  <a:srgbClr val="002060"/>
                </a:solidFill>
              </a:rPr>
              <a:t>», «Чистые зубки».</a:t>
            </a:r>
            <a:endParaRPr lang="ru-RU" sz="1600" dirty="0"/>
          </a:p>
        </p:txBody>
      </p:sp>
      <p:pic>
        <p:nvPicPr>
          <p:cNvPr id="11266" name="Picture 2" descr="На занятии по лепке дети подготовительной группы &amp;quot;Пчёлка&amp;quot; сделали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2220"/>
            <a:ext cx="3384376" cy="21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tavsad45.ru/wp-content/uploads/sites/8/nggallery/mesicnikz-dorov/IMG_20160413_145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6" y="4490458"/>
            <a:ext cx="3056609" cy="20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xn--90aihakb4arjfcg2d.xn--p1ai/800/600/https/paidagogos.com/wp-content/uploads/2017/03/plastilinografiy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7"/>
          <a:stretch/>
        </p:blipFill>
        <p:spPr bwMode="auto">
          <a:xfrm>
            <a:off x="3466895" y="4502220"/>
            <a:ext cx="2510021" cy="22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71" y="3844127"/>
            <a:ext cx="887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Занятие </a:t>
            </a:r>
            <a:r>
              <a:rPr lang="ru-RU" b="1" dirty="0">
                <a:solidFill>
                  <a:srgbClr val="002060"/>
                </a:solidFill>
              </a:rPr>
              <a:t>лепка </a:t>
            </a:r>
            <a:r>
              <a:rPr lang="ru-RU" dirty="0">
                <a:solidFill>
                  <a:srgbClr val="002060"/>
                </a:solidFill>
              </a:rPr>
              <a:t>«Я делаю зарядку», «Витамины на тарелке»; «Зимние виды спорта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72" name="Picture 8" descr="https://pbprog.ru/upload/medialibrary/d89/MPB_ZubkovaPolina7l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6" y="1780174"/>
            <a:ext cx="2493071" cy="19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gordost-strany.ru/uploads/catalogimages/works/big/453_1612096974-594385_16120973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30" y="1715833"/>
            <a:ext cx="2719626" cy="19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ds05.infourok.ru/uploads/ex/06a8/001192d7-7686aa1a/hello_html_33c4c8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5" y="1728442"/>
            <a:ext cx="2635377" cy="19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2656"/>
            <a:ext cx="813690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</a:t>
            </a:r>
            <a:r>
              <a:rPr lang="ru-RU" sz="2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Составляли описательные рассказы тему</a:t>
            </a:r>
            <a:r>
              <a:rPr lang="ru-RU" sz="1600" dirty="0">
                <a:solidFill>
                  <a:srgbClr val="002060"/>
                </a:solidFill>
              </a:rPr>
              <a:t> </a:t>
            </a:r>
            <a:r>
              <a:rPr lang="ru-RU" sz="1600" i="1" dirty="0">
                <a:solidFill>
                  <a:srgbClr val="002060"/>
                </a:solidFill>
              </a:rPr>
              <a:t>«Как мы играем зимой на участке»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разучивали </a:t>
            </a:r>
            <a:r>
              <a:rPr lang="ru-RU" sz="1600" dirty="0">
                <a:solidFill>
                  <a:srgbClr val="002060"/>
                </a:solidFill>
              </a:rPr>
              <a:t>пословиц и поговорок о здоровье, отгадывание загадок о видах спорта.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 smtClean="0">
                <a:solidFill>
                  <a:srgbClr val="7030A0"/>
                </a:solidFill>
              </a:rPr>
              <a:t>Шарики </a:t>
            </a:r>
            <a:r>
              <a:rPr lang="ru-RU" sz="1600" b="1" dirty="0">
                <a:solidFill>
                  <a:srgbClr val="7030A0"/>
                </a:solidFill>
              </a:rPr>
              <a:t>Су-Джок </a:t>
            </a:r>
            <a:r>
              <a:rPr lang="ru-RU" sz="1600" dirty="0">
                <a:solidFill>
                  <a:srgbClr val="7030A0"/>
                </a:solidFill>
              </a:rPr>
              <a:t>можно использовать для автоматизации звуков.</a:t>
            </a:r>
          </a:p>
          <a:p>
            <a:r>
              <a:rPr lang="ru-RU" sz="1600" u="sng" dirty="0">
                <a:solidFill>
                  <a:srgbClr val="7030A0"/>
                </a:solidFill>
              </a:rPr>
              <a:t>Автоматизация звуков.</a:t>
            </a:r>
            <a:r>
              <a:rPr lang="ru-RU" sz="1600" b="1" dirty="0">
                <a:solidFill>
                  <a:srgbClr val="7030A0"/>
                </a:solidFill>
              </a:rPr>
              <a:t> </a:t>
            </a:r>
            <a:r>
              <a:rPr lang="ru-RU" sz="1600" dirty="0">
                <a:solidFill>
                  <a:srgbClr val="7030A0"/>
                </a:solidFill>
              </a:rPr>
              <a:t>Ребенок катает массажёр между ладонями, одновременно проговаривая стихотворение на автоматизацию нарушенного звука (автоматизация звука(ж)): </a:t>
            </a:r>
            <a:r>
              <a:rPr lang="ru-RU" sz="1600" i="1" dirty="0">
                <a:solidFill>
                  <a:srgbClr val="7030A0"/>
                </a:solidFill>
              </a:rPr>
              <a:t>Ходит ежик без дорожек,</a:t>
            </a:r>
            <a:endParaRPr lang="ru-RU" sz="1600" dirty="0">
              <a:solidFill>
                <a:srgbClr val="7030A0"/>
              </a:solidFill>
            </a:endParaRPr>
          </a:p>
          <a:p>
            <a:r>
              <a:rPr lang="ru-RU" sz="1600" i="1" dirty="0" smtClean="0">
                <a:solidFill>
                  <a:srgbClr val="7030A0"/>
                </a:solidFill>
              </a:rPr>
              <a:t>                      Не </a:t>
            </a:r>
            <a:r>
              <a:rPr lang="ru-RU" sz="1600" i="1" dirty="0">
                <a:solidFill>
                  <a:srgbClr val="7030A0"/>
                </a:solidFill>
              </a:rPr>
              <a:t>бежит ни от кого.</a:t>
            </a:r>
            <a:endParaRPr lang="ru-RU" sz="1600" dirty="0">
              <a:solidFill>
                <a:srgbClr val="7030A0"/>
              </a:solidFill>
            </a:endParaRPr>
          </a:p>
          <a:p>
            <a:r>
              <a:rPr lang="ru-RU" sz="1600" i="1" dirty="0" smtClean="0">
                <a:solidFill>
                  <a:srgbClr val="7030A0"/>
                </a:solidFill>
              </a:rPr>
              <a:t>                      С </a:t>
            </a:r>
            <a:r>
              <a:rPr lang="ru-RU" sz="1600" i="1" dirty="0">
                <a:solidFill>
                  <a:srgbClr val="7030A0"/>
                </a:solidFill>
              </a:rPr>
              <a:t>головы до ножек</a:t>
            </a:r>
            <a:endParaRPr lang="ru-RU" sz="1600" dirty="0">
              <a:solidFill>
                <a:srgbClr val="7030A0"/>
              </a:solidFill>
            </a:endParaRPr>
          </a:p>
          <a:p>
            <a:r>
              <a:rPr lang="ru-RU" sz="1600" i="1" dirty="0" smtClean="0">
                <a:solidFill>
                  <a:srgbClr val="7030A0"/>
                </a:solidFill>
              </a:rPr>
              <a:t>                      Весь </a:t>
            </a:r>
            <a:r>
              <a:rPr lang="ru-RU" sz="1600" i="1" dirty="0">
                <a:solidFill>
                  <a:srgbClr val="7030A0"/>
                </a:solidFill>
              </a:rPr>
              <a:t>в иголках ежик.</a:t>
            </a:r>
            <a:endParaRPr lang="ru-RU" sz="1600" dirty="0">
              <a:solidFill>
                <a:srgbClr val="7030A0"/>
              </a:solidFill>
            </a:endParaRPr>
          </a:p>
          <a:p>
            <a:r>
              <a:rPr lang="ru-RU" sz="1600" i="1" dirty="0" smtClean="0">
                <a:solidFill>
                  <a:srgbClr val="7030A0"/>
                </a:solidFill>
              </a:rPr>
              <a:t>                      Как </a:t>
            </a:r>
            <a:r>
              <a:rPr lang="ru-RU" sz="1600" i="1" dirty="0">
                <a:solidFill>
                  <a:srgbClr val="7030A0"/>
                </a:solidFill>
              </a:rPr>
              <a:t>же его взять</a:t>
            </a:r>
            <a:r>
              <a:rPr lang="ru-RU" sz="1600" i="1" dirty="0" smtClean="0">
                <a:solidFill>
                  <a:srgbClr val="7030A0"/>
                </a:solidFill>
              </a:rPr>
              <a:t>?</a:t>
            </a:r>
            <a:endParaRPr lang="ru-RU" sz="1600" dirty="0"/>
          </a:p>
          <a:p>
            <a:r>
              <a:rPr lang="ru-RU" sz="1600" b="1" u="sng" dirty="0">
                <a:solidFill>
                  <a:srgbClr val="00863D"/>
                </a:solidFill>
              </a:rPr>
              <a:t>Чтение художественной литературы</a:t>
            </a:r>
            <a:r>
              <a:rPr lang="ru-RU" sz="1600" b="1" dirty="0">
                <a:solidFill>
                  <a:srgbClr val="00863D"/>
                </a:solidFill>
              </a:rPr>
              <a:t>: </a:t>
            </a:r>
            <a:r>
              <a:rPr lang="ru-RU" sz="1600" dirty="0">
                <a:solidFill>
                  <a:srgbClr val="00863D"/>
                </a:solidFill>
              </a:rPr>
              <a:t>чтение и обсуждение литературных произведений различных жанров: А. </a:t>
            </a:r>
            <a:r>
              <a:rPr lang="ru-RU" sz="1600" dirty="0" err="1">
                <a:solidFill>
                  <a:srgbClr val="00863D"/>
                </a:solidFill>
              </a:rPr>
              <a:t>Барто</a:t>
            </a:r>
            <a:r>
              <a:rPr lang="ru-RU" sz="1600" dirty="0">
                <a:solidFill>
                  <a:srgbClr val="00863D"/>
                </a:solidFill>
              </a:rPr>
              <a:t> </a:t>
            </a:r>
            <a:r>
              <a:rPr lang="ru-RU" sz="1600" i="1" dirty="0">
                <a:solidFill>
                  <a:srgbClr val="00863D"/>
                </a:solidFill>
              </a:rPr>
              <a:t>«Я расту»</a:t>
            </a:r>
            <a:r>
              <a:rPr lang="ru-RU" sz="1600" dirty="0">
                <a:solidFill>
                  <a:srgbClr val="00863D"/>
                </a:solidFill>
              </a:rPr>
              <a:t>, </a:t>
            </a:r>
            <a:r>
              <a:rPr lang="ru-RU" sz="1600" i="1" dirty="0">
                <a:solidFill>
                  <a:srgbClr val="00863D"/>
                </a:solidFill>
              </a:rPr>
              <a:t>«Мы с Тамарой санитары»</a:t>
            </a:r>
            <a:r>
              <a:rPr lang="ru-RU" sz="1600" dirty="0">
                <a:solidFill>
                  <a:srgbClr val="00863D"/>
                </a:solidFill>
              </a:rPr>
              <a:t>, С. Михалков </a:t>
            </a:r>
            <a:r>
              <a:rPr lang="ru-RU" sz="1600" i="1" dirty="0">
                <a:solidFill>
                  <a:srgbClr val="00863D"/>
                </a:solidFill>
              </a:rPr>
              <a:t>«Прививки»</a:t>
            </a:r>
            <a:r>
              <a:rPr lang="ru-RU" sz="1600" dirty="0">
                <a:solidFill>
                  <a:srgbClr val="00863D"/>
                </a:solidFill>
              </a:rPr>
              <a:t>, </a:t>
            </a:r>
            <a:r>
              <a:rPr lang="ru-RU" sz="1600" i="1" dirty="0">
                <a:solidFill>
                  <a:srgbClr val="00863D"/>
                </a:solidFill>
              </a:rPr>
              <a:t>«36 и 5»</a:t>
            </a:r>
            <a:r>
              <a:rPr lang="ru-RU" sz="1600" dirty="0">
                <a:solidFill>
                  <a:srgbClr val="00863D"/>
                </a:solidFill>
              </a:rPr>
              <a:t> и другие.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Библус - 500 олимпийских загадок для детей (И. Д. Агеева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8397"/>
            <a:ext cx="1236453" cy="17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Большая книга о спорте - купить, цена, описание - Галина Петровна Шалаева Киев, Украина AudioBooks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8396"/>
            <a:ext cx="1440160" cy="189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28655" r="54399" b="23104"/>
          <a:stretch/>
        </p:blipFill>
        <p:spPr bwMode="auto">
          <a:xfrm>
            <a:off x="4215541" y="3933056"/>
            <a:ext cx="1098643" cy="11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Зимние виды спорта. Рассказы по картинкам. Наглядно-дидактическое пособие для дошкольников Мозаика-Синтез. Карточки для детей о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09" y="1198397"/>
            <a:ext cx="1316157" cy="185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Спортивные истории - купить, цена, описание - Мария Корнилова Киев, Украина AudioBooks.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51" y="1275612"/>
            <a:ext cx="1388565" cy="180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t="14090" r="33035" b="5260"/>
          <a:stretch/>
        </p:blipFill>
        <p:spPr bwMode="auto">
          <a:xfrm>
            <a:off x="6948264" y="1233749"/>
            <a:ext cx="1405130" cy="178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4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Неделя здоровья Фото\IMG_20220128_1137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19410" b="22995"/>
          <a:stretch/>
        </p:blipFill>
        <p:spPr bwMode="auto">
          <a:xfrm>
            <a:off x="-107504" y="-69197"/>
            <a:ext cx="9251504" cy="6884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17"/>
            <a:ext cx="9144000" cy="68263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1600" y="692696"/>
            <a:ext cx="7416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организации недели здоровья </a:t>
            </a:r>
            <a:endParaRPr lang="ru-RU" sz="24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большое </a:t>
            </a: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значение имеет работа с родителями:</a:t>
            </a:r>
            <a:endParaRPr lang="ru-RU" sz="24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844824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r>
              <a:rPr lang="ru-RU" sz="2400" b="1" dirty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sz="2400" b="1" dirty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питанию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нестандартного физкультурного оборудования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b="1" dirty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листовок, памяток для родителей и др.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22865" r="24814" b="14722"/>
          <a:stretch/>
        </p:blipFill>
        <p:spPr bwMode="auto">
          <a:xfrm>
            <a:off x="2678507" y="4134049"/>
            <a:ext cx="3786986" cy="266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3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" y="28616"/>
            <a:ext cx="9144000" cy="6829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7992888" cy="4608512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         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здоровья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            </a:t>
            </a:r>
            <a:r>
              <a:rPr lang="ru-RU" sz="2700" dirty="0" smtClean="0">
                <a:solidFill>
                  <a:srgbClr val="A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это комплекс мероприятий, направленных на:</a:t>
            </a:r>
            <a:br>
              <a:rPr lang="ru-RU" sz="2700" dirty="0" smtClean="0">
                <a:solidFill>
                  <a:srgbClr val="A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- </a:t>
            </a:r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формирование у воспитанников представлений о </a:t>
            </a:r>
            <a:b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здоровом образе жизни;</a:t>
            </a:r>
            <a:b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</a:t>
            </a:r>
            <a: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развитие эмоционально-положительного        </a:t>
            </a:r>
            <a:b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отношения к мероприятиям двигательной </a:t>
            </a:r>
            <a:b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направленности;</a:t>
            </a:r>
            <a:b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</a:t>
            </a: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актуализацию ценности здоровья и физической </a:t>
            </a:r>
            <a:br>
              <a:rPr lang="ru-RU" sz="27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активности для организма </a:t>
            </a:r>
            <a:r>
              <a:rPr lang="ru-RU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</a:t>
            </a:r>
            <a: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 взаимодействие с родителями воспитанников             </a:t>
            </a:r>
            <a:b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          для качественного формирования </a:t>
            </a:r>
            <a:b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               привычки к здоровому образу жизни</a:t>
            </a:r>
            <a:r>
              <a:rPr lang="ru-RU" sz="27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27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dirty="0" smtClean="0">
                <a:latin typeface="Cambria" panose="02040503050406030204" pitchFamily="18" charset="0"/>
              </a:rPr>
              <a:t>-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804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ТА ТЕРЕМОК\Методическая работа\СЕМИНАРЫ и МО\Круглый стол\неделя здоровья\slid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"/>
            <a:ext cx="9144000" cy="68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 flipH="1">
            <a:off x="2123728" y="980728"/>
            <a:ext cx="2376264" cy="343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851920" y="980728"/>
            <a:ext cx="648072" cy="343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99992" y="980728"/>
            <a:ext cx="3096344" cy="3801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" y="0"/>
            <a:ext cx="9144000" cy="6858000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4499992" y="980728"/>
            <a:ext cx="1008112" cy="360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75556" y="1377099"/>
            <a:ext cx="78488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здоровья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dirty="0" smtClean="0">
                <a:solidFill>
                  <a:srgbClr val="A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мероприятия: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такой системы работы, при которой бы происходила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оздоровительной деятельности в образовательную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способствовала бы сохранению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укреплению физического и психического здоровья ребенка, формированию привычки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жизни.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6" r="67808"/>
          <a:stretch/>
        </p:blipFill>
        <p:spPr>
          <a:xfrm>
            <a:off x="380101" y="4342695"/>
            <a:ext cx="4396266" cy="2230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– развивающая среда </a:t>
            </a:r>
            <a:br>
              <a:rPr lang="ru-RU" sz="36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3418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ДОУ:</a:t>
            </a:r>
            <a:endParaRPr lang="ru-RU" sz="3600" b="1" dirty="0">
              <a:solidFill>
                <a:srgbClr val="3418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30" y="5865225"/>
            <a:ext cx="3601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«Спортивные уголки 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возрастной группе»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4189647"/>
            <a:ext cx="2778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«Физкультурный зал»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Admin\Desktop\для рппс\Рппс\lRvLemiT7_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52" y="1613803"/>
            <a:ext cx="2177812" cy="225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dmin\AppData\Local\Microsoft\Windows\INetCache\Content.Word\IMG-570e18ad6de4e05868a1732f50da6022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79" y="1644874"/>
            <a:ext cx="1913601" cy="226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19088" r="8122"/>
          <a:stretch/>
        </p:blipFill>
        <p:spPr bwMode="auto">
          <a:xfrm>
            <a:off x="179512" y="1644874"/>
            <a:ext cx="2321371" cy="248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8" t="23973" r="11409" b="43202"/>
          <a:stretch/>
        </p:blipFill>
        <p:spPr bwMode="auto">
          <a:xfrm>
            <a:off x="2512609" y="1678921"/>
            <a:ext cx="2264224" cy="248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14" y="3865166"/>
            <a:ext cx="1907624" cy="208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 b="18503"/>
          <a:stretch/>
        </p:blipFill>
        <p:spPr bwMode="auto">
          <a:xfrm>
            <a:off x="6794830" y="3886847"/>
            <a:ext cx="2018001" cy="206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1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78682"/>
            <a:ext cx="3446807" cy="25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30589"/>
          <a:stretch/>
        </p:blipFill>
        <p:spPr bwMode="auto">
          <a:xfrm>
            <a:off x="4211960" y="1528679"/>
            <a:ext cx="3600400" cy="276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9" b="20843"/>
          <a:stretch/>
        </p:blipFill>
        <p:spPr bwMode="auto">
          <a:xfrm>
            <a:off x="617850" y="3772425"/>
            <a:ext cx="343422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55906" r="35175" b="15197"/>
          <a:stretch/>
        </p:blipFill>
        <p:spPr bwMode="auto">
          <a:xfrm>
            <a:off x="4211960" y="3789040"/>
            <a:ext cx="3600400" cy="251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3720" b="39655"/>
          <a:stretch/>
        </p:blipFill>
        <p:spPr bwMode="auto">
          <a:xfrm>
            <a:off x="697226" y="1769599"/>
            <a:ext cx="2031632" cy="181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dmin\Desktop\Неделя здоровья Фото\Физкультура\изображение_viber_2022-01-27_20-08-16-6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4" r="15855" b="26133"/>
          <a:stretch/>
        </p:blipFill>
        <p:spPr bwMode="auto">
          <a:xfrm>
            <a:off x="2756392" y="1616527"/>
            <a:ext cx="2452974" cy="19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r="22449" b="22715"/>
          <a:stretch/>
        </p:blipFill>
        <p:spPr bwMode="auto">
          <a:xfrm>
            <a:off x="5209366" y="1566378"/>
            <a:ext cx="1286584" cy="20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Admin\Desktop\Неделя здоровья Фото\Физкультура\изображение_viber_2022-01-27_20-08-16-3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2" r="22934" b="16064"/>
          <a:stretch/>
        </p:blipFill>
        <p:spPr bwMode="auto">
          <a:xfrm>
            <a:off x="6495950" y="1566378"/>
            <a:ext cx="1771703" cy="22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Неделя здоровья Фото\Физкультура\0-02-05-05b7c7f3787490774664e9cfffb5c445f009def4f6a712182888ede87d0a4a3a_2bea453991486ad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3309" b="11383"/>
          <a:stretch/>
        </p:blipFill>
        <p:spPr bwMode="auto">
          <a:xfrm>
            <a:off x="697225" y="3594909"/>
            <a:ext cx="1515795" cy="20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esktop\Неделя здоровья Фото\Физкультура\изображение_viber_2022-01-25_15-09-23-8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2"/>
          <a:stretch/>
        </p:blipFill>
        <p:spPr bwMode="auto">
          <a:xfrm>
            <a:off x="2209487" y="3575990"/>
            <a:ext cx="2845175" cy="25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\Desktop\Неделя здоровья Фото\Физкультура\изображение_viber_2022-01-26_15-50-55-84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22935"/>
          <a:stretch/>
        </p:blipFill>
        <p:spPr bwMode="auto">
          <a:xfrm>
            <a:off x="5054662" y="3585818"/>
            <a:ext cx="3203013" cy="29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4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прогулка на свежем воздухе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Admin\Desktop\Неделя здоровья Фото\Прогулка\изображение_viber_2022-01-26_15-48-11-5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/>
          <a:stretch/>
        </p:blipFill>
        <p:spPr bwMode="auto">
          <a:xfrm>
            <a:off x="3042020" y="1741618"/>
            <a:ext cx="3515870" cy="26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еделя здоровья Фото\Прогулка\изображение_viber_2022-01-26_15-47-05-4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7" b="10436"/>
          <a:stretch/>
        </p:blipFill>
        <p:spPr bwMode="auto">
          <a:xfrm>
            <a:off x="221255" y="1683460"/>
            <a:ext cx="2856483" cy="27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еделя здоровья Фото\Прогулка\изображение_viber_2022-01-26_15-47-08-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5670">
            <a:off x="540162" y="3598052"/>
            <a:ext cx="2192289" cy="292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15563"/>
          <a:stretch/>
        </p:blipFill>
        <p:spPr bwMode="auto">
          <a:xfrm>
            <a:off x="2483768" y="3835442"/>
            <a:ext cx="332560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52" y="1636033"/>
            <a:ext cx="2437597" cy="325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7214">
            <a:off x="5399731" y="3758104"/>
            <a:ext cx="2316320" cy="308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1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19106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пробуждения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7" b="17205"/>
          <a:stretch/>
        </p:blipFill>
        <p:spPr bwMode="auto">
          <a:xfrm>
            <a:off x="1625711" y="4613435"/>
            <a:ext cx="3211517" cy="206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5" t="32245" r="1605" b="22567"/>
          <a:stretch/>
        </p:blipFill>
        <p:spPr bwMode="auto">
          <a:xfrm>
            <a:off x="4837228" y="4587497"/>
            <a:ext cx="3510045" cy="211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15408" r="35779" b="35202"/>
          <a:stretch/>
        </p:blipFill>
        <p:spPr bwMode="auto">
          <a:xfrm>
            <a:off x="2171834" y="1825952"/>
            <a:ext cx="1620871" cy="280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26885" r="25925" b="16550"/>
          <a:stretch/>
        </p:blipFill>
        <p:spPr bwMode="auto">
          <a:xfrm>
            <a:off x="3779912" y="1844824"/>
            <a:ext cx="2114633" cy="280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4" t="14954" r="19583" b="23223"/>
          <a:stretch/>
        </p:blipFill>
        <p:spPr bwMode="auto">
          <a:xfrm>
            <a:off x="5955645" y="1809574"/>
            <a:ext cx="1659047" cy="280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1" y="-49529"/>
            <a:ext cx="9134374" cy="683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7129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 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плоскостопия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3" t="24952" r="34567" b="26594"/>
          <a:stretch/>
        </p:blipFill>
        <p:spPr bwMode="auto">
          <a:xfrm>
            <a:off x="1763688" y="1628800"/>
            <a:ext cx="1656184" cy="213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25449" r="32060" b="15829"/>
          <a:stretch/>
        </p:blipFill>
        <p:spPr bwMode="auto">
          <a:xfrm>
            <a:off x="3419872" y="1628800"/>
            <a:ext cx="1515649" cy="348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6" t="20321" r="10099" b="6506"/>
          <a:stretch/>
        </p:blipFill>
        <p:spPr bwMode="auto">
          <a:xfrm>
            <a:off x="4966403" y="1700808"/>
            <a:ext cx="139870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6113" r="7624"/>
          <a:stretch/>
        </p:blipFill>
        <p:spPr bwMode="auto">
          <a:xfrm>
            <a:off x="6370737" y="1700808"/>
            <a:ext cx="1866379" cy="273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"/>
          <a:stretch/>
        </p:blipFill>
        <p:spPr bwMode="auto">
          <a:xfrm>
            <a:off x="251520" y="2952342"/>
            <a:ext cx="1738646" cy="213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2" b="15788"/>
          <a:stretch/>
        </p:blipFill>
        <p:spPr bwMode="auto">
          <a:xfrm>
            <a:off x="1901850" y="3717455"/>
            <a:ext cx="1518022" cy="231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r="17517"/>
          <a:stretch/>
        </p:blipFill>
        <p:spPr bwMode="auto">
          <a:xfrm>
            <a:off x="4966403" y="3862006"/>
            <a:ext cx="1398704" cy="244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1010</TotalTime>
  <Words>221</Words>
  <Application>Microsoft Office PowerPoint</Application>
  <PresentationFormat>Экран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Презентация мероприятия «Неделя здоровья»</vt:lpstr>
      <vt:lpstr>          «Неделя здоровья» –              это комплекс мероприятий, направленных на: - формирование у воспитанников представлений о     здоровом образе жизни;       - развитие эмоционально-положительного                  отношения к мероприятиям двигательной            направленности;            - актуализацию ценности здоровья и физической                активности для организма                 - взаимодействие с родителями воспитанников                                              для качественного формирования                                       привычки к здоровому образу жизни. -</vt:lpstr>
      <vt:lpstr>Презентация PowerPoint</vt:lpstr>
      <vt:lpstr>Спортивно – развивающая среда  в ДОУ: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ПОЗНАВАТЕЛЬНОЕ развитие - Занятие «Витамины в жизни человека»; - Занятие «Как сохранить свою кожу здоровой»; - Занятие «От куда берутся болезни»; - Занятие  «Для чего нам нужны зубки»;  С целью выяснения о знаниях у детей о зубах, их значении  в жизни человека. Познакомить со строением зуба,  с правилами ухода за зубами. - Беседа «Полезная и вредная еда»; - Экспериментальная деятельность: * Наблюдение за снегом  с целью определения можно ли снег и лёд кушать. Дети  убедились, что в талой воде очень много мусора и сделали вывод, что снег и лёд нельзя есть не только потому,  что они холодные, но и можно простудится, а ещё потому,  что много вредных микробов и мусора. * Что чувствует наша кожа (холодное, горячее, тёплое, мягкое, твёрдое, колючее)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«Неделя здоровья»</dc:title>
  <dc:creator>WiZaRd</dc:creator>
  <cp:lastModifiedBy>Admin</cp:lastModifiedBy>
  <cp:revision>80</cp:revision>
  <dcterms:created xsi:type="dcterms:W3CDTF">2012-03-04T13:42:16Z</dcterms:created>
  <dcterms:modified xsi:type="dcterms:W3CDTF">2022-01-30T20:03:45Z</dcterms:modified>
</cp:coreProperties>
</file>