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86" r:id="rId5"/>
    <p:sldId id="287" r:id="rId6"/>
    <p:sldId id="288" r:id="rId7"/>
    <p:sldId id="28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957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980728"/>
            <a:ext cx="740986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Интернет-портфолио воспитателя</a:t>
            </a:r>
            <a:endParaRPr lang="ru-RU" sz="2800" b="1" i="1" dirty="0">
              <a:ln w="17780" cmpd="sng">
                <a:solidFill>
                  <a:prstClr val="black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i="1" dirty="0" smtClean="0">
              <a:ln w="17780" cmpd="sng">
                <a:solidFill>
                  <a:prstClr val="black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i="1" dirty="0" smtClean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 </a:t>
            </a:r>
            <a:r>
              <a:rPr lang="ru-RU" sz="2800" b="1" i="1" dirty="0" err="1" smtClean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Дрофинский</a:t>
            </a:r>
            <a:endParaRPr lang="ru-RU" sz="2800" b="1" i="1" dirty="0" smtClean="0">
              <a:ln w="17780" cmpd="sng">
                <a:solidFill>
                  <a:prstClr val="black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i="1" dirty="0" smtClean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800" b="1" i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2800" b="1" i="1" dirty="0" smtClean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«Березка»</a:t>
            </a:r>
          </a:p>
          <a:p>
            <a:pPr lvl="0" algn="ctr"/>
            <a:r>
              <a:rPr lang="ru-RU" sz="2800" b="1" i="1" dirty="0" smtClean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Нижнегорского </a:t>
            </a:r>
            <a:r>
              <a:rPr lang="ru-RU" sz="2800" b="1" i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endParaRPr lang="ru-RU" sz="2800" b="1" i="1" dirty="0" smtClean="0">
              <a:ln w="17780" cmpd="sng">
                <a:solidFill>
                  <a:prstClr val="black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i="1" dirty="0" smtClean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2800" b="1" i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Крым</a:t>
            </a:r>
          </a:p>
          <a:p>
            <a:pPr lvl="0" algn="ctr"/>
            <a:endParaRPr lang="ru-RU" sz="2800" b="1" i="1" dirty="0" smtClean="0">
              <a:ln w="17780" cmpd="sng">
                <a:solidFill>
                  <a:prstClr val="black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i="1" dirty="0">
              <a:ln w="17780" cmpd="sng">
                <a:solidFill>
                  <a:prstClr val="black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800" b="1" i="1" dirty="0">
              <a:ln w="17780" cmpd="sng">
                <a:solidFill>
                  <a:prstClr val="black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i="1" dirty="0" smtClean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Хамдамова </a:t>
            </a:r>
          </a:p>
          <a:p>
            <a:pPr lvl="0" algn="ctr"/>
            <a:r>
              <a:rPr lang="ru-RU" sz="2800" b="1" i="1" dirty="0" smtClean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Кристина Ивановна</a:t>
            </a:r>
            <a:endParaRPr lang="ru-RU" sz="2800" b="1" i="1" dirty="0">
              <a:ln w="17780" cmpd="sng">
                <a:solidFill>
                  <a:prstClr val="black"/>
                </a:solidFill>
                <a:prstDash val="solid"/>
                <a:miter lim="800000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586008"/>
            <a:ext cx="3448892" cy="457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957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11560" y="692696"/>
            <a:ext cx="828092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Мое профессиональное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Кредо</a:t>
            </a:r>
          </a:p>
          <a:p>
            <a:pPr algn="ctr"/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моей работе нет двух одинаковых дней.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— это новые открытия, маленькие победы и достижения.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 детям познавать мир, учила их дружить, мечтать, верить в себя.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моих руках — будущее маленьких личностей, и от того, как я смогу заложить фундамент их характера, зависит их дальнейшая жизнь.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85" y="0"/>
            <a:ext cx="921957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1547664" y="3373367"/>
            <a:ext cx="54726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2019151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i="1" dirty="0">
              <a:ln w="50800"/>
              <a:solidFill>
                <a:srgbClr val="7030A0"/>
              </a:solidFill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n w="50800"/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Фамилия:</a:t>
            </a:r>
            <a:r>
              <a:rPr lang="ru-RU" b="1" dirty="0">
                <a:ln w="50800"/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lang="ru-RU" b="1" i="1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Хамдамова</a:t>
            </a:r>
            <a:endParaRPr lang="ru-RU" b="1" i="1" dirty="0">
              <a:ln w="50800"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n w="50800"/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Имя:                       </a:t>
            </a:r>
            <a:r>
              <a:rPr lang="ru-RU" b="1" i="1" dirty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Кристина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ln w="50800"/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Отчество: </a:t>
            </a:r>
            <a:r>
              <a:rPr lang="ru-RU" b="1" dirty="0">
                <a:ln w="50800"/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lang="ru-RU" b="1" i="1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Ивановна</a:t>
            </a:r>
            <a:endParaRPr lang="ru-RU" b="1" i="1" dirty="0">
              <a:ln w="50800"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n w="50800"/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Год рождения:       </a:t>
            </a:r>
            <a:r>
              <a:rPr lang="ru-RU" b="1" i="1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12.06.1999 </a:t>
            </a:r>
            <a:endParaRPr lang="ru-RU" b="1" i="1" dirty="0">
              <a:ln w="50800"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 w="50800"/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Место </a:t>
            </a:r>
            <a:r>
              <a:rPr lang="ru-RU" b="1" i="1" dirty="0">
                <a:ln w="50800"/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работы:</a:t>
            </a:r>
            <a:r>
              <a:rPr lang="ru-RU" b="1" i="1" dirty="0">
                <a:ln w="50800"/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     </a:t>
            </a:r>
            <a:r>
              <a:rPr lang="ru-RU" b="1" i="1" dirty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МБДОУ </a:t>
            </a:r>
            <a:r>
              <a:rPr lang="ru-RU" b="1" i="1" dirty="0" err="1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Дрофинский</a:t>
            </a:r>
            <a:r>
              <a:rPr lang="ru-RU" b="1" i="1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b="1" i="1" dirty="0" smtClean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«Березка»</a:t>
            </a:r>
            <a:endParaRPr lang="ru-RU" b="1" i="1" dirty="0">
              <a:ln w="50800"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n w="50800"/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Должность: </a:t>
            </a:r>
            <a:r>
              <a:rPr lang="ru-RU" b="1" i="1" dirty="0">
                <a:ln w="50800"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5556" y="981915"/>
            <a:ext cx="82809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Личные данные</a:t>
            </a: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85" y="0"/>
            <a:ext cx="921957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548680"/>
            <a:ext cx="828092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Образование</a:t>
            </a: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 Республики Крым «Романовский колледж индустрии гостеприимства» г. Симферополь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валификация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«Специалист по туризму»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некоммерческая организация дополнительной профессиональной образований «Инновационный образовательный центр повышения квалификации и переподготовки «Мой университет»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«Воспитатель дошкольного образовательной организации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педагогический стаж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4года 7месяцев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2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370" y="0"/>
            <a:ext cx="9207369" cy="68935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548680"/>
            <a:ext cx="82809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Мои достижения</a:t>
            </a: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9" y="1092038"/>
            <a:ext cx="2306513" cy="3075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25" y="2996952"/>
            <a:ext cx="2372227" cy="31629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2"/>
            <a:ext cx="2625755" cy="3501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30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733" y="0"/>
            <a:ext cx="9207369" cy="6893548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1" y="573754"/>
            <a:ext cx="2348056" cy="31307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881" y="561217"/>
            <a:ext cx="2357458" cy="31432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3754"/>
            <a:ext cx="2367303" cy="3156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80213" y="3552437"/>
            <a:ext cx="2283718" cy="3044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01984" y="3570418"/>
            <a:ext cx="2268306" cy="3024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289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044\Desktop\img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04"/>
            <a:ext cx="9218087" cy="685689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4725144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3568" y="692696"/>
            <a:ext cx="705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воспитателем — значит постоянно учиться самому. Учиться понимать, принимать, находить подход к каждому ребёнку, создавать атмосферу тепла и уюта, где каждый чувствует себя защищённым и любимым. Это путь непрерывного самосовершенствования, где каждый день приносит новые открытия и радость от общения с детьми.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227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кристина хамдамова</cp:lastModifiedBy>
  <cp:revision>17</cp:revision>
  <dcterms:created xsi:type="dcterms:W3CDTF">2021-11-27T17:13:04Z</dcterms:created>
  <dcterms:modified xsi:type="dcterms:W3CDTF">2025-11-20T09:52:35Z</dcterms:modified>
</cp:coreProperties>
</file>