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Алексеевна\Desktop\Наследники2018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1" y="304800"/>
            <a:ext cx="7772400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Посвящается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девушкам воевавшим на </a:t>
            </a: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Крымской земле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годы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Алексеевна\Desktop\Наследники2018\__20160213_1989036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15"/>
          </a:xfrm>
          <a:prstGeom prst="rect">
            <a:avLst/>
          </a:prstGeom>
          <a:noFill/>
        </p:spPr>
      </p:pic>
      <p:pic>
        <p:nvPicPr>
          <p:cNvPr id="3074" name="Picture 2" descr="C:\Users\Елена Алексеевна\Desktop\Наследники2018\воло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0794">
            <a:off x="5094388" y="446012"/>
            <a:ext cx="3210434" cy="574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Тома Воловик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 5-го класса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Томара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мечтала  стать трактористкой. В июне 1941 года она закончила 7-й класс в родной Феодосии. Тома ,во чтобы то ни стало, стремилась стать бойцом действующей армии. Она сказала, что ей 17 лет, а документы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утерены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Юнмор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Томка вместе со стрелками  отбивала атаки немцев и защищала раненых бойцов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Алексеевна\Desktop\Наследники2018\__20160213_1989036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869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Зина Подольская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80203_0005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90440">
            <a:off x="5100868" y="471556"/>
            <a:ext cx="3007971" cy="534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Зина родилась в Севастополе, когда началось ВО война, ей было 13 лет. Она была пионером, чемпионом среди юниоров по плаванию и гимнастике. Имела значок «Ворошиловский стрелок». Зина прибавила себе 3 года и ушла на фронт санинструктором—медсестрой, оставив матери записку: «Дорогая мамочка не жди меня сегодня. Ухожу на фронт, защищать наш родной Севастополь. Я обязательно вернусь, вот увидишь…   Целую Зина».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Алексеевна\Desktop\Наследники2018\__20160213_1989036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7937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Тоня Дьяченко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olgv32m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98046">
            <a:off x="4926730" y="840471"/>
            <a:ext cx="3288282" cy="494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Однажды необыкновенно серьезная и собранная пришла к нам Тоня с номером «Комсомольской правды». Молча показала портрет девушки с петлей на шее. Под снимком стояло название большой статьи  «Таня». И кто из нас мог подумать, что наша  умная  горячо любящая свою  Родину Тонечка вскоре повторит подвиг Зои Космодемьянской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Алексеевна\Desktop\Наследники2018\__20160213_1989036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869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Щевцова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шевцова.jpg"/>
          <p:cNvPicPr>
            <a:picLocks noGrp="1" noChangeAspect="1"/>
          </p:cNvPicPr>
          <p:nvPr>
            <p:ph idx="1"/>
          </p:nvPr>
        </p:nvPicPr>
        <p:blipFill>
          <a:blip r:embed="rId3"/>
          <a:srcRect l="9956" r="9016"/>
          <a:stretch>
            <a:fillRect/>
          </a:stretch>
        </p:blipFill>
        <p:spPr>
          <a:xfrm rot="310183">
            <a:off x="4944198" y="674223"/>
            <a:ext cx="3352800" cy="502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Люба мечтала стать артисткой.  В  феврале 1942 года она поступила в комсомол. Маме писала , что учится на курсах фельдшеров, а на самом деле училась в партизанской школе. Прощаясь с подругами, Люба сказала: «Передайте всем, что я люблю жизнь…»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Алексеевна\Desktop\Наследники2018\__20160213_1989036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15"/>
            <a:ext cx="9144000" cy="68644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7175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Валя Таран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80203_0007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119"/>
          <a:stretch>
            <a:fillRect/>
          </a:stretch>
        </p:blipFill>
        <p:spPr>
          <a:xfrm rot="335665">
            <a:off x="5105400" y="609600"/>
            <a:ext cx="3071164" cy="528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219201"/>
            <a:ext cx="3657600" cy="44958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Валя родилась в Керчи. Когда началась война, ей было 6 лет. Валя вместе с мамой попала в эвакогоспиталь, где Феодосия Трофимовна работала медсестрой. Там она 7-летняя стала бойцом тыловой части 18 десантной армии, героически защищавшей северный Кавказ. В хирургических палатах Валя каждому подавала воду, умывала, приносила книги и газеты, относила письма на почту. Вечерами рассказывала бойцам сказки. Но главное – это водить за руку тех, кто только начинал ходить. Ей было присвоено звание старшины Советской Армии. Валя участвовала в самодеятельности госпиталя: читала стихи, танцевала, пела фронтовые песни.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Алексеевна\Desktop\Наследники2018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799" y="685800"/>
            <a:ext cx="7391401" cy="39703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Юные, безусые герои,</a:t>
            </a:r>
          </a:p>
          <a:p>
            <a:r>
              <a:rPr lang="ru-RU" sz="2800" b="1" i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Юными остались вы на век,</a:t>
            </a:r>
          </a:p>
          <a:p>
            <a:r>
              <a:rPr lang="ru-RU" sz="2800" b="1" i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вами вдруг ожившим строем</a:t>
            </a:r>
          </a:p>
          <a:p>
            <a:r>
              <a:rPr lang="ru-RU" sz="2800" b="1" i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стоим не поднимая век.</a:t>
            </a:r>
          </a:p>
          <a:p>
            <a:endParaRPr lang="ru-RU" sz="2800" b="1" i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 и гнев тому причиной -</a:t>
            </a:r>
          </a:p>
          <a:p>
            <a:r>
              <a:rPr lang="ru-RU" sz="2800" b="1" i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Благодарность вечная вам всем –</a:t>
            </a:r>
          </a:p>
          <a:p>
            <a:r>
              <a:rPr lang="ru-RU" sz="2800" b="1" i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Маленькие, стойкие мужчины,</a:t>
            </a:r>
          </a:p>
          <a:p>
            <a:r>
              <a:rPr lang="ru-RU" sz="2800" b="1" i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Девочки, достойные поэм.</a:t>
            </a:r>
            <a:endParaRPr lang="ru-RU" sz="2800" b="1" i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406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Тома Воловик</vt:lpstr>
      <vt:lpstr>Зина Подольская</vt:lpstr>
      <vt:lpstr>Тоня Дьяченко</vt:lpstr>
      <vt:lpstr>Люба Щевцова</vt:lpstr>
      <vt:lpstr>Валя Таран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Алексеевна</dc:creator>
  <cp:lastModifiedBy>Елена Алексеевна</cp:lastModifiedBy>
  <cp:revision>15</cp:revision>
  <dcterms:created xsi:type="dcterms:W3CDTF">2018-02-02T20:17:09Z</dcterms:created>
  <dcterms:modified xsi:type="dcterms:W3CDTF">2018-02-03T20:49:22Z</dcterms:modified>
</cp:coreProperties>
</file>