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FFFF99"/>
    <a:srgbClr val="66FF33"/>
    <a:srgbClr val="CC0000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08-31AF-4629-8F72-0DBE23F41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DDD92-2222-415F-9F9C-335F12AF0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1C1FE-35C5-4E5A-B61D-750F2BE6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BD70-1204-4B23-B613-67AA19579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0A19-213D-4E84-A4D6-9395E328B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8328-4C36-431B-90C6-E886AD13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F4DD-C272-4655-8FA9-74C19095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135F-4561-4846-AC7B-FBAFEE1A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B975B-9AD0-4099-96B3-6C06CB06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811E-DACE-45B4-9654-3744F6359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6DD5-7829-4A68-AF65-7FA45766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D450-A035-40D7-9552-D585BD85B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489A-AE2B-40A7-8D5F-3F809CC65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7E95731-0835-4EEE-AC35-433C351AB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gif"/><Relationship Id="rId7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hyperlink" Target="http://smiles.rc-mir.com/smile.103894.html" TargetMode="External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image" Target="../media/image2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10" Type="http://schemas.openxmlformats.org/officeDocument/2006/relationships/image" Target="../media/image47.jpeg"/><Relationship Id="rId4" Type="http://schemas.openxmlformats.org/officeDocument/2006/relationships/image" Target="../media/image4.png"/><Relationship Id="rId9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3.png"/><Relationship Id="rId7" Type="http://schemas.openxmlformats.org/officeDocument/2006/relationships/image" Target="../media/image51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gi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png"/><Relationship Id="rId7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8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.png"/><Relationship Id="rId7" Type="http://schemas.openxmlformats.org/officeDocument/2006/relationships/image" Target="../media/image3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rc-mir.com/smile.46009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3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5.gif"/><Relationship Id="rId5" Type="http://schemas.openxmlformats.org/officeDocument/2006/relationships/image" Target="../media/image32.gif"/><Relationship Id="rId10" Type="http://schemas.openxmlformats.org/officeDocument/2006/relationships/hyperlink" Target="http://www.superpopugai.ru/forum/go.php?to=http://smiles.33b.ru/smile.42201.html" TargetMode="External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</a:t>
            </a:r>
            <a:r>
              <a:rPr lang="ru-RU" sz="4000" dirty="0" smtClean="0">
                <a:solidFill>
                  <a:schemeClr val="tx1"/>
                </a:solidFill>
              </a:rPr>
              <a:t>«ЯВЛЕНИЯ ПРИРОДЫ В         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               ЗАГАДКАХ»</a:t>
            </a:r>
          </a:p>
        </p:txBody>
      </p:sp>
      <p:pic>
        <p:nvPicPr>
          <p:cNvPr id="3076" name="Picture 4" descr="animation_1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554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4813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516563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565400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589597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rot="10800000">
            <a:off x="5795963" y="4868863"/>
            <a:ext cx="2746375" cy="1120775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(СУМЕРКИ)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3141663"/>
            <a:ext cx="3683000" cy="1308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Серое сукно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Тянется в окно.</a:t>
            </a:r>
          </a:p>
        </p:txBody>
      </p:sp>
      <p:pic>
        <p:nvPicPr>
          <p:cNvPr id="23560" name="Picture 8" descr="forest_5"/>
          <p:cNvPicPr>
            <a:picLocks noChangeAspect="1" noChangeArrowheads="1"/>
          </p:cNvPicPr>
          <p:nvPr/>
        </p:nvPicPr>
        <p:blipFill>
          <a:blip r:embed="rId2" cstate="print"/>
          <a:srcRect r="7086" b="6299"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337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06057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36562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125538"/>
            <a:ext cx="14001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5" descr="list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rot="10800000">
            <a:off x="6011863" y="5445125"/>
            <a:ext cx="2601912" cy="1192213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(РАССВЕТ)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4581525"/>
            <a:ext cx="4043363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Белая кошка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Лезет в окошко.</a:t>
            </a:r>
          </a:p>
        </p:txBody>
      </p:sp>
      <p:pic>
        <p:nvPicPr>
          <p:cNvPr id="24580" name="Picture 4" descr="abstrackt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lowers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1764">
            <a:off x="7235825" y="3141663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at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956175"/>
            <a:ext cx="1552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78936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333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989138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1341438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565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2764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list3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list3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rot="10800000">
            <a:off x="5867400" y="5084763"/>
            <a:ext cx="1738313" cy="1192212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(РОСА)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9338" y="2781300"/>
            <a:ext cx="5554662" cy="2460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Утром бусы засверкали,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Всю траву собой застлали,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А пошли искать их днём,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Ищем, ищем – не найдём.</a:t>
            </a:r>
          </a:p>
        </p:txBody>
      </p:sp>
      <p:pic>
        <p:nvPicPr>
          <p:cNvPr id="14340" name="Picture 9" descr="mult14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013325"/>
            <a:ext cx="10080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mult1489 - коп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013325"/>
            <a:ext cx="10080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15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557338"/>
            <a:ext cx="1223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37R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0"/>
            <a:ext cx="3816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butterfly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908050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 descr="butterfly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4221163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 descr="butterfly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270827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40734_1280_1024"/>
          <p:cNvPicPr>
            <a:picLocks noChangeAspect="1" noChangeArrowheads="1"/>
          </p:cNvPicPr>
          <p:nvPr/>
        </p:nvPicPr>
        <p:blipFill>
          <a:blip r:embed="rId10" cstate="print"/>
          <a:srcRect t="13841"/>
          <a:stretch>
            <a:fillRect/>
          </a:stretch>
        </p:blipFill>
        <p:spPr bwMode="auto">
          <a:xfrm>
            <a:off x="1" y="4179098"/>
            <a:ext cx="3571868" cy="267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animation_178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563938" cy="5300663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5238" y="3068638"/>
            <a:ext cx="5338762" cy="2387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С высоты большой срываясь,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Грозно он ревёт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И, о камни разбиваясь,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Пеною встаёт.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body" sz="half" idx="2"/>
          </p:nvPr>
        </p:nvSpPr>
        <p:spPr>
          <a:xfrm rot="10800000">
            <a:off x="4643438" y="5445125"/>
            <a:ext cx="3595687" cy="876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(ВОДОПАД)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pic>
        <p:nvPicPr>
          <p:cNvPr id="15365" name="Picture 15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d13zm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5175"/>
            <a:ext cx="19796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jiv291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4292600"/>
            <a:ext cx="20891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 descr="jiv291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581525"/>
            <a:ext cx="20891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1" descr="jiv2910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2349500"/>
            <a:ext cx="7400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2" descr="disney3kd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2708275"/>
            <a:ext cx="17414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 rot="10800000">
            <a:off x="3276600" y="4868863"/>
            <a:ext cx="2447925" cy="808037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(РАДУГА)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2492375"/>
            <a:ext cx="4608512" cy="236538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На минуту в землю врос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Разноцветный чудо мост.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Чудо-мастер смастерил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Мост </a:t>
            </a:r>
            <a:r>
              <a:rPr lang="ru-RU" sz="2800" dirty="0" smtClean="0"/>
              <a:t>высокий </a:t>
            </a:r>
            <a:r>
              <a:rPr lang="ru-RU" sz="2800" dirty="0" smtClean="0"/>
              <a:t>без перил.</a:t>
            </a:r>
          </a:p>
        </p:txBody>
      </p:sp>
      <p:pic>
        <p:nvPicPr>
          <p:cNvPr id="6151" name="Picture 7" descr="RAINBOW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60350"/>
            <a:ext cx="6913562" cy="2663825"/>
          </a:xfrm>
          <a:noFill/>
        </p:spPr>
      </p:pic>
      <p:pic>
        <p:nvPicPr>
          <p:cNvPr id="4101" name="Picture 8" descr="bird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jiv23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149725"/>
            <a:ext cx="152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list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list3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flowers1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5229225"/>
            <a:ext cx="1162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f9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57340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f68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5105400" y="3716338"/>
            <a:ext cx="4038600" cy="17287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Раскалённая стрела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Дуб свалила у села.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sz="quarter" idx="2"/>
          </p:nvPr>
        </p:nvSpPr>
        <p:spPr>
          <a:xfrm rot="10800000">
            <a:off x="4643438" y="5734050"/>
            <a:ext cx="4038600" cy="828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100" dirty="0" smtClean="0">
                <a:solidFill>
                  <a:srgbClr val="FF0000"/>
                </a:solidFill>
              </a:rPr>
              <a:t>(</a:t>
            </a:r>
            <a:r>
              <a:rPr lang="ru-RU" sz="1200" dirty="0" smtClean="0">
                <a:solidFill>
                  <a:srgbClr val="FF0000"/>
                </a:solidFill>
              </a:rPr>
              <a:t>МОЛНИЯ) 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7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STORM6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889375" cy="2636838"/>
          </a:xfrm>
          <a:noFill/>
        </p:spPr>
      </p:pic>
      <p:pic>
        <p:nvPicPr>
          <p:cNvPr id="5126" name="Picture 13" descr="cat1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360988"/>
            <a:ext cx="18002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21409342cf3d129bb036c2b12b5dd032 - коп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125538"/>
            <a:ext cx="33845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animation_17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838"/>
            <a:ext cx="38512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49700" y="2420938"/>
            <a:ext cx="5194300" cy="2160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Пыль с дороги захватил,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А потом, набравшись сил,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Завертелся, закружился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И столбом до неба взвился.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quarter" idx="2"/>
          </p:nvPr>
        </p:nvSpPr>
        <p:spPr>
          <a:xfrm rot="10800000">
            <a:off x="4500563" y="5373688"/>
            <a:ext cx="3322637" cy="1044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dirty="0" smtClean="0"/>
              <a:t>    </a:t>
            </a:r>
            <a:r>
              <a:rPr lang="ru-RU" sz="1200" dirty="0" smtClean="0">
                <a:solidFill>
                  <a:srgbClr val="FF0000"/>
                </a:solidFill>
              </a:rPr>
              <a:t>(СМЕРЧ)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260350"/>
            <a:ext cx="2663825" cy="4392613"/>
          </a:xfrm>
          <a:noFill/>
        </p:spPr>
      </p:pic>
      <p:pic>
        <p:nvPicPr>
          <p:cNvPr id="6151" name="Picture 11" descr="flowers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652963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f5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4437063"/>
            <a:ext cx="1200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bird23 (2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1412875"/>
            <a:ext cx="12636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208824c2e2607b8d879dc821652fab42 - копия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472440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7" descr="2aae438b93ee8f8a918721842b487e5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5492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24300" y="2743200"/>
            <a:ext cx="5219700" cy="2270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Не пешком, а идёт.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Мокнут люди у ворот.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Ловит дворник его в кадку.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Очень трудная загадка?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sz="quarter" idx="3"/>
          </p:nvPr>
        </p:nvSpPr>
        <p:spPr>
          <a:xfrm rot="10800000">
            <a:off x="4716463" y="5229225"/>
            <a:ext cx="4038600" cy="1628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dirty="0" smtClean="0"/>
              <a:t>    </a:t>
            </a:r>
            <a:r>
              <a:rPr lang="ru-RU" sz="1200" dirty="0" smtClean="0">
                <a:solidFill>
                  <a:srgbClr val="FF0000"/>
                </a:solidFill>
              </a:rPr>
              <a:t>(</a:t>
            </a:r>
            <a:r>
              <a:rPr lang="ru-RU" sz="1200" dirty="0" smtClean="0">
                <a:solidFill>
                  <a:srgbClr val="FF0000"/>
                </a:solidFill>
              </a:rPr>
              <a:t>ДОЖДЬ)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pic>
        <p:nvPicPr>
          <p:cNvPr id="7172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37R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52413" y="0"/>
            <a:ext cx="3887788" cy="3573463"/>
          </a:xfrm>
          <a:noFill/>
        </p:spPr>
      </p:pic>
      <p:pic>
        <p:nvPicPr>
          <p:cNvPr id="7175" name="Picture 11" descr="bird1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196975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nasek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2781300"/>
            <a:ext cx="2206625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 descr="37R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013325"/>
            <a:ext cx="11525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37R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5084763"/>
            <a:ext cx="1049338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97400" y="2565400"/>
            <a:ext cx="4546600" cy="21605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Рогалик, рогалик,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Золотые рожки!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Тучке сел на плечи,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С тучки свесил ножки.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quarter" idx="2"/>
          </p:nvPr>
        </p:nvSpPr>
        <p:spPr>
          <a:xfrm rot="10800000">
            <a:off x="4500563" y="5013325"/>
            <a:ext cx="4038600" cy="154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dirty="0" smtClean="0"/>
              <a:t>     </a:t>
            </a:r>
            <a:r>
              <a:rPr lang="ru-RU" sz="1200" dirty="0" smtClean="0">
                <a:solidFill>
                  <a:srgbClr val="FF0000"/>
                </a:solidFill>
              </a:rPr>
              <a:t>(МЕСЯЦ)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987675" cy="2276475"/>
          </a:xfrm>
          <a:noFill/>
        </p:spPr>
      </p:pic>
      <p:pic>
        <p:nvPicPr>
          <p:cNvPr id="8199" name="Picture 11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125538"/>
            <a:ext cx="73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781300"/>
            <a:ext cx="863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76250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412875"/>
            <a:ext cx="1008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5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708275"/>
            <a:ext cx="936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652963"/>
            <a:ext cx="936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7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8446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300663"/>
            <a:ext cx="1025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9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876925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0" descr="медве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213100"/>
            <a:ext cx="36718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06925" y="3068638"/>
            <a:ext cx="4537075" cy="25923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Кто-то утром не спеша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Надувает красный шар,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А как выпустит из рук –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Станет вдруг светло вокруг.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sz="quarter" idx="3"/>
          </p:nvPr>
        </p:nvSpPr>
        <p:spPr>
          <a:xfrm rot="10800000">
            <a:off x="4643438" y="5949950"/>
            <a:ext cx="4038600" cy="6461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dirty="0" smtClean="0"/>
              <a:t>    </a:t>
            </a:r>
            <a:r>
              <a:rPr lang="ru-RU" sz="1200" dirty="0" smtClean="0">
                <a:solidFill>
                  <a:srgbClr val="FF0000"/>
                </a:solidFill>
              </a:rPr>
              <a:t>(СОЛНЦЕ)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37R5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0"/>
            <a:ext cx="3816350" cy="2924175"/>
          </a:xfrm>
          <a:noFill/>
        </p:spPr>
      </p:pic>
      <p:pic>
        <p:nvPicPr>
          <p:cNvPr id="9223" name="Picture 12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69215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989138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4" descr="d11ew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2852738"/>
            <a:ext cx="21590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420938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93382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f5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3850" y="5013325"/>
            <a:ext cx="12001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rot="10800000">
            <a:off x="5435600" y="5516563"/>
            <a:ext cx="3178175" cy="1120775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(СНЕЖИНКА)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997200"/>
            <a:ext cx="5076825" cy="25320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Покружилась звёздочка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В воздухе немножко,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Села и растаяла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На моей ладошке.</a:t>
            </a:r>
          </a:p>
        </p:txBody>
      </p:sp>
      <p:pic>
        <p:nvPicPr>
          <p:cNvPr id="21509" name="Picture 5" descr="pic52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20938"/>
            <a:ext cx="27908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85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51577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46529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0847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48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6921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7002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48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2050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5573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8" descr="list3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0" descr="click?url=http%3A%2F%2Fwww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475"/>
            <a:ext cx="12874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1" descr="9eaefbe20ad8741fae5d0f9ee11a388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5472113"/>
            <a:ext cx="18430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2" descr="9b5ae8e5c6dfbaf1a66dde33fbcf085c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588" y="1916113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rot="10800000">
            <a:off x="3419475" y="5380058"/>
            <a:ext cx="2314575" cy="1120775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(ЗВЁЗДЫ)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852738"/>
            <a:ext cx="5313363" cy="24495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На чёрный платок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Просыпано просо,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Пришёл петушок,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А склевать-то не просто.</a:t>
            </a:r>
          </a:p>
        </p:txBody>
      </p:sp>
      <p:pic>
        <p:nvPicPr>
          <p:cNvPr id="11268" name="Picture 5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jiv23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196975"/>
            <a:ext cx="1647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jiv23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492375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09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20161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76250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20605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005263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2133600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1628775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3644900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981075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357563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133600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24923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3333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4365625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22764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3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1268413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4" descr="petushok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4913313"/>
            <a:ext cx="2051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351</TotalTime>
  <Words>218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         «ЯВЛЕНИЯ ПРИРОДЫ В                            ЗАГАДКАХ»</vt:lpstr>
      <vt:lpstr>(РАДУГА)</vt:lpstr>
      <vt:lpstr>Слайд 3</vt:lpstr>
      <vt:lpstr>Слайд 4</vt:lpstr>
      <vt:lpstr>Слайд 5</vt:lpstr>
      <vt:lpstr>Слайд 6</vt:lpstr>
      <vt:lpstr>Слайд 7</vt:lpstr>
      <vt:lpstr>(СНЕЖИНКА)</vt:lpstr>
      <vt:lpstr>(ЗВЁЗДЫ)</vt:lpstr>
      <vt:lpstr>(СУМЕРКИ)</vt:lpstr>
      <vt:lpstr>(РАССВЕТ)</vt:lpstr>
      <vt:lpstr>(РОСА)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«ЯВЛЕНИЯ ПРИРОДЫ»</dc:title>
  <dc:creator>учитель</dc:creator>
  <cp:lastModifiedBy>Admin</cp:lastModifiedBy>
  <cp:revision>12</cp:revision>
  <dcterms:created xsi:type="dcterms:W3CDTF">2008-06-06T17:48:39Z</dcterms:created>
  <dcterms:modified xsi:type="dcterms:W3CDTF">2020-10-09T10:27:01Z</dcterms:modified>
</cp:coreProperties>
</file>