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FFFF00"/>
    <a:srgbClr val="FFFF99"/>
    <a:srgbClr val="66FF33"/>
    <a:srgbClr val="CC0000"/>
    <a:srgbClr val="33CC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3A208-31AF-4629-8F72-0DBE23F41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58328-4C36-431B-90C6-E886AD1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9F4DD-C272-4655-8FA9-74C19095D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B135F-4561-4846-AC7B-FBAFEE1A88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B975B-9AD0-4099-96B3-6C06CB060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4811E-DACE-45B4-9654-3744F63590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F6DD5-7829-4A68-AF65-7FA457661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2D450-A035-40D7-9552-D585BD85B1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4489A-AE2B-40A7-8D5F-3F809CC65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DDD92-2222-415F-9F9C-335F12AF0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1C1FE-35C5-4E5A-B61D-750F2BE6F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9BD70-1204-4B23-B613-67AA19579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E0A19-213D-4E84-A4D6-9395E328BA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E7E95731-0835-4EEE-AC35-433C351AB3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8.gif"/><Relationship Id="rId7" Type="http://schemas.openxmlformats.org/officeDocument/2006/relationships/image" Target="../media/image10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gif"/><Relationship Id="rId9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3.png"/><Relationship Id="rId7" Type="http://schemas.openxmlformats.org/officeDocument/2006/relationships/image" Target="../media/image2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Relationship Id="rId9" Type="http://schemas.openxmlformats.org/officeDocument/2006/relationships/image" Target="../media/image2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8.gif"/><Relationship Id="rId4" Type="http://schemas.openxmlformats.org/officeDocument/2006/relationships/image" Target="../media/image2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3.png"/><Relationship Id="rId7" Type="http://schemas.openxmlformats.org/officeDocument/2006/relationships/image" Target="../media/image30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2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smiles.rc-mir.com/smile.46009.html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33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5.gif"/><Relationship Id="rId5" Type="http://schemas.openxmlformats.org/officeDocument/2006/relationships/image" Target="../media/image32.gif"/><Relationship Id="rId10" Type="http://schemas.openxmlformats.org/officeDocument/2006/relationships/hyperlink" Target="http://www.superpopugai.ru/forum/go.php?to=http://smiles.33b.ru/smile.42201.html" TargetMode="External"/><Relationship Id="rId4" Type="http://schemas.openxmlformats.org/officeDocument/2006/relationships/image" Target="../media/image29.gif"/><Relationship Id="rId9" Type="http://schemas.openxmlformats.org/officeDocument/2006/relationships/image" Target="../media/image3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27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37.gif"/><Relationship Id="rId4" Type="http://schemas.openxmlformats.org/officeDocument/2006/relationships/image" Target="../media/image3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.gif"/><Relationship Id="rId7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hyperlink" Target="http://smiles.rc-mir.com/smile.103894.html" TargetMode="External"/><Relationship Id="rId4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3.png"/><Relationship Id="rId7" Type="http://schemas.openxmlformats.org/officeDocument/2006/relationships/image" Target="../media/image29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10" Type="http://schemas.openxmlformats.org/officeDocument/2006/relationships/image" Target="../media/image47.jpeg"/><Relationship Id="rId4" Type="http://schemas.openxmlformats.org/officeDocument/2006/relationships/image" Target="../media/image4.png"/><Relationship Id="rId9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3.png"/><Relationship Id="rId7" Type="http://schemas.openxmlformats.org/officeDocument/2006/relationships/image" Target="../media/image51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gif"/><Relationship Id="rId5" Type="http://schemas.openxmlformats.org/officeDocument/2006/relationships/image" Target="../media/image49.gi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       </a:t>
            </a:r>
            <a:r>
              <a:rPr lang="ru-RU" sz="4000" dirty="0" smtClean="0">
                <a:solidFill>
                  <a:schemeClr val="tx1"/>
                </a:solidFill>
              </a:rPr>
              <a:t>«ЯВЛЕНИЯ ПРИРОДЫ В          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>                 ЗАГАДКАХ»</a:t>
            </a:r>
          </a:p>
        </p:txBody>
      </p:sp>
      <p:pic>
        <p:nvPicPr>
          <p:cNvPr id="3076" name="Picture 4" descr="animation_13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916113"/>
            <a:ext cx="5545138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list3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 descr="butterfly1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404813"/>
            <a:ext cx="9525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 descr="butterfly4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25" y="5516563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 descr="butterfly4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50" y="2565400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 descr="butterfly1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3800" y="5895975"/>
            <a:ext cx="9525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xfrm rot="10800000">
            <a:off x="3276600" y="4868863"/>
            <a:ext cx="2447925" cy="808037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(РАДУГА)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68538" y="2492375"/>
            <a:ext cx="4608512" cy="236538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dirty="0" smtClean="0"/>
              <a:t>На минуту в землю врос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Разноцветный чудо мост.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Чудо-мастер смастерил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Мост </a:t>
            </a:r>
            <a:r>
              <a:rPr lang="ru-RU" sz="2800" dirty="0" smtClean="0"/>
              <a:t>высокий </a:t>
            </a:r>
            <a:r>
              <a:rPr lang="ru-RU" sz="2800" dirty="0" smtClean="0"/>
              <a:t>без перил.</a:t>
            </a:r>
          </a:p>
        </p:txBody>
      </p:sp>
      <p:pic>
        <p:nvPicPr>
          <p:cNvPr id="6151" name="Picture 7" descr="RAINBOW1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260350"/>
            <a:ext cx="6913562" cy="2663825"/>
          </a:xfrm>
          <a:noFill/>
        </p:spPr>
      </p:pic>
      <p:pic>
        <p:nvPicPr>
          <p:cNvPr id="4101" name="Picture 8" descr="bird1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5038"/>
            <a:ext cx="12954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9" descr="jiv235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7050" y="4149725"/>
            <a:ext cx="1524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0" descr="list39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11" descr="list3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12" descr="flowers1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1500" y="5229225"/>
            <a:ext cx="116205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3" descr="f93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288" y="5734050"/>
            <a:ext cx="10668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4" descr="f68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838" y="5715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3" name="Rectangle 9"/>
          <p:cNvSpPr>
            <a:spLocks noGrp="1" noChangeArrowheads="1"/>
          </p:cNvSpPr>
          <p:nvPr>
            <p:ph sz="half" idx="1"/>
          </p:nvPr>
        </p:nvSpPr>
        <p:spPr>
          <a:xfrm>
            <a:off x="5105400" y="3716338"/>
            <a:ext cx="4038600" cy="172878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dirty="0" smtClean="0"/>
              <a:t>Раскалённая стрела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Дуб свалила у села.</a:t>
            </a:r>
          </a:p>
        </p:txBody>
      </p:sp>
      <p:sp>
        <p:nvSpPr>
          <p:cNvPr id="11274" name="Rectangle 10"/>
          <p:cNvSpPr>
            <a:spLocks noGrp="1" noChangeArrowheads="1"/>
          </p:cNvSpPr>
          <p:nvPr>
            <p:ph sz="quarter" idx="2"/>
          </p:nvPr>
        </p:nvSpPr>
        <p:spPr>
          <a:xfrm rot="10800000">
            <a:off x="4643438" y="5734050"/>
            <a:ext cx="4038600" cy="8286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100" dirty="0" smtClean="0">
                <a:solidFill>
                  <a:srgbClr val="FF0000"/>
                </a:solidFill>
              </a:rPr>
              <a:t>(</a:t>
            </a:r>
            <a:r>
              <a:rPr lang="ru-RU" sz="1200" dirty="0" smtClean="0">
                <a:solidFill>
                  <a:srgbClr val="FF0000"/>
                </a:solidFill>
              </a:rPr>
              <a:t>МОЛНИЯ) 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5124" name="Picture 7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6" name="Picture 12" descr="STORM6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3889375" cy="2636838"/>
          </a:xfrm>
          <a:noFill/>
        </p:spPr>
      </p:pic>
      <p:pic>
        <p:nvPicPr>
          <p:cNvPr id="5126" name="Picture 13" descr="cat13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5360988"/>
            <a:ext cx="1800225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8" name="Picture 14" descr="21409342cf3d129bb036c2b12b5dd032 - копия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0200" y="1125538"/>
            <a:ext cx="3384550" cy="189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5" descr="animation_17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636838"/>
            <a:ext cx="3851275" cy="422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/>
      <p:bldP spid="112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949700" y="2420938"/>
            <a:ext cx="5194300" cy="216058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smtClean="0"/>
              <a:t>Пыль с дороги захватил,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А потом, набравшись сил,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Завертелся, закружился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И столбом до неба взвился.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sz="quarter" idx="2"/>
          </p:nvPr>
        </p:nvSpPr>
        <p:spPr>
          <a:xfrm rot="10800000">
            <a:off x="4500563" y="5373688"/>
            <a:ext cx="3322637" cy="10445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400" dirty="0" smtClean="0"/>
              <a:t>    </a:t>
            </a:r>
            <a:r>
              <a:rPr lang="ru-RU" sz="1200" dirty="0" smtClean="0">
                <a:solidFill>
                  <a:srgbClr val="FF0000"/>
                </a:solidFill>
              </a:rPr>
              <a:t>(СМЕРЧ)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6148" name="Picture 8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9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27088" y="260350"/>
            <a:ext cx="2663825" cy="4392613"/>
          </a:xfrm>
          <a:noFill/>
        </p:spPr>
      </p:pic>
      <p:pic>
        <p:nvPicPr>
          <p:cNvPr id="6151" name="Picture 11" descr="flowers2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4652963"/>
            <a:ext cx="14859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12" descr="f5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96188" y="4437063"/>
            <a:ext cx="12001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15" descr="bird23 (2)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3663" y="1412875"/>
            <a:ext cx="126365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6" descr="208824c2e2607b8d879dc821652fab42 - копия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413" y="4724400"/>
            <a:ext cx="7620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Picture 17" descr="2aae438b93ee8f8a918721842b487e59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4300" y="549275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  <p:bldP spid="133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3924300" y="2743200"/>
            <a:ext cx="5219700" cy="22701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dirty="0" smtClean="0"/>
              <a:t>Не пешком, а идёт.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Мокнут люди у ворот.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Ловит дворник его в кадку.</a:t>
            </a:r>
          </a:p>
          <a:p>
            <a:pPr eaLnBrk="1" hangingPunct="1">
              <a:buFontTx/>
              <a:buNone/>
              <a:defRPr/>
            </a:pPr>
            <a:r>
              <a:rPr lang="ru-RU" sz="2800" dirty="0" smtClean="0"/>
              <a:t>Очень трудная загадка?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sz="quarter" idx="3"/>
          </p:nvPr>
        </p:nvSpPr>
        <p:spPr>
          <a:xfrm rot="10800000">
            <a:off x="4716463" y="5229225"/>
            <a:ext cx="4038600" cy="162877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400" dirty="0" smtClean="0"/>
              <a:t>    </a:t>
            </a:r>
            <a:r>
              <a:rPr lang="ru-RU" sz="1200" dirty="0" smtClean="0">
                <a:solidFill>
                  <a:srgbClr val="FF0000"/>
                </a:solidFill>
              </a:rPr>
              <a:t>(</a:t>
            </a:r>
            <a:r>
              <a:rPr lang="ru-RU" sz="1200" dirty="0" smtClean="0">
                <a:solidFill>
                  <a:srgbClr val="FF0000"/>
                </a:solidFill>
              </a:rPr>
              <a:t>ДОЖДЬ)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7172" name="Picture 8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9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37R4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252413" y="0"/>
            <a:ext cx="3887788" cy="3573463"/>
          </a:xfrm>
          <a:noFill/>
        </p:spPr>
      </p:pic>
      <p:pic>
        <p:nvPicPr>
          <p:cNvPr id="7175" name="Picture 11" descr="bird1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325" y="1196975"/>
            <a:ext cx="12954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13" descr="nasek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813" y="2781300"/>
            <a:ext cx="2206625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14" descr="37R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12088" y="5013325"/>
            <a:ext cx="1152525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5" descr="37R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175" y="5084763"/>
            <a:ext cx="1049338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97400" y="2565400"/>
            <a:ext cx="4546600" cy="2160588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smtClean="0"/>
              <a:t>Рогалик, рогалик,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Золотые рожки!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Тучке сел на плечи,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С тучки свесил ножки.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sz="quarter" idx="2"/>
          </p:nvPr>
        </p:nvSpPr>
        <p:spPr>
          <a:xfrm rot="10800000">
            <a:off x="4500563" y="5013325"/>
            <a:ext cx="4038600" cy="15494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400" dirty="0" smtClean="0"/>
              <a:t>     </a:t>
            </a:r>
            <a:r>
              <a:rPr lang="ru-RU" sz="1200" dirty="0" smtClean="0">
                <a:solidFill>
                  <a:srgbClr val="FF0000"/>
                </a:solidFill>
              </a:rPr>
              <a:t>(МЕСЯЦ)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8196" name="Picture 8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9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Picture 10" descr="097"/>
          <p:cNvPicPr>
            <a:picLocks noGrp="1" noChangeAspect="1" noChangeArrowheads="1" noCrop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2987675" cy="2276475"/>
          </a:xfrm>
          <a:noFill/>
        </p:spPr>
      </p:pic>
      <p:pic>
        <p:nvPicPr>
          <p:cNvPr id="8199" name="Picture 11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5963" y="1125538"/>
            <a:ext cx="736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12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675" y="2781300"/>
            <a:ext cx="8636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13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476250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4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1412875"/>
            <a:ext cx="100806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5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088" y="2708275"/>
            <a:ext cx="9366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6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4652963"/>
            <a:ext cx="9366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7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688" y="1844675"/>
            <a:ext cx="7921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6" name="Picture 18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1725" y="5300663"/>
            <a:ext cx="102552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9" descr="звёздочки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5876925"/>
            <a:ext cx="9366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20" descr="медведь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750" y="3213100"/>
            <a:ext cx="3671888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606925" y="3068638"/>
            <a:ext cx="4537075" cy="2592387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2800" smtClean="0"/>
              <a:t>Кто-то утром не спеша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Надувает красный шар,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А как выпустит из рук –</a:t>
            </a:r>
          </a:p>
          <a:p>
            <a:pPr eaLnBrk="1" hangingPunct="1">
              <a:buFontTx/>
              <a:buNone/>
              <a:defRPr/>
            </a:pPr>
            <a:r>
              <a:rPr lang="ru-RU" sz="2800" smtClean="0"/>
              <a:t>Станет вдруг светло вокруг.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sz="quarter" idx="3"/>
          </p:nvPr>
        </p:nvSpPr>
        <p:spPr>
          <a:xfrm rot="10800000">
            <a:off x="4643438" y="5949950"/>
            <a:ext cx="4038600" cy="64611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4400" dirty="0" smtClean="0"/>
              <a:t>    </a:t>
            </a:r>
            <a:r>
              <a:rPr lang="ru-RU" sz="1200" dirty="0" smtClean="0">
                <a:solidFill>
                  <a:srgbClr val="FF0000"/>
                </a:solidFill>
              </a:rPr>
              <a:t>(СОЛНЦЕ)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9220" name="Picture 8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0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1" descr="37R5"/>
          <p:cNvPicPr>
            <a:picLocks noGrp="1" noChangeAspect="1" noChangeArrowheads="1" noCrop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23850" y="0"/>
            <a:ext cx="3816350" cy="2924175"/>
          </a:xfrm>
          <a:noFill/>
        </p:spPr>
      </p:pic>
      <p:pic>
        <p:nvPicPr>
          <p:cNvPr id="9223" name="Picture 12" descr="butterfly1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175" y="692150"/>
            <a:ext cx="9525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13" descr="butterfly4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1989138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4" descr="d11ew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513" y="2852738"/>
            <a:ext cx="21590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5" descr="butterfly43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2420938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6" descr="butterfly12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3933825"/>
            <a:ext cx="9525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f52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43850" y="5013325"/>
            <a:ext cx="120015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 rot="10800000">
            <a:off x="5435600" y="5516563"/>
            <a:ext cx="3178175" cy="1120775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(СНЕЖИНКА)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4300" y="2997200"/>
            <a:ext cx="5076825" cy="25320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Покружилась звёздочка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В воздухе немножко,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Села и растаяла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На моей ладошке.</a:t>
            </a:r>
          </a:p>
        </p:txBody>
      </p:sp>
      <p:pic>
        <p:nvPicPr>
          <p:cNvPr id="21509" name="Picture 5" descr="pic520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420938"/>
            <a:ext cx="279082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7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8" descr="37R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268538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9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515778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72450" y="46529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1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508476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6" name="Picture 12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8538" y="148431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7" name="Picture 13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575" y="692150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8" name="Picture 14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170021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9" name="Picture 15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538" y="1484313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0" name="Picture 16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725" y="220503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1" name="Picture 17" descr="prir91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1557338"/>
            <a:ext cx="714375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6" name="Picture 18" descr="list3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20" descr="click?url=http%3A%2F%2Fwww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276475"/>
            <a:ext cx="1287463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21" descr="9eaefbe20ad8741fae5d0f9ee11a388c">
            <a:hlinkClick r:id="rId8"/>
          </p:cNvPr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8400" y="5472113"/>
            <a:ext cx="1843088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9" name="Picture 22" descr="9b5ae8e5c6dfbaf1a66dde33fbcf085c">
            <a:hlinkClick r:id="rId10"/>
          </p:cNvPr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32588" y="1916113"/>
            <a:ext cx="159067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 rot="10800000">
            <a:off x="3419475" y="5380058"/>
            <a:ext cx="2314575" cy="1120775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(ЗВЁЗДЫ)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24075" y="2852738"/>
            <a:ext cx="5313363" cy="2449512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На чёрный платок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Просыпано просо,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Пришёл петушок,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А склевать-то не просто.</a:t>
            </a:r>
          </a:p>
        </p:txBody>
      </p:sp>
      <p:pic>
        <p:nvPicPr>
          <p:cNvPr id="11268" name="Picture 5" descr="list3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6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7" descr="jiv236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196975"/>
            <a:ext cx="16478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8" descr="jiv2324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125" y="2492375"/>
            <a:ext cx="1219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9" descr="09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850" y="260350"/>
            <a:ext cx="2016125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0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3938" y="476250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1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4438" y="2060575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2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16688" y="4005263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3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67625" y="2133600"/>
            <a:ext cx="792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2" name="Picture 14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125" y="1628775"/>
            <a:ext cx="792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3" name="Picture 15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27988" y="3644900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4" name="Picture 16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981075"/>
            <a:ext cx="792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17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8888" y="3357563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6" name="Picture 18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750" y="2133600"/>
            <a:ext cx="792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7" name="Picture 19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913" y="2492375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20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4438" y="333375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9" name="Picture 21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350" y="4365625"/>
            <a:ext cx="79216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0" name="Picture 22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163" y="2276475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1" name="Picture 23" descr="звёздочки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6238" y="1268413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7" name="Picture 24" descr="petushok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950" y="4913313"/>
            <a:ext cx="205105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2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2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22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2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 rot="10800000">
            <a:off x="5795963" y="4868863"/>
            <a:ext cx="2746375" cy="1120775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(СУМЕРКИ)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92725" y="3141663"/>
            <a:ext cx="3683000" cy="13081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Серое сукно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Тянется в окно.</a:t>
            </a:r>
          </a:p>
        </p:txBody>
      </p:sp>
      <p:pic>
        <p:nvPicPr>
          <p:cNvPr id="23560" name="Picture 8" descr="forest_5"/>
          <p:cNvPicPr>
            <a:picLocks noChangeAspect="1" noChangeArrowheads="1"/>
          </p:cNvPicPr>
          <p:nvPr/>
        </p:nvPicPr>
        <p:blipFill>
          <a:blip r:embed="rId2" cstate="print"/>
          <a:srcRect r="7086" b="6299"/>
          <a:stretch>
            <a:fillRect/>
          </a:stretch>
        </p:blipFill>
        <p:spPr bwMode="auto">
          <a:xfrm>
            <a:off x="0" y="0"/>
            <a:ext cx="51482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713ff018f31154486a7c93d48e9b2d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333375"/>
            <a:ext cx="14001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0" descr="713ff018f31154486a7c93d48e9b2d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950" y="2060575"/>
            <a:ext cx="14001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1" descr="713ff018f31154486a7c93d48e9b2d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4365625"/>
            <a:ext cx="14001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 descr="713ff018f31154486a7c93d48e9b2d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49275"/>
            <a:ext cx="1400175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3" descr="713ff018f31154486a7c93d48e9b2d9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1125538"/>
            <a:ext cx="140017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4" descr="list3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Picture 15" descr="list39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 rot="10800000">
            <a:off x="6011863" y="5445125"/>
            <a:ext cx="2601912" cy="1192213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(РАССВЕТ)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51500" y="4581525"/>
            <a:ext cx="4043363" cy="1152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Белая кошка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smtClean="0"/>
              <a:t>Лезет в окошко.</a:t>
            </a:r>
          </a:p>
        </p:txBody>
      </p:sp>
      <p:pic>
        <p:nvPicPr>
          <p:cNvPr id="24580" name="Picture 4" descr="abstrackt_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323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flowers2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231764">
            <a:off x="7235825" y="3141663"/>
            <a:ext cx="14859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 descr="cat1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4956175"/>
            <a:ext cx="1552575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5963" y="3789363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3" y="333375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788" y="1989138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250" y="1341438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3" name="Picture 11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2565400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12" descr="44b2921d33c77cdaf7e2bb2aba29fdbb">
            <a:hlinkClick r:id="rId5"/>
          </p:cNvPr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538" y="2276475"/>
            <a:ext cx="12763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13" descr="list39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6" name="Picture 14" descr="list39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 rot="10800000">
            <a:off x="5867400" y="5084763"/>
            <a:ext cx="1738313" cy="1192212"/>
          </a:xfrm>
        </p:spPr>
        <p:txBody>
          <a:bodyPr/>
          <a:lstStyle/>
          <a:p>
            <a:pPr eaLnBrk="1" hangingPunct="1"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(РОСА)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9338" y="2781300"/>
            <a:ext cx="5554662" cy="2460625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dirty="0" smtClean="0"/>
              <a:t>Утром бусы засверкали,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Всю траву собой застлали,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А пошли искать их днём,</a:t>
            </a:r>
          </a:p>
          <a:p>
            <a:pPr eaLnBrk="1" hangingPunct="1">
              <a:buFontTx/>
              <a:buNone/>
              <a:defRPr/>
            </a:pPr>
            <a:r>
              <a:rPr lang="ru-RU" dirty="0" smtClean="0"/>
              <a:t>Ищем, ищем – не найдём.</a:t>
            </a:r>
          </a:p>
        </p:txBody>
      </p:sp>
      <p:pic>
        <p:nvPicPr>
          <p:cNvPr id="14340" name="Picture 9" descr="mult149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6550" y="5013325"/>
            <a:ext cx="1008063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4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 descr="list3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0" descr="mult1489 - копия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638" y="5013325"/>
            <a:ext cx="1008062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1" descr="156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9700" y="1557338"/>
            <a:ext cx="12239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2" descr="37R5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850" y="0"/>
            <a:ext cx="38163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3" descr="butterfly43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00563" y="908050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4" descr="butterfly43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050" y="4221163"/>
            <a:ext cx="92392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5" descr="butterfly12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76375" y="2708275"/>
            <a:ext cx="9525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16" descr="40734_1280_1024"/>
          <p:cNvPicPr>
            <a:picLocks noChangeAspect="1" noChangeArrowheads="1"/>
          </p:cNvPicPr>
          <p:nvPr/>
        </p:nvPicPr>
        <p:blipFill>
          <a:blip r:embed="rId10" cstate="print"/>
          <a:srcRect t="13841"/>
          <a:stretch>
            <a:fillRect/>
          </a:stretch>
        </p:blipFill>
        <p:spPr bwMode="auto">
          <a:xfrm>
            <a:off x="1" y="4179098"/>
            <a:ext cx="3571868" cy="267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1" name="Picture 7" descr="animation_178"/>
          <p:cNvPicPr>
            <a:picLocks noGrp="1" noChangeAspect="1" noChangeArrowheads="1" noCrop="1"/>
          </p:cNvPicPr>
          <p:nvPr>
            <p:ph type="title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3563938" cy="5300663"/>
          </a:xfrm>
          <a:noFill/>
        </p:spPr>
      </p:pic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05238" y="3068638"/>
            <a:ext cx="5338762" cy="23876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mtClean="0"/>
              <a:t>С высоты большой срываясь,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Грозно он ревёт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И, о камни разбиваясь,</a:t>
            </a:r>
          </a:p>
          <a:p>
            <a:pPr eaLnBrk="1" hangingPunct="1">
              <a:buFontTx/>
              <a:buNone/>
              <a:defRPr/>
            </a:pPr>
            <a:r>
              <a:rPr lang="ru-RU" smtClean="0"/>
              <a:t>Пеною встаёт.</a:t>
            </a:r>
          </a:p>
        </p:txBody>
      </p:sp>
      <p:sp>
        <p:nvSpPr>
          <p:cNvPr id="26638" name="Rectangle 14"/>
          <p:cNvSpPr>
            <a:spLocks noGrp="1" noChangeArrowheads="1"/>
          </p:cNvSpPr>
          <p:nvPr>
            <p:ph type="body" sz="half" idx="2"/>
          </p:nvPr>
        </p:nvSpPr>
        <p:spPr>
          <a:xfrm rot="10800000">
            <a:off x="4643438" y="5445125"/>
            <a:ext cx="3595687" cy="8763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sz="1200" dirty="0" smtClean="0">
                <a:solidFill>
                  <a:srgbClr val="FF0000"/>
                </a:solidFill>
              </a:rPr>
              <a:t>(ВОДОПАД)</a:t>
            </a:r>
            <a:endParaRPr lang="ru-RU" sz="1200" dirty="0" smtClean="0">
              <a:solidFill>
                <a:srgbClr val="FF0000"/>
              </a:solidFill>
            </a:endParaRPr>
          </a:p>
        </p:txBody>
      </p:sp>
      <p:pic>
        <p:nvPicPr>
          <p:cNvPr id="15365" name="Picture 15" descr="list3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32163"/>
            <a:ext cx="3708400" cy="352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6" descr="list3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0"/>
            <a:ext cx="3563937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7" descr="d13zm9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765175"/>
            <a:ext cx="197961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8" descr="jiv2911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350" y="4292600"/>
            <a:ext cx="208915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9" descr="jiv2911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025" y="4581525"/>
            <a:ext cx="208915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21" descr="jiv29100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088" y="2349500"/>
            <a:ext cx="740092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22" descr="disney3kd7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050" y="2708275"/>
            <a:ext cx="1741488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P spid="26638" grpId="0" build="p"/>
    </p:bld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351</TotalTime>
  <Words>218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Океан</vt:lpstr>
      <vt:lpstr>         «ЯВЛЕНИЯ ПРИРОДЫ В                            ЗАГАДКАХ»</vt:lpstr>
      <vt:lpstr>(РАДУГА)</vt:lpstr>
      <vt:lpstr>Слайд 3</vt:lpstr>
      <vt:lpstr>Слайд 4</vt:lpstr>
      <vt:lpstr>Слайд 5</vt:lpstr>
      <vt:lpstr>Слайд 6</vt:lpstr>
      <vt:lpstr>Слайд 7</vt:lpstr>
      <vt:lpstr>(СНЕЖИНКА)</vt:lpstr>
      <vt:lpstr>(ЗВЁЗДЫ)</vt:lpstr>
      <vt:lpstr>(СУМЕРКИ)</vt:lpstr>
      <vt:lpstr>(РАССВЕТ)</vt:lpstr>
      <vt:lpstr>(РОСА)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«ЯВЛЕНИЯ ПРИРОДЫ»</dc:title>
  <dc:creator>учитель</dc:creator>
  <cp:lastModifiedBy>Admin</cp:lastModifiedBy>
  <cp:revision>12</cp:revision>
  <dcterms:created xsi:type="dcterms:W3CDTF">2008-06-06T17:48:39Z</dcterms:created>
  <dcterms:modified xsi:type="dcterms:W3CDTF">2020-10-09T10:27:01Z</dcterms:modified>
</cp:coreProperties>
</file>