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85800"/>
            <a:ext cx="7772400" cy="291465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МБОУДО </a:t>
            </a:r>
            <a:r>
              <a:rPr lang="ru-RU" dirty="0" smtClean="0"/>
              <a:t>«ЦДЮТ»</a:t>
            </a:r>
            <a:br>
              <a:rPr lang="ru-RU" dirty="0" smtClean="0"/>
            </a:br>
            <a:r>
              <a:rPr lang="ru-RU" dirty="0" smtClean="0"/>
              <a:t>«Батальон»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Краеведческая экспедиция</a:t>
            </a:r>
            <a:br>
              <a:rPr lang="ru-RU" dirty="0" smtClean="0"/>
            </a:br>
            <a:r>
              <a:rPr lang="ru-RU" dirty="0" smtClean="0"/>
              <a:t>по местам боев</a:t>
            </a:r>
            <a:br>
              <a:rPr lang="ru-RU" dirty="0" smtClean="0"/>
            </a:br>
            <a:r>
              <a:rPr lang="ru-RU" dirty="0" smtClean="0"/>
              <a:t>Крымских партизан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600" dirty="0" smtClean="0"/>
              <a:t>Авторы-составители:</a:t>
            </a:r>
          </a:p>
          <a:p>
            <a:r>
              <a:rPr lang="ru-RU" sz="1600" dirty="0" err="1" smtClean="0"/>
              <a:t>Беленченко</a:t>
            </a:r>
            <a:r>
              <a:rPr lang="ru-RU" sz="1600" dirty="0" smtClean="0"/>
              <a:t> Е.А- педагог доп.обр. МБОУ ДО «ЦДЮТ»</a:t>
            </a:r>
          </a:p>
          <a:p>
            <a:r>
              <a:rPr lang="ru-RU" sz="1600" dirty="0" err="1" smtClean="0"/>
              <a:t>Беленченко</a:t>
            </a:r>
            <a:r>
              <a:rPr lang="ru-RU" sz="1600" dirty="0" smtClean="0"/>
              <a:t> Арина </a:t>
            </a:r>
            <a:r>
              <a:rPr lang="ru-RU" sz="1600" dirty="0" smtClean="0"/>
              <a:t>– обучающаяся т/о «Батальон»</a:t>
            </a:r>
            <a:endParaRPr lang="ru-RU" sz="1600" dirty="0" smtClean="0"/>
          </a:p>
          <a:p>
            <a:r>
              <a:rPr lang="ru-RU" sz="1600" dirty="0" err="1" smtClean="0"/>
              <a:t>Пужко</a:t>
            </a:r>
            <a:r>
              <a:rPr lang="ru-RU" sz="1600" dirty="0" smtClean="0"/>
              <a:t> Арина - </a:t>
            </a:r>
            <a:r>
              <a:rPr lang="ru-RU" sz="1600" dirty="0"/>
              <a:t>обучающаяся т/о «Батальон»</a:t>
            </a:r>
          </a:p>
          <a:p>
            <a:r>
              <a:rPr lang="ru-RU" sz="1600" dirty="0" err="1" smtClean="0"/>
              <a:t>Сейтвелишаева</a:t>
            </a:r>
            <a:r>
              <a:rPr lang="ru-RU" sz="1600" dirty="0" smtClean="0"/>
              <a:t> </a:t>
            </a:r>
            <a:r>
              <a:rPr lang="ru-RU" sz="1600" dirty="0" err="1" smtClean="0"/>
              <a:t>Зарема</a:t>
            </a:r>
            <a:r>
              <a:rPr lang="ru-RU" sz="1600" dirty="0" smtClean="0"/>
              <a:t> - </a:t>
            </a:r>
            <a:r>
              <a:rPr lang="ru-RU" sz="1600" dirty="0"/>
              <a:t>обучающаяся т/о «Батальон»</a:t>
            </a:r>
          </a:p>
          <a:p>
            <a:r>
              <a:rPr lang="ru-RU" sz="1600" dirty="0" err="1" smtClean="0"/>
              <a:t>Данилицкий</a:t>
            </a:r>
            <a:r>
              <a:rPr lang="ru-RU" sz="1600" dirty="0" smtClean="0"/>
              <a:t> </a:t>
            </a:r>
            <a:r>
              <a:rPr lang="ru-RU" sz="1600" dirty="0" smtClean="0"/>
              <a:t>Илья - </a:t>
            </a:r>
            <a:r>
              <a:rPr lang="ru-RU" sz="1600" dirty="0" smtClean="0"/>
              <a:t>обучающийся </a:t>
            </a:r>
            <a:r>
              <a:rPr lang="ru-RU" sz="1600" dirty="0"/>
              <a:t>т/о «Батальон»</a:t>
            </a:r>
          </a:p>
          <a:p>
            <a:r>
              <a:rPr lang="ru-RU" sz="1600" dirty="0" err="1" smtClean="0"/>
              <a:t>Фуртатов</a:t>
            </a:r>
            <a:r>
              <a:rPr lang="ru-RU" sz="1600" dirty="0" smtClean="0"/>
              <a:t> </a:t>
            </a:r>
            <a:r>
              <a:rPr lang="ru-RU" sz="1600" dirty="0" smtClean="0"/>
              <a:t>Павел - </a:t>
            </a:r>
            <a:r>
              <a:rPr lang="ru-RU" sz="1600" dirty="0"/>
              <a:t>обучающийся т/о «Батальон»</a:t>
            </a:r>
            <a:endParaRPr lang="ru-RU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C:\Users\Елена Алексеевна\Desktop\походы\IMG_130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610600" cy="5973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1371600" y="381000"/>
            <a:ext cx="64008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В 2017 г Нижнегорский район 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встречает друзей единомышленников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во Всероссийском походе по местом боев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Крымских партизан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C:\Users\Елена Алексеевна\Desktop\походы\6Место казни В.Волошиной.JPG"/>
          <p:cNvPicPr>
            <a:picLocks noGrp="1"/>
          </p:cNvPicPr>
          <p:nvPr>
            <p:ph idx="1"/>
          </p:nvPr>
        </p:nvPicPr>
        <p:blipFill>
          <a:blip r:embed="rId2" cstate="print"/>
          <a:srcRect b="3920"/>
          <a:stretch>
            <a:fillRect/>
          </a:stretch>
        </p:blipFill>
        <p:spPr bwMode="auto">
          <a:xfrm>
            <a:off x="381000" y="304800"/>
            <a:ext cx="85344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219200" y="609600"/>
            <a:ext cx="3810000" cy="1066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Слет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Волошинцев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 и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Крымских партизан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  <p:sp>
        <p:nvSpPr>
          <p:cNvPr id="2051" name="WordArt 3"/>
          <p:cNvSpPr>
            <a:spLocks noChangeArrowheads="1" noChangeShapeType="1" noTextEdit="1"/>
          </p:cNvSpPr>
          <p:nvPr/>
        </p:nvSpPr>
        <p:spPr bwMode="auto">
          <a:xfrm>
            <a:off x="3124200" y="5638800"/>
            <a:ext cx="5105400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Наро-Фоминской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 земле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ноябрь 2017г.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67089" cy="5787853"/>
          </a:xfrm>
          <a:prstGeom prst="rect">
            <a:avLst/>
          </a:prstGeom>
          <a:noFill/>
        </p:spPr>
      </p:pic>
      <p:sp>
        <p:nvSpPr>
          <p:cNvPr id="3075" name="WordArt 3"/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7696200" cy="1676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Летом 2017 г мы встречали друзей: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из Сибири - Кемеровская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обл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, г.Юрга;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из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подмосковья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-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Наро-Фоминский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р-он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, </a:t>
            </a:r>
            <a:r>
              <a:rPr lang="ru-RU" sz="1000" kern="10" spc="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п.Головково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;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C0000"/>
                </a:solidFill>
                <a:effectLst/>
                <a:latin typeface="Arial Black"/>
              </a:rPr>
              <a:t>из Москвы - Юго-Западный округ.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CC0000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81000"/>
            <a:ext cx="8717624" cy="5937742"/>
          </a:xfrm>
          <a:prstGeom prst="rect">
            <a:avLst/>
          </a:prstGeom>
          <a:noFill/>
        </p:spPr>
      </p:pic>
      <p:sp>
        <p:nvSpPr>
          <p:cNvPr id="4099" name="WordArt 3"/>
          <p:cNvSpPr>
            <a:spLocks noChangeArrowheads="1" noChangeShapeType="1" noTextEdit="1"/>
          </p:cNvSpPr>
          <p:nvPr/>
        </p:nvSpPr>
        <p:spPr bwMode="auto">
          <a:xfrm>
            <a:off x="914400" y="685800"/>
            <a:ext cx="2860675" cy="1081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Наш традиционный поход </a:t>
            </a:r>
          </a:p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 Белую Скалу.</a:t>
            </a:r>
            <a:endParaRPr lang="ru-RU" sz="10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Елена Алексеевна\Desktop\Патриотическое воспитание\походы\20161031_13155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2054"/>
          <a:stretch>
            <a:fillRect/>
          </a:stretch>
        </p:blipFill>
        <p:spPr bwMode="auto">
          <a:xfrm>
            <a:off x="0" y="304800"/>
            <a:ext cx="9101575" cy="5821363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122" name="WordArt 2"/>
          <p:cNvSpPr>
            <a:spLocks noChangeArrowheads="1" noChangeShapeType="1" noTextEdit="1"/>
          </p:cNvSpPr>
          <p:nvPr/>
        </p:nvSpPr>
        <p:spPr bwMode="auto">
          <a:xfrm>
            <a:off x="1295400" y="304800"/>
            <a:ext cx="6916738" cy="1130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В ноябре 2016 г к нам в гости приехали ребята</a:t>
            </a:r>
          </a:p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из г. Александров Владимирской области. </a:t>
            </a:r>
          </a:p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И мы все вместе, дружно прошли тропами </a:t>
            </a:r>
          </a:p>
          <a:p>
            <a:pPr algn="ctr" rtl="0"/>
            <a:r>
              <a:rPr lang="ru-RU" sz="1000" kern="10" spc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/>
                <a:latin typeface="Arial Black"/>
              </a:rPr>
              <a:t>Крымских партизан и побывали на местах боев.</a:t>
            </a:r>
            <a:endParaRPr lang="ru-RU" sz="1000" kern="10" spc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 descr="C:\Users\Елена Алексеевна\Desktop\Патриотическое воспитание\походы\IMG_9383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8501508" cy="6353968"/>
          </a:xfrm>
          <a:prstGeom prst="rect">
            <a:avLst/>
          </a:prstGeom>
          <a:noFill/>
        </p:spPr>
      </p:pic>
      <p:sp>
        <p:nvSpPr>
          <p:cNvPr id="6148" name="WordArt 4"/>
          <p:cNvSpPr>
            <a:spLocks noChangeArrowheads="1" noChangeShapeType="1" noTextEdit="1"/>
          </p:cNvSpPr>
          <p:nvPr/>
        </p:nvSpPr>
        <p:spPr bwMode="auto">
          <a:xfrm>
            <a:off x="1371600" y="1905000"/>
            <a:ext cx="6894513" cy="1828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В 2016 г 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обучающиеся МБОУДО «ЦДЮТ» (т/о «Батальон»)</a:t>
            </a:r>
            <a:endParaRPr lang="ru-RU" sz="1000" kern="10" spc="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приняли участие в ХХI Международном походе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"Батальона имени героя Советского союза Юрия Двужильного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и  героя Российской Федерации Веры Волошиной"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Елена Алексеевна\Desktop\Патриотическое воспитание\походы\100_676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5414"/>
            <a:ext cx="8305800" cy="6229350"/>
          </a:xfrm>
          <a:prstGeom prst="rect">
            <a:avLst/>
          </a:prstGeom>
          <a:noFill/>
        </p:spPr>
      </p:pic>
      <p:sp>
        <p:nvSpPr>
          <p:cNvPr id="7171" name="WordArt 3"/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7851775" cy="1395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Нас пригласили </a:t>
            </a:r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принять участие в Международном походе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"Батальона имени героя Советского Союза Юрия Двужильного</a:t>
            </a:r>
          </a:p>
          <a:p>
            <a:pPr algn="ctr" rtl="0"/>
            <a:r>
              <a:rPr lang="ru-RU" sz="1000" kern="10" spc="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/>
                <a:latin typeface="Arial Black"/>
              </a:rPr>
              <a:t> и героя Российской Федерации Веры Волошиной.</a:t>
            </a:r>
            <a:endParaRPr lang="ru-RU" sz="1000" kern="10" spc="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/>
              <a:latin typeface="Arial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208</Words>
  <Application>Microsoft Office PowerPoint</Application>
  <PresentationFormat>Экран (4:3)</PresentationFormat>
  <Paragraphs>33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МБОУДО «ЦДЮТ» «Батальон»  Краеведческая экспедиция по местам боев Крымских партизан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Краеведческая экспедиция по местам боев Крымских партизан</dc:title>
  <dc:creator>Елена Алексеевна</dc:creator>
  <cp:lastModifiedBy>Admin</cp:lastModifiedBy>
  <cp:revision>9</cp:revision>
  <dcterms:created xsi:type="dcterms:W3CDTF">2018-12-27T05:46:14Z</dcterms:created>
  <dcterms:modified xsi:type="dcterms:W3CDTF">2020-02-28T10:47:55Z</dcterms:modified>
</cp:coreProperties>
</file>