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92" r:id="rId5"/>
    <p:sldId id="259" r:id="rId6"/>
    <p:sldId id="261" r:id="rId7"/>
    <p:sldId id="290" r:id="rId8"/>
    <p:sldId id="263" r:id="rId9"/>
    <p:sldId id="291" r:id="rId10"/>
    <p:sldId id="262" r:id="rId11"/>
    <p:sldId id="270" r:id="rId12"/>
    <p:sldId id="272" r:id="rId13"/>
    <p:sldId id="278" r:id="rId14"/>
    <p:sldId id="295" r:id="rId15"/>
    <p:sldId id="280" r:id="rId16"/>
    <p:sldId id="271" r:id="rId17"/>
    <p:sldId id="285" r:id="rId18"/>
    <p:sldId id="284" r:id="rId19"/>
    <p:sldId id="296" r:id="rId20"/>
    <p:sldId id="289" r:id="rId21"/>
    <p:sldId id="267" r:id="rId22"/>
    <p:sldId id="268" r:id="rId23"/>
    <p:sldId id="269" r:id="rId24"/>
    <p:sldId id="273" r:id="rId25"/>
    <p:sldId id="282" r:id="rId26"/>
    <p:sldId id="279" r:id="rId27"/>
    <p:sldId id="283" r:id="rId28"/>
    <p:sldId id="286" r:id="rId2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623389" y="1905000"/>
            <a:ext cx="469181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ЯВЛЕНИЯ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ПРИРОДЫ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44577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857496"/>
            <a:ext cx="4152900" cy="357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551" y="421749"/>
            <a:ext cx="8438853" cy="559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5881"/>
            <a:ext cx="8501122" cy="6423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127130"/>
            <a:ext cx="4495800" cy="455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709"/>
            <a:ext cx="4362450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8567766" cy="642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8276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429652" cy="630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469" y="357141"/>
            <a:ext cx="8667812" cy="621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946" y="428604"/>
            <a:ext cx="8293020" cy="608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1"/>
            <a:ext cx="3200400" cy="267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4223" y="6927"/>
            <a:ext cx="37528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953385"/>
            <a:ext cx="6017802" cy="390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Татьяна\Desktop\планы-конспекты занятий 2015-2016 год\явления природы\yavleniy_prirodi_dly_detey_kartink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458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637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85728"/>
            <a:ext cx="4308489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57166"/>
            <a:ext cx="4214842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071546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205022" cy="188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"/>
            <a:ext cx="8182004" cy="597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3810000" cy="327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52400"/>
            <a:ext cx="3962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3810000"/>
            <a:ext cx="4419600" cy="2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8072494" cy="631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298488"/>
            <a:ext cx="4786346" cy="3328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85729"/>
            <a:ext cx="4071966" cy="335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438" y="197747"/>
            <a:ext cx="8327404" cy="646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25044"/>
            <a:ext cx="8485364" cy="620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633" y="428604"/>
            <a:ext cx="851612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687" y="500042"/>
            <a:ext cx="849397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429684" cy="604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85728"/>
            <a:ext cx="8630708" cy="642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3346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486803" cy="6313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1000" r="13000"/>
          <a:stretch>
            <a:fillRect/>
          </a:stretch>
        </p:blipFill>
        <p:spPr bwMode="auto">
          <a:xfrm>
            <a:off x="228600" y="381000"/>
            <a:ext cx="4191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9" y="1143000"/>
            <a:ext cx="4502989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215338" cy="61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161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299" y="428604"/>
            <a:ext cx="8630981" cy="581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10109" cy="643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8419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</TotalTime>
  <Words>2</Words>
  <Application>Microsoft Office PowerPoint</Application>
  <PresentationFormat>Экран (4:3)</PresentationFormat>
  <Paragraphs>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34</cp:revision>
  <dcterms:modified xsi:type="dcterms:W3CDTF">2020-10-09T10:12:36Z</dcterms:modified>
</cp:coreProperties>
</file>