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4"/>
  </p:notesMasterIdLst>
  <p:sldIdLst>
    <p:sldId id="256" r:id="rId2"/>
    <p:sldId id="295" r:id="rId3"/>
    <p:sldId id="263" r:id="rId4"/>
    <p:sldId id="258" r:id="rId5"/>
    <p:sldId id="261" r:id="rId6"/>
    <p:sldId id="260" r:id="rId7"/>
    <p:sldId id="259" r:id="rId8"/>
    <p:sldId id="262" r:id="rId9"/>
    <p:sldId id="294" r:id="rId10"/>
    <p:sldId id="292" r:id="rId11"/>
    <p:sldId id="293" r:id="rId12"/>
    <p:sldId id="290" r:id="rId13"/>
  </p:sldIdLst>
  <p:sldSz cx="9144000" cy="5143500" type="screen16x9"/>
  <p:notesSz cx="6858000" cy="9144000"/>
  <p:embeddedFontLst>
    <p:embeddedFont>
      <p:font typeface="Source Serif Pro" charset="0"/>
      <p:regular r:id="rId15"/>
      <p:bold r:id="rId16"/>
      <p:italic r:id="rId17"/>
      <p:boldItalic r:id="rId18"/>
    </p:embeddedFont>
    <p:embeddedFont>
      <p:font typeface="Bebas Neue" charset="0"/>
      <p:regular r:id="rId19"/>
    </p:embeddedFont>
    <p:embeddedFont>
      <p:font typeface="Karla" charset="0"/>
      <p:regular r:id="rId20"/>
      <p:bold r:id="rId21"/>
      <p:italic r:id="rId22"/>
      <p:boldItalic r:id="rId23"/>
    </p:embeddedFont>
    <p:embeddedFont>
      <p:font typeface="Anaheim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A4AE311-EC97-4EBA-86BA-213C58A34019}">
  <a:tblStyle styleId="{9A4AE311-EC97-4EBA-86BA-213C58A340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5057" autoAdjust="0"/>
  </p:normalViewPr>
  <p:slideViewPr>
    <p:cSldViewPr snapToGrid="0">
      <p:cViewPr varScale="1">
        <p:scale>
          <a:sx n="146" d="100"/>
          <a:sy n="146" d="100"/>
        </p:scale>
        <p:origin x="-90" y="-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868a493769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868a493769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950" y="1432275"/>
            <a:ext cx="6350100" cy="161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0423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21252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"/>
          <p:cNvSpPr txBox="1">
            <a:spLocks noGrp="1"/>
          </p:cNvSpPr>
          <p:nvPr>
            <p:ph type="title"/>
          </p:nvPr>
        </p:nvSpPr>
        <p:spPr>
          <a:xfrm>
            <a:off x="2347950" y="539500"/>
            <a:ext cx="44481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31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31"/>
          <p:cNvSpPr txBox="1"/>
          <p:nvPr/>
        </p:nvSpPr>
        <p:spPr>
          <a:xfrm>
            <a:off x="2099100" y="3672791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0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includes icons by </a:t>
            </a:r>
            <a:r>
              <a:rPr lang="en" sz="10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0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000" u="sng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464" name="Google Shape;464;p31"/>
          <p:cNvGrpSpPr/>
          <p:nvPr/>
        </p:nvGrpSpPr>
        <p:grpSpPr>
          <a:xfrm rot="-5400000">
            <a:off x="-654019" y="1598643"/>
            <a:ext cx="4176155" cy="2327694"/>
            <a:chOff x="381011" y="539511"/>
            <a:chExt cx="4176155" cy="2327694"/>
          </a:xfrm>
        </p:grpSpPr>
        <p:sp>
          <p:nvSpPr>
            <p:cNvPr id="465" name="Google Shape;465;p31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31"/>
          <p:cNvGrpSpPr/>
          <p:nvPr/>
        </p:nvGrpSpPr>
        <p:grpSpPr>
          <a:xfrm rot="5400000" flipH="1">
            <a:off x="5621865" y="1598643"/>
            <a:ext cx="4176155" cy="2327694"/>
            <a:chOff x="381011" y="539511"/>
            <a:chExt cx="4176155" cy="2327694"/>
          </a:xfrm>
        </p:grpSpPr>
        <p:sp>
          <p:nvSpPr>
            <p:cNvPr id="482" name="Google Shape;482;p31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31"/>
          <p:cNvSpPr/>
          <p:nvPr/>
        </p:nvSpPr>
        <p:spPr>
          <a:xfrm rot="5400000">
            <a:off x="4556394" y="79788"/>
            <a:ext cx="31212" cy="529914"/>
          </a:xfrm>
          <a:custGeom>
            <a:avLst/>
            <a:gdLst/>
            <a:ahLst/>
            <a:cxnLst/>
            <a:rect l="l" t="t" r="r" b="b"/>
            <a:pathLst>
              <a:path w="761" h="12920" extrusionOk="0">
                <a:moveTo>
                  <a:pt x="365" y="1"/>
                </a:moveTo>
                <a:cubicBezTo>
                  <a:pt x="153" y="1"/>
                  <a:pt x="1" y="183"/>
                  <a:pt x="1" y="396"/>
                </a:cubicBezTo>
                <a:cubicBezTo>
                  <a:pt x="1" y="609"/>
                  <a:pt x="153" y="761"/>
                  <a:pt x="365" y="761"/>
                </a:cubicBezTo>
                <a:cubicBezTo>
                  <a:pt x="578" y="761"/>
                  <a:pt x="760" y="609"/>
                  <a:pt x="760" y="396"/>
                </a:cubicBezTo>
                <a:cubicBezTo>
                  <a:pt x="760" y="183"/>
                  <a:pt x="578" y="1"/>
                  <a:pt x="365" y="1"/>
                </a:cubicBezTo>
                <a:close/>
                <a:moveTo>
                  <a:pt x="365" y="1521"/>
                </a:moveTo>
                <a:cubicBezTo>
                  <a:pt x="153" y="1521"/>
                  <a:pt x="1" y="1703"/>
                  <a:pt x="1" y="1916"/>
                </a:cubicBezTo>
                <a:cubicBezTo>
                  <a:pt x="1" y="2129"/>
                  <a:pt x="153" y="2281"/>
                  <a:pt x="365" y="2281"/>
                </a:cubicBezTo>
                <a:cubicBezTo>
                  <a:pt x="578" y="2281"/>
                  <a:pt x="760" y="2129"/>
                  <a:pt x="760" y="1916"/>
                </a:cubicBezTo>
                <a:cubicBezTo>
                  <a:pt x="760" y="1703"/>
                  <a:pt x="578" y="1521"/>
                  <a:pt x="365" y="1521"/>
                </a:cubicBezTo>
                <a:close/>
                <a:moveTo>
                  <a:pt x="365" y="3040"/>
                </a:moveTo>
                <a:cubicBezTo>
                  <a:pt x="153" y="3040"/>
                  <a:pt x="1" y="3223"/>
                  <a:pt x="1" y="3436"/>
                </a:cubicBezTo>
                <a:cubicBezTo>
                  <a:pt x="1" y="3648"/>
                  <a:pt x="153" y="3800"/>
                  <a:pt x="365" y="3800"/>
                </a:cubicBezTo>
                <a:cubicBezTo>
                  <a:pt x="578" y="3800"/>
                  <a:pt x="760" y="3648"/>
                  <a:pt x="760" y="3436"/>
                </a:cubicBezTo>
                <a:cubicBezTo>
                  <a:pt x="760" y="3223"/>
                  <a:pt x="578" y="3040"/>
                  <a:pt x="365" y="3040"/>
                </a:cubicBezTo>
                <a:close/>
                <a:moveTo>
                  <a:pt x="365" y="4560"/>
                </a:moveTo>
                <a:cubicBezTo>
                  <a:pt x="153" y="4560"/>
                  <a:pt x="1" y="4743"/>
                  <a:pt x="1" y="4955"/>
                </a:cubicBezTo>
                <a:cubicBezTo>
                  <a:pt x="1" y="5168"/>
                  <a:pt x="153" y="5320"/>
                  <a:pt x="365" y="5320"/>
                </a:cubicBezTo>
                <a:cubicBezTo>
                  <a:pt x="578" y="5320"/>
                  <a:pt x="760" y="5168"/>
                  <a:pt x="760" y="4955"/>
                </a:cubicBezTo>
                <a:cubicBezTo>
                  <a:pt x="760" y="4743"/>
                  <a:pt x="578" y="4560"/>
                  <a:pt x="365" y="4560"/>
                </a:cubicBezTo>
                <a:close/>
                <a:moveTo>
                  <a:pt x="365" y="6080"/>
                </a:moveTo>
                <a:cubicBezTo>
                  <a:pt x="153" y="6080"/>
                  <a:pt x="1" y="6262"/>
                  <a:pt x="1" y="6475"/>
                </a:cubicBezTo>
                <a:cubicBezTo>
                  <a:pt x="1" y="6688"/>
                  <a:pt x="153" y="6840"/>
                  <a:pt x="365" y="6840"/>
                </a:cubicBezTo>
                <a:cubicBezTo>
                  <a:pt x="578" y="6840"/>
                  <a:pt x="760" y="6688"/>
                  <a:pt x="760" y="6475"/>
                </a:cubicBezTo>
                <a:cubicBezTo>
                  <a:pt x="760" y="6262"/>
                  <a:pt x="578" y="6080"/>
                  <a:pt x="365" y="6080"/>
                </a:cubicBezTo>
                <a:close/>
                <a:moveTo>
                  <a:pt x="365" y="7600"/>
                </a:moveTo>
                <a:cubicBezTo>
                  <a:pt x="153" y="7600"/>
                  <a:pt x="1" y="7782"/>
                  <a:pt x="1" y="7995"/>
                </a:cubicBezTo>
                <a:cubicBezTo>
                  <a:pt x="1" y="8208"/>
                  <a:pt x="153" y="8360"/>
                  <a:pt x="365" y="8360"/>
                </a:cubicBezTo>
                <a:cubicBezTo>
                  <a:pt x="578" y="8360"/>
                  <a:pt x="760" y="8208"/>
                  <a:pt x="760" y="7995"/>
                </a:cubicBezTo>
                <a:cubicBezTo>
                  <a:pt x="760" y="7782"/>
                  <a:pt x="578" y="7600"/>
                  <a:pt x="365" y="7600"/>
                </a:cubicBezTo>
                <a:close/>
                <a:moveTo>
                  <a:pt x="365" y="9120"/>
                </a:moveTo>
                <a:cubicBezTo>
                  <a:pt x="153" y="9120"/>
                  <a:pt x="1" y="9302"/>
                  <a:pt x="1" y="9515"/>
                </a:cubicBezTo>
                <a:cubicBezTo>
                  <a:pt x="1" y="9728"/>
                  <a:pt x="153" y="9880"/>
                  <a:pt x="365" y="9880"/>
                </a:cubicBezTo>
                <a:cubicBezTo>
                  <a:pt x="578" y="9880"/>
                  <a:pt x="760" y="9728"/>
                  <a:pt x="760" y="9515"/>
                </a:cubicBezTo>
                <a:cubicBezTo>
                  <a:pt x="760" y="9302"/>
                  <a:pt x="578" y="9120"/>
                  <a:pt x="365" y="9120"/>
                </a:cubicBezTo>
                <a:close/>
                <a:moveTo>
                  <a:pt x="365" y="10639"/>
                </a:moveTo>
                <a:cubicBezTo>
                  <a:pt x="153" y="10639"/>
                  <a:pt x="1" y="10822"/>
                  <a:pt x="1" y="11035"/>
                </a:cubicBezTo>
                <a:cubicBezTo>
                  <a:pt x="1" y="11247"/>
                  <a:pt x="153" y="11399"/>
                  <a:pt x="365" y="11399"/>
                </a:cubicBezTo>
                <a:cubicBezTo>
                  <a:pt x="578" y="11399"/>
                  <a:pt x="760" y="11247"/>
                  <a:pt x="760" y="11035"/>
                </a:cubicBezTo>
                <a:cubicBezTo>
                  <a:pt x="760" y="10822"/>
                  <a:pt x="578" y="10639"/>
                  <a:pt x="365" y="10639"/>
                </a:cubicBezTo>
                <a:close/>
                <a:moveTo>
                  <a:pt x="365" y="12159"/>
                </a:moveTo>
                <a:cubicBezTo>
                  <a:pt x="153" y="12159"/>
                  <a:pt x="1" y="12342"/>
                  <a:pt x="1" y="12554"/>
                </a:cubicBezTo>
                <a:cubicBezTo>
                  <a:pt x="1" y="12767"/>
                  <a:pt x="153" y="12919"/>
                  <a:pt x="365" y="12919"/>
                </a:cubicBezTo>
                <a:cubicBezTo>
                  <a:pt x="578" y="12919"/>
                  <a:pt x="760" y="12767"/>
                  <a:pt x="760" y="12554"/>
                </a:cubicBezTo>
                <a:cubicBezTo>
                  <a:pt x="760" y="12342"/>
                  <a:pt x="578" y="12159"/>
                  <a:pt x="365" y="121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32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501" name="Google Shape;501;p32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2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514" name="Google Shape;514;p32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33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528" name="Google Shape;528;p33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3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3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3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3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" name="Google Shape;540;p33"/>
          <p:cNvGrpSpPr/>
          <p:nvPr/>
        </p:nvGrpSpPr>
        <p:grpSpPr>
          <a:xfrm>
            <a:off x="405550" y="307860"/>
            <a:ext cx="615348" cy="1221772"/>
            <a:chOff x="405550" y="307860"/>
            <a:chExt cx="615348" cy="1221772"/>
          </a:xfrm>
        </p:grpSpPr>
        <p:grpSp>
          <p:nvGrpSpPr>
            <p:cNvPr id="541" name="Google Shape;541;p33"/>
            <p:cNvGrpSpPr/>
            <p:nvPr/>
          </p:nvGrpSpPr>
          <p:grpSpPr>
            <a:xfrm>
              <a:off x="405550" y="307860"/>
              <a:ext cx="615348" cy="615674"/>
              <a:chOff x="2273875" y="765500"/>
              <a:chExt cx="412625" cy="412650"/>
            </a:xfrm>
          </p:grpSpPr>
          <p:sp>
            <p:nvSpPr>
              <p:cNvPr id="542" name="Google Shape;542;p33"/>
              <p:cNvSpPr/>
              <p:nvPr/>
            </p:nvSpPr>
            <p:spPr>
              <a:xfrm>
                <a:off x="2273875" y="765500"/>
                <a:ext cx="412625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16506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6110"/>
                    </a:lnTo>
                    <a:cubicBezTo>
                      <a:pt x="0" y="16323"/>
                      <a:pt x="152" y="16505"/>
                      <a:pt x="365" y="16505"/>
                    </a:cubicBezTo>
                    <a:cubicBezTo>
                      <a:pt x="578" y="16505"/>
                      <a:pt x="760" y="16323"/>
                      <a:pt x="760" y="16110"/>
                    </a:cubicBezTo>
                    <a:lnTo>
                      <a:pt x="760" y="760"/>
                    </a:lnTo>
                    <a:lnTo>
                      <a:pt x="16110" y="760"/>
                    </a:lnTo>
                    <a:cubicBezTo>
                      <a:pt x="16323" y="760"/>
                      <a:pt x="16505" y="578"/>
                      <a:pt x="16505" y="365"/>
                    </a:cubicBezTo>
                    <a:cubicBezTo>
                      <a:pt x="16505" y="152"/>
                      <a:pt x="16323" y="0"/>
                      <a:pt x="16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>
                <a:off x="2317950" y="809575"/>
                <a:ext cx="290300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11612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1247"/>
                    </a:lnTo>
                    <a:cubicBezTo>
                      <a:pt x="0" y="11460"/>
                      <a:pt x="152" y="11612"/>
                      <a:pt x="365" y="11612"/>
                    </a:cubicBezTo>
                    <a:cubicBezTo>
                      <a:pt x="578" y="11612"/>
                      <a:pt x="760" y="11460"/>
                      <a:pt x="760" y="11247"/>
                    </a:cubicBezTo>
                    <a:lnTo>
                      <a:pt x="760" y="760"/>
                    </a:lnTo>
                    <a:lnTo>
                      <a:pt x="11246" y="760"/>
                    </a:lnTo>
                    <a:cubicBezTo>
                      <a:pt x="11459" y="760"/>
                      <a:pt x="11611" y="578"/>
                      <a:pt x="11611" y="365"/>
                    </a:cubicBezTo>
                    <a:cubicBezTo>
                      <a:pt x="11611" y="152"/>
                      <a:pt x="11459" y="0"/>
                      <a:pt x="1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4" name="Google Shape;544;p33"/>
            <p:cNvSpPr/>
            <p:nvPr/>
          </p:nvSpPr>
          <p:spPr>
            <a:xfrm flipH="1">
              <a:off x="405559" y="999718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371738" y="1922478"/>
            <a:ext cx="60591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397942" y="1922488"/>
            <a:ext cx="9738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71750" y="2536528"/>
            <a:ext cx="4176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2694425" y="1664575"/>
            <a:ext cx="3755100" cy="23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6" name="Google Shape;36;p7"/>
          <p:cNvGrpSpPr/>
          <p:nvPr/>
        </p:nvGrpSpPr>
        <p:grpSpPr>
          <a:xfrm>
            <a:off x="405550" y="307860"/>
            <a:ext cx="615348" cy="1221772"/>
            <a:chOff x="405550" y="307860"/>
            <a:chExt cx="615348" cy="1221772"/>
          </a:xfrm>
        </p:grpSpPr>
        <p:grpSp>
          <p:nvGrpSpPr>
            <p:cNvPr id="37" name="Google Shape;37;p7"/>
            <p:cNvGrpSpPr/>
            <p:nvPr/>
          </p:nvGrpSpPr>
          <p:grpSpPr>
            <a:xfrm>
              <a:off x="405550" y="307860"/>
              <a:ext cx="615348" cy="615674"/>
              <a:chOff x="2273875" y="765500"/>
              <a:chExt cx="412625" cy="412650"/>
            </a:xfrm>
          </p:grpSpPr>
          <p:sp>
            <p:nvSpPr>
              <p:cNvPr id="38" name="Google Shape;38;p7"/>
              <p:cNvSpPr/>
              <p:nvPr/>
            </p:nvSpPr>
            <p:spPr>
              <a:xfrm>
                <a:off x="2273875" y="765500"/>
                <a:ext cx="412625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16505" h="16506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6110"/>
                    </a:lnTo>
                    <a:cubicBezTo>
                      <a:pt x="0" y="16323"/>
                      <a:pt x="152" y="16505"/>
                      <a:pt x="365" y="16505"/>
                    </a:cubicBezTo>
                    <a:cubicBezTo>
                      <a:pt x="578" y="16505"/>
                      <a:pt x="760" y="16323"/>
                      <a:pt x="760" y="16110"/>
                    </a:cubicBezTo>
                    <a:lnTo>
                      <a:pt x="760" y="760"/>
                    </a:lnTo>
                    <a:lnTo>
                      <a:pt x="16110" y="760"/>
                    </a:lnTo>
                    <a:cubicBezTo>
                      <a:pt x="16323" y="760"/>
                      <a:pt x="16505" y="578"/>
                      <a:pt x="16505" y="365"/>
                    </a:cubicBezTo>
                    <a:cubicBezTo>
                      <a:pt x="16505" y="152"/>
                      <a:pt x="16323" y="0"/>
                      <a:pt x="161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7"/>
              <p:cNvSpPr/>
              <p:nvPr/>
            </p:nvSpPr>
            <p:spPr>
              <a:xfrm>
                <a:off x="2317950" y="809575"/>
                <a:ext cx="290300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11612" h="11612" extrusionOk="0">
                    <a:moveTo>
                      <a:pt x="365" y="0"/>
                    </a:moveTo>
                    <a:cubicBezTo>
                      <a:pt x="152" y="0"/>
                      <a:pt x="0" y="152"/>
                      <a:pt x="0" y="365"/>
                    </a:cubicBezTo>
                    <a:lnTo>
                      <a:pt x="0" y="11247"/>
                    </a:lnTo>
                    <a:cubicBezTo>
                      <a:pt x="0" y="11460"/>
                      <a:pt x="152" y="11612"/>
                      <a:pt x="365" y="11612"/>
                    </a:cubicBezTo>
                    <a:cubicBezTo>
                      <a:pt x="578" y="11612"/>
                      <a:pt x="760" y="11460"/>
                      <a:pt x="760" y="11247"/>
                    </a:cubicBezTo>
                    <a:lnTo>
                      <a:pt x="760" y="760"/>
                    </a:lnTo>
                    <a:lnTo>
                      <a:pt x="11246" y="760"/>
                    </a:lnTo>
                    <a:cubicBezTo>
                      <a:pt x="11459" y="760"/>
                      <a:pt x="11611" y="578"/>
                      <a:pt x="11611" y="365"/>
                    </a:cubicBezTo>
                    <a:cubicBezTo>
                      <a:pt x="11611" y="152"/>
                      <a:pt x="11459" y="0"/>
                      <a:pt x="1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7"/>
            <p:cNvSpPr/>
            <p:nvPr/>
          </p:nvSpPr>
          <p:spPr>
            <a:xfrm flipH="1">
              <a:off x="405559" y="999718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7"/>
          <p:cNvGrpSpPr/>
          <p:nvPr/>
        </p:nvGrpSpPr>
        <p:grpSpPr>
          <a:xfrm rot="-5400000">
            <a:off x="7231760" y="1161733"/>
            <a:ext cx="2384760" cy="677003"/>
            <a:chOff x="6368968" y="4168414"/>
            <a:chExt cx="2384760" cy="677003"/>
          </a:xfrm>
        </p:grpSpPr>
        <p:sp>
          <p:nvSpPr>
            <p:cNvPr id="42" name="Google Shape;42;p7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7"/>
          <p:cNvGrpSpPr/>
          <p:nvPr/>
        </p:nvGrpSpPr>
        <p:grpSpPr>
          <a:xfrm rot="10800000">
            <a:off x="219293" y="2777921"/>
            <a:ext cx="3847474" cy="2144229"/>
            <a:chOff x="3850457" y="539509"/>
            <a:chExt cx="4580326" cy="2552958"/>
          </a:xfrm>
        </p:grpSpPr>
        <p:sp>
          <p:nvSpPr>
            <p:cNvPr id="46" name="Google Shape;46;p7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7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7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438475" y="1395950"/>
            <a:ext cx="62670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438475" y="3076425"/>
            <a:ext cx="62670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948538" y="189895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2"/>
          </p:nvPr>
        </p:nvSpPr>
        <p:spPr>
          <a:xfrm>
            <a:off x="1948532" y="289911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3"/>
          </p:nvPr>
        </p:nvSpPr>
        <p:spPr>
          <a:xfrm>
            <a:off x="5703751" y="18988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4"/>
          </p:nvPr>
        </p:nvSpPr>
        <p:spPr>
          <a:xfrm>
            <a:off x="5703757" y="289911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5"/>
          </p:nvPr>
        </p:nvSpPr>
        <p:spPr>
          <a:xfrm>
            <a:off x="1948533" y="393085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6"/>
          </p:nvPr>
        </p:nvSpPr>
        <p:spPr>
          <a:xfrm>
            <a:off x="5703758" y="3930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7" hasCustomPrompt="1"/>
          </p:nvPr>
        </p:nvSpPr>
        <p:spPr>
          <a:xfrm>
            <a:off x="1194147" y="1838093"/>
            <a:ext cx="5853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8" hasCustomPrompt="1"/>
          </p:nvPr>
        </p:nvSpPr>
        <p:spPr>
          <a:xfrm>
            <a:off x="4943591" y="1838093"/>
            <a:ext cx="5853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9" hasCustomPrompt="1"/>
          </p:nvPr>
        </p:nvSpPr>
        <p:spPr>
          <a:xfrm>
            <a:off x="1194147" y="2835048"/>
            <a:ext cx="5853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943591" y="2835048"/>
            <a:ext cx="5853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14" hasCustomPrompt="1"/>
          </p:nvPr>
        </p:nvSpPr>
        <p:spPr>
          <a:xfrm>
            <a:off x="1194147" y="3818007"/>
            <a:ext cx="585300" cy="58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15" hasCustomPrompt="1"/>
          </p:nvPr>
        </p:nvSpPr>
        <p:spPr>
          <a:xfrm>
            <a:off x="4943591" y="3818157"/>
            <a:ext cx="585300" cy="58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16"/>
          </p:nvPr>
        </p:nvSpPr>
        <p:spPr>
          <a:xfrm>
            <a:off x="1948538" y="16861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17"/>
          </p:nvPr>
        </p:nvSpPr>
        <p:spPr>
          <a:xfrm>
            <a:off x="1948538" y="26863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8"/>
          </p:nvPr>
        </p:nvSpPr>
        <p:spPr>
          <a:xfrm>
            <a:off x="1948538" y="37180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9"/>
          </p:nvPr>
        </p:nvSpPr>
        <p:spPr>
          <a:xfrm>
            <a:off x="5703751" y="16861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20"/>
          </p:nvPr>
        </p:nvSpPr>
        <p:spPr>
          <a:xfrm>
            <a:off x="5703763" y="26863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1"/>
          </p:nvPr>
        </p:nvSpPr>
        <p:spPr>
          <a:xfrm>
            <a:off x="5703763" y="3718056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1"/>
          </p:nvPr>
        </p:nvSpPr>
        <p:spPr>
          <a:xfrm>
            <a:off x="1109155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2"/>
          </p:nvPr>
        </p:nvSpPr>
        <p:spPr>
          <a:xfrm>
            <a:off x="3579000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3"/>
          </p:nvPr>
        </p:nvSpPr>
        <p:spPr>
          <a:xfrm>
            <a:off x="2344080" y="347549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4"/>
          </p:nvPr>
        </p:nvSpPr>
        <p:spPr>
          <a:xfrm>
            <a:off x="4813925" y="347549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5"/>
          </p:nvPr>
        </p:nvSpPr>
        <p:spPr>
          <a:xfrm>
            <a:off x="6048845" y="2043219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6"/>
          </p:nvPr>
        </p:nvSpPr>
        <p:spPr>
          <a:xfrm>
            <a:off x="111305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7"/>
          </p:nvPr>
        </p:nvSpPr>
        <p:spPr>
          <a:xfrm>
            <a:off x="3582900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8"/>
          </p:nvPr>
        </p:nvSpPr>
        <p:spPr>
          <a:xfrm>
            <a:off x="6052745" y="1819656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subTitle" idx="9"/>
          </p:nvPr>
        </p:nvSpPr>
        <p:spPr>
          <a:xfrm>
            <a:off x="2347980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13"/>
          </p:nvPr>
        </p:nvSpPr>
        <p:spPr>
          <a:xfrm>
            <a:off x="4817825" y="3251918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9" name="Google Shape;189;p16"/>
          <p:cNvGrpSpPr/>
          <p:nvPr/>
        </p:nvGrpSpPr>
        <p:grpSpPr>
          <a:xfrm>
            <a:off x="6368968" y="3426657"/>
            <a:ext cx="2384760" cy="1418760"/>
            <a:chOff x="6368968" y="3426657"/>
            <a:chExt cx="2384760" cy="1418760"/>
          </a:xfrm>
        </p:grpSpPr>
        <p:sp>
          <p:nvSpPr>
            <p:cNvPr id="190" name="Google Shape;190;p16"/>
            <p:cNvSpPr/>
            <p:nvPr/>
          </p:nvSpPr>
          <p:spPr>
            <a:xfrm rot="5400000" flipH="1">
              <a:off x="7394798" y="3485247"/>
              <a:ext cx="1342708" cy="122552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16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195" name="Google Shape;195;p16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>
            <a:spLocks noGrp="1"/>
          </p:cNvSpPr>
          <p:nvPr>
            <p:ph type="title"/>
          </p:nvPr>
        </p:nvSpPr>
        <p:spPr>
          <a:xfrm>
            <a:off x="10176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5" name="Google Shape;235;p21"/>
          <p:cNvGrpSpPr/>
          <p:nvPr/>
        </p:nvGrpSpPr>
        <p:grpSpPr>
          <a:xfrm rot="-5400000" flipH="1">
            <a:off x="7231760" y="3303307"/>
            <a:ext cx="2384760" cy="677003"/>
            <a:chOff x="6368968" y="4168414"/>
            <a:chExt cx="2384760" cy="677003"/>
          </a:xfrm>
        </p:grpSpPr>
        <p:sp>
          <p:nvSpPr>
            <p:cNvPr id="236" name="Google Shape;236;p21"/>
            <p:cNvSpPr/>
            <p:nvPr/>
          </p:nvSpPr>
          <p:spPr>
            <a:xfrm rot="5400000" flipH="1">
              <a:off x="8076735" y="4168414"/>
              <a:ext cx="676994" cy="676994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 rot="5400000" flipH="1">
              <a:off x="7233527" y="3949632"/>
              <a:ext cx="31226" cy="176034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 rot="5400000" flipH="1">
              <a:off x="7031728" y="4486300"/>
              <a:ext cx="31212" cy="529914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1"/>
          <p:cNvGrpSpPr/>
          <p:nvPr/>
        </p:nvGrpSpPr>
        <p:grpSpPr>
          <a:xfrm rot="10800000">
            <a:off x="383550" y="288930"/>
            <a:ext cx="1345158" cy="1233048"/>
            <a:chOff x="7417483" y="3601140"/>
            <a:chExt cx="1345158" cy="1233048"/>
          </a:xfrm>
        </p:grpSpPr>
        <p:sp>
          <p:nvSpPr>
            <p:cNvPr id="240" name="Google Shape;240;p21"/>
            <p:cNvSpPr/>
            <p:nvPr/>
          </p:nvSpPr>
          <p:spPr>
            <a:xfrm rot="10800000">
              <a:off x="7417483" y="3601140"/>
              <a:ext cx="1273060" cy="1162108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 rot="10800000">
              <a:off x="8120764" y="4192228"/>
              <a:ext cx="641877" cy="641960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1"/>
          </p:nvPr>
        </p:nvSpPr>
        <p:spPr>
          <a:xfrm>
            <a:off x="4742949" y="1819662"/>
            <a:ext cx="3383400" cy="22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ubTitle" idx="2"/>
          </p:nvPr>
        </p:nvSpPr>
        <p:spPr>
          <a:xfrm>
            <a:off x="1017550" y="1819650"/>
            <a:ext cx="3383400" cy="22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23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266" name="Google Shape;266;p23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3"/>
          <p:cNvGrpSpPr/>
          <p:nvPr/>
        </p:nvGrpSpPr>
        <p:grpSpPr>
          <a:xfrm rot="5400000">
            <a:off x="5931090" y="2001023"/>
            <a:ext cx="3847474" cy="2144229"/>
            <a:chOff x="3850457" y="539509"/>
            <a:chExt cx="4580326" cy="2552958"/>
          </a:xfrm>
        </p:grpSpPr>
        <p:sp>
          <p:nvSpPr>
            <p:cNvPr id="279" name="Google Shape;279;p23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ource Serif Pro"/>
              <a:buNone/>
              <a:defRPr sz="3500" b="1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2" r:id="rId7"/>
    <p:sldLayoutId id="2147483667" r:id="rId8"/>
    <p:sldLayoutId id="2147483669" r:id="rId9"/>
    <p:sldLayoutId id="2147483677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&#1044;&#1080;&#1088;&#1077;&#1082;&#1090;&#1086;&#1088;\Desktop\&#1052;&#1091;&#1079;&#1077;&#1081;\&#1053;&#1072;&#1096;&#1077;%20&#1074;&#1088;&#1077;&#1084;&#1103;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&#1044;&#1080;&#1088;&#1077;&#1082;&#1090;&#1086;&#1088;\Desktop\&#1052;&#1091;&#1079;&#1077;&#1081;\&#1054;&#1074;&#1076;&#1080;&#1081;%20&#1053;.&#1060;.%20(video-converter.com).avi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Users\&#1044;&#1080;&#1088;&#1077;&#1082;&#1090;&#1086;&#1088;\Desktop\&#1052;&#1091;&#1079;&#1077;&#1081;\&#1044;&#1088;&#1077;&#1074;&#1085;&#1080;&#1081;%20&#1084;&#1080;&#1088;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video" Target="file:///C:\Users\&#1044;&#1080;&#1088;&#1077;&#1082;&#1090;&#1086;&#1088;\Desktop\&#1052;&#1091;&#1079;&#1077;&#1081;\&#1057;&#1088;&#1077;&#1076;&#1085;&#1080;&#1077;%20&#1074;&#1077;&#1082;&#1072;.mp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video" Target="file:///C:\Users\&#1044;&#1080;&#1088;&#1077;&#1082;&#1090;&#1086;&#1088;\Desktop\&#1052;&#1091;&#1079;&#1077;&#1081;\&#1050;&#1086;&#1083;&#1086;&#1085;&#1080;&#1103;%20&#1056;&#1086;&#1079;&#1077;&#1085;&#1090;&#1072;&#1083;&#1100;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&#1044;&#1080;&#1088;&#1077;&#1082;&#1090;&#1086;&#1088;\Desktop\&#1052;&#1091;&#1079;&#1077;&#1081;\&#1042;&#1054;&#1042;.mp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ctrTitle"/>
          </p:nvPr>
        </p:nvSpPr>
        <p:spPr>
          <a:xfrm>
            <a:off x="1490735" y="2338859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Историко-краеведческий музей муниципального бюджетного общеобразовательного учреждения  «</a:t>
            </a:r>
            <a:r>
              <a:rPr lang="ru-RU" sz="2800" b="1" dirty="0" err="1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Ароматновская</a:t>
            </a:r>
            <a:r>
              <a:rPr lang="ru-RU" sz="28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средняя школа»</a:t>
            </a:r>
            <a:br>
              <a:rPr lang="ru-RU" sz="28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ru-RU" sz="2800" dirty="0" smtClean="0"/>
              <a:t>Белогорского района Республики Крым</a:t>
            </a:r>
            <a:endParaRPr sz="2800" b="1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grpSp>
        <p:nvGrpSpPr>
          <p:cNvPr id="557" name="Google Shape;557;p37"/>
          <p:cNvGrpSpPr/>
          <p:nvPr/>
        </p:nvGrpSpPr>
        <p:grpSpPr>
          <a:xfrm rot="10800000" flipH="1">
            <a:off x="408436" y="2581111"/>
            <a:ext cx="4176155" cy="2327694"/>
            <a:chOff x="381011" y="539511"/>
            <a:chExt cx="4176155" cy="2327694"/>
          </a:xfrm>
        </p:grpSpPr>
        <p:sp>
          <p:nvSpPr>
            <p:cNvPr id="558" name="Google Shape;558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7"/>
          <p:cNvGrpSpPr/>
          <p:nvPr/>
        </p:nvGrpSpPr>
        <p:grpSpPr>
          <a:xfrm flipH="1">
            <a:off x="4559411" y="234711"/>
            <a:ext cx="4176155" cy="2327694"/>
            <a:chOff x="381011" y="539511"/>
            <a:chExt cx="4176155" cy="2327694"/>
          </a:xfrm>
        </p:grpSpPr>
        <p:sp>
          <p:nvSpPr>
            <p:cNvPr id="575" name="Google Shape;575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929" y="1816240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974" y="434290"/>
            <a:ext cx="216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Наше врем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67895" y="1361259"/>
            <a:ext cx="3647055" cy="2054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69" y="594360"/>
            <a:ext cx="7308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Состав актива Историко-краеведческого музея МБОУ «</a:t>
            </a:r>
            <a:r>
              <a:rPr lang="ru-RU" dirty="0" err="1" smtClean="0"/>
              <a:t>Ароматновская</a:t>
            </a:r>
            <a:r>
              <a:rPr lang="ru-RU" dirty="0" smtClean="0"/>
              <a:t> СШ» Белогорского района Республики Крым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17914" y="1316990"/>
          <a:ext cx="6096000" cy="2966720"/>
        </p:xfrm>
        <a:graphic>
          <a:graphicData uri="http://schemas.openxmlformats.org/drawingml/2006/table">
            <a:tbl>
              <a:tblPr firstRow="1" bandRow="1">
                <a:tableStyleId>{9A4AE311-EC97-4EBA-86BA-213C58A34019}</a:tableStyleId>
              </a:tblPr>
              <a:tblGrid>
                <a:gridCol w="4315097"/>
                <a:gridCol w="178090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Самсонова Диана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Хасанова </a:t>
                      </a:r>
                      <a:r>
                        <a:rPr lang="ru-RU" dirty="0" err="1" smtClean="0"/>
                        <a:t>Мавиле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Ковех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Николетта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Ибрагимова </a:t>
                      </a:r>
                      <a:r>
                        <a:rPr lang="ru-RU" dirty="0" err="1" smtClean="0"/>
                        <a:t>Рузана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Алиева </a:t>
                      </a:r>
                      <a:r>
                        <a:rPr lang="ru-RU" dirty="0" err="1" smtClean="0"/>
                        <a:t>Сание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Юсифова Медина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Юсифова </a:t>
                      </a:r>
                      <a:r>
                        <a:rPr lang="ru-RU" dirty="0" err="1" smtClean="0"/>
                        <a:t>Эрмина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71"/>
          <p:cNvSpPr txBox="1">
            <a:spLocks noGrp="1"/>
          </p:cNvSpPr>
          <p:nvPr>
            <p:ph type="title"/>
          </p:nvPr>
        </p:nvSpPr>
        <p:spPr>
          <a:xfrm>
            <a:off x="2019704" y="1500792"/>
            <a:ext cx="44481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Спасибо за внимание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"/>
          <p:cNvSpPr txBox="1">
            <a:spLocks noGrp="1"/>
          </p:cNvSpPr>
          <p:nvPr>
            <p:ph type="ctrTitle"/>
          </p:nvPr>
        </p:nvSpPr>
        <p:spPr>
          <a:xfrm>
            <a:off x="93009" y="156754"/>
            <a:ext cx="5203980" cy="26125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Руководитель музея </a:t>
            </a:r>
            <a:b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ru-RU" sz="2400" b="1" dirty="0" err="1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Овдий</a:t>
            </a:r>
            <a: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Николай Федорович, учитель истории, педагог дополнительного образования МБОУ «</a:t>
            </a:r>
            <a:r>
              <a:rPr lang="ru-RU" sz="2400" b="1" dirty="0" err="1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Ароматновская</a:t>
            </a:r>
            <a: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СШ» Белогорского района </a:t>
            </a:r>
            <a:b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ru-RU" sz="2400" b="1" dirty="0" smtClean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Республики Крым</a:t>
            </a:r>
            <a:endParaRPr sz="2400" b="1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grpSp>
        <p:nvGrpSpPr>
          <p:cNvPr id="2" name="Google Shape;557;p37"/>
          <p:cNvGrpSpPr/>
          <p:nvPr/>
        </p:nvGrpSpPr>
        <p:grpSpPr>
          <a:xfrm rot="10800000" flipH="1">
            <a:off x="408436" y="2581111"/>
            <a:ext cx="4176155" cy="2327694"/>
            <a:chOff x="381011" y="539511"/>
            <a:chExt cx="4176155" cy="2327694"/>
          </a:xfrm>
        </p:grpSpPr>
        <p:sp>
          <p:nvSpPr>
            <p:cNvPr id="558" name="Google Shape;558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574;p37"/>
          <p:cNvGrpSpPr/>
          <p:nvPr/>
        </p:nvGrpSpPr>
        <p:grpSpPr>
          <a:xfrm flipH="1">
            <a:off x="4559411" y="234711"/>
            <a:ext cx="4176155" cy="2327694"/>
            <a:chOff x="381011" y="539511"/>
            <a:chExt cx="4176155" cy="2327694"/>
          </a:xfrm>
        </p:grpSpPr>
        <p:sp>
          <p:nvSpPr>
            <p:cNvPr id="575" name="Google Shape;575;p37"/>
            <p:cNvSpPr/>
            <p:nvPr/>
          </p:nvSpPr>
          <p:spPr>
            <a:xfrm rot="5400000" flipH="1">
              <a:off x="601849" y="1344186"/>
              <a:ext cx="748971" cy="179129"/>
            </a:xfrm>
            <a:custGeom>
              <a:avLst/>
              <a:gdLst/>
              <a:ahLst/>
              <a:cxnLst/>
              <a:rect l="l" t="t" r="r" b="b"/>
              <a:pathLst>
                <a:path w="21855" h="5227" extrusionOk="0">
                  <a:moveTo>
                    <a:pt x="8469" y="1"/>
                  </a:moveTo>
                  <a:cubicBezTo>
                    <a:pt x="6779" y="1"/>
                    <a:pt x="5092" y="188"/>
                    <a:pt x="3465" y="576"/>
                  </a:cubicBezTo>
                  <a:cubicBezTo>
                    <a:pt x="2493" y="819"/>
                    <a:pt x="1398" y="1153"/>
                    <a:pt x="669" y="1913"/>
                  </a:cubicBezTo>
                  <a:cubicBezTo>
                    <a:pt x="243" y="2369"/>
                    <a:pt x="0" y="2977"/>
                    <a:pt x="30" y="3585"/>
                  </a:cubicBezTo>
                  <a:cubicBezTo>
                    <a:pt x="61" y="4071"/>
                    <a:pt x="304" y="4527"/>
                    <a:pt x="669" y="4831"/>
                  </a:cubicBezTo>
                  <a:cubicBezTo>
                    <a:pt x="1034" y="5105"/>
                    <a:pt x="1520" y="5226"/>
                    <a:pt x="1976" y="5226"/>
                  </a:cubicBezTo>
                  <a:cubicBezTo>
                    <a:pt x="2523" y="5226"/>
                    <a:pt x="3040" y="5074"/>
                    <a:pt x="3435" y="4740"/>
                  </a:cubicBezTo>
                  <a:cubicBezTo>
                    <a:pt x="4164" y="4071"/>
                    <a:pt x="4225" y="2977"/>
                    <a:pt x="3617" y="2217"/>
                  </a:cubicBezTo>
                  <a:cubicBezTo>
                    <a:pt x="3534" y="2133"/>
                    <a:pt x="3423" y="2087"/>
                    <a:pt x="3314" y="2087"/>
                  </a:cubicBezTo>
                  <a:cubicBezTo>
                    <a:pt x="3225" y="2087"/>
                    <a:pt x="3138" y="2118"/>
                    <a:pt x="3070" y="2187"/>
                  </a:cubicBezTo>
                  <a:cubicBezTo>
                    <a:pt x="2918" y="2308"/>
                    <a:pt x="2888" y="2551"/>
                    <a:pt x="3040" y="2703"/>
                  </a:cubicBezTo>
                  <a:cubicBezTo>
                    <a:pt x="3404" y="3129"/>
                    <a:pt x="3344" y="3797"/>
                    <a:pt x="2948" y="4162"/>
                  </a:cubicBezTo>
                  <a:cubicBezTo>
                    <a:pt x="2707" y="4372"/>
                    <a:pt x="2346" y="4479"/>
                    <a:pt x="1992" y="4479"/>
                  </a:cubicBezTo>
                  <a:cubicBezTo>
                    <a:pt x="1678" y="4479"/>
                    <a:pt x="1369" y="4394"/>
                    <a:pt x="1155" y="4223"/>
                  </a:cubicBezTo>
                  <a:cubicBezTo>
                    <a:pt x="882" y="4010"/>
                    <a:pt x="821" y="3737"/>
                    <a:pt x="790" y="3524"/>
                  </a:cubicBezTo>
                  <a:cubicBezTo>
                    <a:pt x="790" y="3159"/>
                    <a:pt x="942" y="2734"/>
                    <a:pt x="1216" y="2430"/>
                  </a:cubicBezTo>
                  <a:cubicBezTo>
                    <a:pt x="1824" y="1822"/>
                    <a:pt x="2827" y="1518"/>
                    <a:pt x="3648" y="1305"/>
                  </a:cubicBezTo>
                  <a:cubicBezTo>
                    <a:pt x="5220" y="934"/>
                    <a:pt x="6848" y="753"/>
                    <a:pt x="8477" y="753"/>
                  </a:cubicBezTo>
                  <a:cubicBezTo>
                    <a:pt x="13116" y="753"/>
                    <a:pt x="17767" y="2215"/>
                    <a:pt x="21186" y="4892"/>
                  </a:cubicBezTo>
                  <a:cubicBezTo>
                    <a:pt x="21249" y="4942"/>
                    <a:pt x="21329" y="4967"/>
                    <a:pt x="21411" y="4967"/>
                  </a:cubicBezTo>
                  <a:cubicBezTo>
                    <a:pt x="21525" y="4967"/>
                    <a:pt x="21644" y="4919"/>
                    <a:pt x="21733" y="4831"/>
                  </a:cubicBezTo>
                  <a:cubicBezTo>
                    <a:pt x="21855" y="4679"/>
                    <a:pt x="21824" y="4436"/>
                    <a:pt x="21642" y="4314"/>
                  </a:cubicBezTo>
                  <a:cubicBezTo>
                    <a:pt x="18110" y="1525"/>
                    <a:pt x="13279" y="1"/>
                    <a:pt x="846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 rot="5400000" flipH="1">
              <a:off x="1156080" y="782655"/>
              <a:ext cx="217752" cy="745955"/>
            </a:xfrm>
            <a:custGeom>
              <a:avLst/>
              <a:gdLst/>
              <a:ahLst/>
              <a:cxnLst/>
              <a:rect l="l" t="t" r="r" b="b"/>
              <a:pathLst>
                <a:path w="6354" h="21767" extrusionOk="0">
                  <a:moveTo>
                    <a:pt x="4402" y="0"/>
                  </a:moveTo>
                  <a:cubicBezTo>
                    <a:pt x="3854" y="0"/>
                    <a:pt x="3288" y="240"/>
                    <a:pt x="2858" y="641"/>
                  </a:cubicBezTo>
                  <a:cubicBezTo>
                    <a:pt x="2098" y="1371"/>
                    <a:pt x="1764" y="2465"/>
                    <a:pt x="1520" y="3438"/>
                  </a:cubicBezTo>
                  <a:cubicBezTo>
                    <a:pt x="1" y="9699"/>
                    <a:pt x="1460" y="16842"/>
                    <a:pt x="5229" y="21614"/>
                  </a:cubicBezTo>
                  <a:cubicBezTo>
                    <a:pt x="5320" y="21736"/>
                    <a:pt x="5411" y="21766"/>
                    <a:pt x="5533" y="21766"/>
                  </a:cubicBezTo>
                  <a:cubicBezTo>
                    <a:pt x="5624" y="21766"/>
                    <a:pt x="5715" y="21736"/>
                    <a:pt x="5776" y="21675"/>
                  </a:cubicBezTo>
                  <a:cubicBezTo>
                    <a:pt x="5928" y="21553"/>
                    <a:pt x="5958" y="21310"/>
                    <a:pt x="5837" y="21158"/>
                  </a:cubicBezTo>
                  <a:cubicBezTo>
                    <a:pt x="2220" y="16538"/>
                    <a:pt x="791" y="9638"/>
                    <a:pt x="2250" y="3620"/>
                  </a:cubicBezTo>
                  <a:cubicBezTo>
                    <a:pt x="2463" y="2738"/>
                    <a:pt x="2767" y="1766"/>
                    <a:pt x="3375" y="1188"/>
                  </a:cubicBezTo>
                  <a:cubicBezTo>
                    <a:pt x="3653" y="910"/>
                    <a:pt x="4033" y="759"/>
                    <a:pt x="4376" y="759"/>
                  </a:cubicBezTo>
                  <a:cubicBezTo>
                    <a:pt x="4407" y="759"/>
                    <a:pt x="4438" y="760"/>
                    <a:pt x="4469" y="763"/>
                  </a:cubicBezTo>
                  <a:cubicBezTo>
                    <a:pt x="4651" y="763"/>
                    <a:pt x="4955" y="854"/>
                    <a:pt x="5168" y="1128"/>
                  </a:cubicBezTo>
                  <a:cubicBezTo>
                    <a:pt x="5533" y="1583"/>
                    <a:pt x="5502" y="2435"/>
                    <a:pt x="5107" y="2890"/>
                  </a:cubicBezTo>
                  <a:cubicBezTo>
                    <a:pt x="4891" y="3123"/>
                    <a:pt x="4603" y="3246"/>
                    <a:pt x="4316" y="3246"/>
                  </a:cubicBezTo>
                  <a:cubicBezTo>
                    <a:pt x="4078" y="3246"/>
                    <a:pt x="3841" y="3161"/>
                    <a:pt x="3648" y="2982"/>
                  </a:cubicBezTo>
                  <a:cubicBezTo>
                    <a:pt x="3580" y="2927"/>
                    <a:pt x="3493" y="2897"/>
                    <a:pt x="3407" y="2897"/>
                  </a:cubicBezTo>
                  <a:cubicBezTo>
                    <a:pt x="3302" y="2897"/>
                    <a:pt x="3198" y="2942"/>
                    <a:pt x="3131" y="3042"/>
                  </a:cubicBezTo>
                  <a:cubicBezTo>
                    <a:pt x="2979" y="3194"/>
                    <a:pt x="3010" y="3438"/>
                    <a:pt x="3162" y="3559"/>
                  </a:cubicBezTo>
                  <a:cubicBezTo>
                    <a:pt x="3498" y="3854"/>
                    <a:pt x="3919" y="3999"/>
                    <a:pt x="4337" y="3999"/>
                  </a:cubicBezTo>
                  <a:cubicBezTo>
                    <a:pt x="4825" y="3999"/>
                    <a:pt x="5310" y="3800"/>
                    <a:pt x="5654" y="3407"/>
                  </a:cubicBezTo>
                  <a:cubicBezTo>
                    <a:pt x="6293" y="2678"/>
                    <a:pt x="6353" y="1401"/>
                    <a:pt x="5745" y="641"/>
                  </a:cubicBezTo>
                  <a:cubicBezTo>
                    <a:pt x="5441" y="276"/>
                    <a:pt x="5016" y="33"/>
                    <a:pt x="4499" y="3"/>
                  </a:cubicBezTo>
                  <a:cubicBezTo>
                    <a:pt x="4467" y="1"/>
                    <a:pt x="4434" y="0"/>
                    <a:pt x="44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 rot="-5400000" flipH="1">
              <a:off x="-7304" y="1629861"/>
              <a:ext cx="1261384" cy="235517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7"/>
            <p:cNvSpPr/>
            <p:nvPr/>
          </p:nvSpPr>
          <p:spPr>
            <a:xfrm rot="-5400000" flipH="1">
              <a:off x="318596" y="2495987"/>
              <a:ext cx="565934" cy="176501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7"/>
            <p:cNvSpPr/>
            <p:nvPr/>
          </p:nvSpPr>
          <p:spPr>
            <a:xfrm rot="-5400000" flipH="1">
              <a:off x="1453230" y="145603"/>
              <a:ext cx="260551" cy="1256234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7"/>
            <p:cNvSpPr/>
            <p:nvPr/>
          </p:nvSpPr>
          <p:spPr>
            <a:xfrm rot="-5400000" flipH="1">
              <a:off x="2320390" y="493053"/>
              <a:ext cx="195076" cy="552341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-5400000" flipH="1">
              <a:off x="422466" y="1828673"/>
              <a:ext cx="154043" cy="236953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7"/>
            <p:cNvSpPr/>
            <p:nvPr/>
          </p:nvSpPr>
          <p:spPr>
            <a:xfrm rot="-5400000" flipH="1">
              <a:off x="629953" y="2486594"/>
              <a:ext cx="198959" cy="185028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 rot="-5400000" flipH="1">
              <a:off x="1662891" y="588797"/>
              <a:ext cx="241301" cy="142729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-5400000" flipH="1">
              <a:off x="2321277" y="791640"/>
              <a:ext cx="189967" cy="198959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 rot="-5400000" flipH="1">
              <a:off x="574293" y="856440"/>
              <a:ext cx="1381992" cy="126138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 rot="-5400000" flipH="1">
              <a:off x="557596" y="717869"/>
              <a:ext cx="696801" cy="696801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 rot="-5400000" flipH="1">
              <a:off x="3635190" y="-171977"/>
              <a:ext cx="32139" cy="1811813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 rot="-5400000" flipH="1">
              <a:off x="3001994" y="542065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 rot="10800000" flipH="1">
              <a:off x="885719" y="1948740"/>
              <a:ext cx="32126" cy="545418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 rot="5400000" flipH="1">
              <a:off x="863135" y="1033533"/>
              <a:ext cx="537432" cy="537432"/>
            </a:xfrm>
            <a:custGeom>
              <a:avLst/>
              <a:gdLst/>
              <a:ahLst/>
              <a:cxnLst/>
              <a:rect l="l" t="t" r="r" b="b"/>
              <a:pathLst>
                <a:path w="12706" h="12706" extrusionOk="0">
                  <a:moveTo>
                    <a:pt x="12311" y="0"/>
                  </a:moveTo>
                  <a:cubicBezTo>
                    <a:pt x="12098" y="0"/>
                    <a:pt x="11946" y="152"/>
                    <a:pt x="11946" y="365"/>
                  </a:cubicBezTo>
                  <a:lnTo>
                    <a:pt x="11946" y="11946"/>
                  </a:lnTo>
                  <a:lnTo>
                    <a:pt x="365" y="11946"/>
                  </a:lnTo>
                  <a:cubicBezTo>
                    <a:pt x="152" y="11946"/>
                    <a:pt x="0" y="12098"/>
                    <a:pt x="0" y="12310"/>
                  </a:cubicBezTo>
                  <a:cubicBezTo>
                    <a:pt x="0" y="12523"/>
                    <a:pt x="152" y="12705"/>
                    <a:pt x="365" y="12705"/>
                  </a:cubicBezTo>
                  <a:lnTo>
                    <a:pt x="12311" y="12705"/>
                  </a:lnTo>
                  <a:cubicBezTo>
                    <a:pt x="12523" y="12705"/>
                    <a:pt x="12706" y="12523"/>
                    <a:pt x="12706" y="12310"/>
                  </a:cubicBezTo>
                  <a:lnTo>
                    <a:pt x="12706" y="365"/>
                  </a:lnTo>
                  <a:cubicBezTo>
                    <a:pt x="12706" y="152"/>
                    <a:pt x="12523" y="0"/>
                    <a:pt x="12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Овдий Н.Ф. (video-converter.com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49791" y="2377439"/>
            <a:ext cx="4159103" cy="233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92729" y="2417862"/>
            <a:ext cx="7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Видео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08314" y="320040"/>
            <a:ext cx="69820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Паспорт музея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06434" y="768350"/>
          <a:ext cx="6096000" cy="2961640"/>
        </p:xfrm>
        <a:graphic>
          <a:graphicData uri="http://schemas.openxmlformats.org/drawingml/2006/table">
            <a:tbl>
              <a:tblPr firstRow="1" bandRow="1">
                <a:tableStyleId>{9A4AE311-EC97-4EBA-86BA-213C58A34019}</a:tableStyleId>
              </a:tblPr>
              <a:tblGrid>
                <a:gridCol w="2172789"/>
                <a:gridCol w="39232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музея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Историко-краеведческий музей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Ул. Школьная, 25 </a:t>
                      </a:r>
                      <a:r>
                        <a:rPr lang="ru-RU" dirty="0" err="1" smtClean="0"/>
                        <a:t>ш</a:t>
                      </a:r>
                      <a:r>
                        <a:rPr lang="ru-RU" dirty="0" smtClean="0"/>
                        <a:t>, с. Ароматное, Белогорский р-н, Республика Крым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 экспозиционного зала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 м.</a:t>
                      </a:r>
                      <a:r>
                        <a:rPr lang="ru-RU" baseline="0" dirty="0" smtClean="0"/>
                        <a:t> кв.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 помещения запасного фонда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м.кв.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экспонатов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1073 шт. (757 размещены,</a:t>
                      </a:r>
                      <a:r>
                        <a:rPr lang="ru-RU" baseline="0" dirty="0" smtClean="0"/>
                        <a:t> 316 в запасном фонде)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Свидетельство о регистрации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18292, приказ МОНМ РК от 11.0.2016 г., №563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9"/>
          <p:cNvSpPr txBox="1">
            <a:spLocks noGrp="1"/>
          </p:cNvSpPr>
          <p:nvPr>
            <p:ph type="title" idx="14"/>
          </p:nvPr>
        </p:nvSpPr>
        <p:spPr>
          <a:xfrm>
            <a:off x="1194147" y="3818007"/>
            <a:ext cx="5853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05" name="Google Shape;605;p39"/>
          <p:cNvSpPr txBox="1">
            <a:spLocks noGrp="1"/>
          </p:cNvSpPr>
          <p:nvPr>
            <p:ph type="title" idx="7"/>
          </p:nvPr>
        </p:nvSpPr>
        <p:spPr>
          <a:xfrm>
            <a:off x="1194147" y="1838093"/>
            <a:ext cx="5853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6" name="Google Shape;606;p39"/>
          <p:cNvSpPr txBox="1">
            <a:spLocks noGrp="1"/>
          </p:cNvSpPr>
          <p:nvPr>
            <p:ph type="title" idx="9"/>
          </p:nvPr>
        </p:nvSpPr>
        <p:spPr>
          <a:xfrm>
            <a:off x="1194147" y="2835048"/>
            <a:ext cx="5853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07" name="Google Shape;607;p39"/>
          <p:cNvSpPr txBox="1">
            <a:spLocks noGrp="1"/>
          </p:cNvSpPr>
          <p:nvPr>
            <p:ph type="title" idx="8"/>
          </p:nvPr>
        </p:nvSpPr>
        <p:spPr>
          <a:xfrm>
            <a:off x="4943591" y="1838093"/>
            <a:ext cx="5853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08" name="Google Shape;608;p39"/>
          <p:cNvSpPr txBox="1">
            <a:spLocks noGrp="1"/>
          </p:cNvSpPr>
          <p:nvPr>
            <p:ph type="title" idx="13"/>
          </p:nvPr>
        </p:nvSpPr>
        <p:spPr>
          <a:xfrm>
            <a:off x="4943591" y="2835048"/>
            <a:ext cx="5853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09" name="Google Shape;609;p39"/>
          <p:cNvSpPr txBox="1">
            <a:spLocks noGrp="1"/>
          </p:cNvSpPr>
          <p:nvPr>
            <p:ph type="title" idx="15"/>
          </p:nvPr>
        </p:nvSpPr>
        <p:spPr>
          <a:xfrm>
            <a:off x="4943591" y="3818157"/>
            <a:ext cx="5853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10" name="Google Shape;610;p39"/>
          <p:cNvSpPr/>
          <p:nvPr/>
        </p:nvSpPr>
        <p:spPr>
          <a:xfrm rot="-5400000">
            <a:off x="5078933" y="281469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9"/>
          <p:cNvSpPr/>
          <p:nvPr/>
        </p:nvSpPr>
        <p:spPr>
          <a:xfrm rot="-5400000">
            <a:off x="5078933" y="380524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9"/>
          <p:cNvSpPr/>
          <p:nvPr/>
        </p:nvSpPr>
        <p:spPr>
          <a:xfrm rot="-5400000">
            <a:off x="1323708" y="380524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9"/>
          <p:cNvSpPr/>
          <p:nvPr/>
        </p:nvSpPr>
        <p:spPr>
          <a:xfrm rot="-5400000">
            <a:off x="1323708" y="281469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9"/>
          <p:cNvSpPr/>
          <p:nvPr/>
        </p:nvSpPr>
        <p:spPr>
          <a:xfrm rot="-5400000">
            <a:off x="5078933" y="182414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9"/>
          <p:cNvSpPr/>
          <p:nvPr/>
        </p:nvSpPr>
        <p:spPr>
          <a:xfrm rot="-5400000">
            <a:off x="1323708" y="1824143"/>
            <a:ext cx="472441" cy="472441"/>
          </a:xfrm>
          <a:custGeom>
            <a:avLst/>
            <a:gdLst/>
            <a:ahLst/>
            <a:cxnLst/>
            <a:rect l="l" t="t" r="r" b="b"/>
            <a:pathLst>
              <a:path w="12706" h="12706" extrusionOk="0">
                <a:moveTo>
                  <a:pt x="12311" y="0"/>
                </a:moveTo>
                <a:cubicBezTo>
                  <a:pt x="12098" y="0"/>
                  <a:pt x="11946" y="152"/>
                  <a:pt x="11946" y="365"/>
                </a:cubicBezTo>
                <a:lnTo>
                  <a:pt x="11946" y="11946"/>
                </a:lnTo>
                <a:lnTo>
                  <a:pt x="365" y="11946"/>
                </a:lnTo>
                <a:cubicBezTo>
                  <a:pt x="152" y="11946"/>
                  <a:pt x="0" y="12098"/>
                  <a:pt x="0" y="12310"/>
                </a:cubicBezTo>
                <a:cubicBezTo>
                  <a:pt x="0" y="12523"/>
                  <a:pt x="152" y="12705"/>
                  <a:pt x="365" y="12705"/>
                </a:cubicBezTo>
                <a:lnTo>
                  <a:pt x="12311" y="12705"/>
                </a:lnTo>
                <a:cubicBezTo>
                  <a:pt x="12523" y="12705"/>
                  <a:pt x="12706" y="12523"/>
                  <a:pt x="12706" y="12310"/>
                </a:cubicBezTo>
                <a:lnTo>
                  <a:pt x="12706" y="365"/>
                </a:lnTo>
                <a:cubicBezTo>
                  <a:pt x="12706" y="152"/>
                  <a:pt x="12523" y="0"/>
                  <a:pt x="12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9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Экспозиции</a:t>
            </a:r>
            <a:endParaRPr dirty="0"/>
          </a:p>
        </p:txBody>
      </p:sp>
      <p:sp>
        <p:nvSpPr>
          <p:cNvPr id="623" name="Google Shape;623;p39"/>
          <p:cNvSpPr txBox="1">
            <a:spLocks noGrp="1"/>
          </p:cNvSpPr>
          <p:nvPr>
            <p:ph type="subTitle" idx="16"/>
          </p:nvPr>
        </p:nvSpPr>
        <p:spPr>
          <a:xfrm>
            <a:off x="1922412" y="182984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Древний мир</a:t>
            </a:r>
            <a:endParaRPr sz="1400" dirty="0"/>
          </a:p>
        </p:txBody>
      </p:sp>
      <p:sp>
        <p:nvSpPr>
          <p:cNvPr id="624" name="Google Shape;624;p39"/>
          <p:cNvSpPr txBox="1">
            <a:spLocks noGrp="1"/>
          </p:cNvSpPr>
          <p:nvPr>
            <p:ph type="subTitle" idx="17"/>
          </p:nvPr>
        </p:nvSpPr>
        <p:spPr>
          <a:xfrm>
            <a:off x="2026692" y="2959894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Средневековье, период Крымского ханства</a:t>
            </a:r>
            <a:endParaRPr sz="1400" dirty="0"/>
          </a:p>
        </p:txBody>
      </p:sp>
      <p:sp>
        <p:nvSpPr>
          <p:cNvPr id="625" name="Google Shape;625;p39"/>
          <p:cNvSpPr txBox="1">
            <a:spLocks noGrp="1"/>
          </p:cNvSpPr>
          <p:nvPr>
            <p:ph type="subTitle" idx="18"/>
          </p:nvPr>
        </p:nvSpPr>
        <p:spPr>
          <a:xfrm>
            <a:off x="1948538" y="3983779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Колония Розенталь</a:t>
            </a:r>
            <a:endParaRPr sz="1400" dirty="0"/>
          </a:p>
        </p:txBody>
      </p:sp>
      <p:sp>
        <p:nvSpPr>
          <p:cNvPr id="626" name="Google Shape;626;p39"/>
          <p:cNvSpPr txBox="1">
            <a:spLocks noGrp="1"/>
          </p:cNvSpPr>
          <p:nvPr>
            <p:ph type="subTitle" idx="19"/>
          </p:nvPr>
        </p:nvSpPr>
        <p:spPr>
          <a:xfrm>
            <a:off x="5592604" y="1899404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Период Великой Отечественной войны</a:t>
            </a:r>
            <a:endParaRPr sz="1400" dirty="0"/>
          </a:p>
        </p:txBody>
      </p:sp>
      <p:sp>
        <p:nvSpPr>
          <p:cNvPr id="627" name="Google Shape;627;p39"/>
          <p:cNvSpPr txBox="1">
            <a:spLocks noGrp="1"/>
          </p:cNvSpPr>
          <p:nvPr>
            <p:ph type="subTitle" idx="20"/>
          </p:nvPr>
        </p:nvSpPr>
        <p:spPr>
          <a:xfrm>
            <a:off x="5631917" y="283004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Наши герои</a:t>
            </a:r>
            <a:endParaRPr lang="ru-RU" sz="1400" dirty="0"/>
          </a:p>
        </p:txBody>
      </p:sp>
      <p:sp>
        <p:nvSpPr>
          <p:cNvPr id="628" name="Google Shape;628;p39"/>
          <p:cNvSpPr txBox="1">
            <a:spLocks noGrp="1"/>
          </p:cNvSpPr>
          <p:nvPr>
            <p:ph type="subTitle" idx="21"/>
          </p:nvPr>
        </p:nvSpPr>
        <p:spPr>
          <a:xfrm>
            <a:off x="5664575" y="384215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Успехи с победой</a:t>
            </a:r>
            <a:endParaRPr lang="ru-RU" sz="1400" dirty="0"/>
          </a:p>
        </p:txBody>
      </p:sp>
      <p:grpSp>
        <p:nvGrpSpPr>
          <p:cNvPr id="629" name="Google Shape;629;p39"/>
          <p:cNvGrpSpPr/>
          <p:nvPr/>
        </p:nvGrpSpPr>
        <p:grpSpPr>
          <a:xfrm rot="-5400000">
            <a:off x="-637189" y="994030"/>
            <a:ext cx="3847474" cy="2144229"/>
            <a:chOff x="3850457" y="539509"/>
            <a:chExt cx="4580326" cy="2552958"/>
          </a:xfrm>
        </p:grpSpPr>
        <p:sp>
          <p:nvSpPr>
            <p:cNvPr id="630" name="Google Shape;630;p39"/>
            <p:cNvSpPr/>
            <p:nvPr/>
          </p:nvSpPr>
          <p:spPr>
            <a:xfrm rot="5400000">
              <a:off x="7473229" y="1735375"/>
              <a:ext cx="1383444" cy="258308"/>
            </a:xfrm>
            <a:custGeom>
              <a:avLst/>
              <a:gdLst/>
              <a:ahLst/>
              <a:cxnLst/>
              <a:rect l="l" t="t" r="r" b="b"/>
              <a:pathLst>
                <a:path w="29880" h="5579" extrusionOk="0">
                  <a:moveTo>
                    <a:pt x="24961" y="1"/>
                  </a:moveTo>
                  <a:cubicBezTo>
                    <a:pt x="22564" y="1"/>
                    <a:pt x="20182" y="1023"/>
                    <a:pt x="18086" y="2083"/>
                  </a:cubicBezTo>
                  <a:lnTo>
                    <a:pt x="17478" y="2387"/>
                  </a:lnTo>
                  <a:cubicBezTo>
                    <a:pt x="15104" y="3603"/>
                    <a:pt x="12671" y="4820"/>
                    <a:pt x="10096" y="4820"/>
                  </a:cubicBezTo>
                  <a:cubicBezTo>
                    <a:pt x="10034" y="4820"/>
                    <a:pt x="9972" y="4820"/>
                    <a:pt x="9910" y="4818"/>
                  </a:cubicBezTo>
                  <a:cubicBezTo>
                    <a:pt x="8390" y="4788"/>
                    <a:pt x="6961" y="4362"/>
                    <a:pt x="5411" y="3967"/>
                  </a:cubicBezTo>
                  <a:cubicBezTo>
                    <a:pt x="3800" y="3511"/>
                    <a:pt x="2128" y="3055"/>
                    <a:pt x="365" y="3055"/>
                  </a:cubicBezTo>
                  <a:cubicBezTo>
                    <a:pt x="153" y="3055"/>
                    <a:pt x="1" y="3238"/>
                    <a:pt x="1" y="3450"/>
                  </a:cubicBezTo>
                  <a:cubicBezTo>
                    <a:pt x="1" y="3633"/>
                    <a:pt x="153" y="3815"/>
                    <a:pt x="365" y="3815"/>
                  </a:cubicBezTo>
                  <a:cubicBezTo>
                    <a:pt x="2037" y="3815"/>
                    <a:pt x="3648" y="4271"/>
                    <a:pt x="5229" y="4697"/>
                  </a:cubicBezTo>
                  <a:cubicBezTo>
                    <a:pt x="6718" y="5092"/>
                    <a:pt x="8299" y="5517"/>
                    <a:pt x="9910" y="5578"/>
                  </a:cubicBezTo>
                  <a:lnTo>
                    <a:pt x="10153" y="5578"/>
                  </a:lnTo>
                  <a:cubicBezTo>
                    <a:pt x="12888" y="5578"/>
                    <a:pt x="15381" y="4301"/>
                    <a:pt x="17813" y="3086"/>
                  </a:cubicBezTo>
                  <a:lnTo>
                    <a:pt x="18421" y="2751"/>
                  </a:lnTo>
                  <a:cubicBezTo>
                    <a:pt x="20506" y="1697"/>
                    <a:pt x="22705" y="774"/>
                    <a:pt x="24883" y="774"/>
                  </a:cubicBezTo>
                  <a:cubicBezTo>
                    <a:pt x="25467" y="774"/>
                    <a:pt x="26049" y="841"/>
                    <a:pt x="26627" y="988"/>
                  </a:cubicBezTo>
                  <a:cubicBezTo>
                    <a:pt x="27387" y="1171"/>
                    <a:pt x="27995" y="1475"/>
                    <a:pt x="28390" y="1900"/>
                  </a:cubicBezTo>
                  <a:cubicBezTo>
                    <a:pt x="28846" y="2387"/>
                    <a:pt x="29059" y="3025"/>
                    <a:pt x="28937" y="3572"/>
                  </a:cubicBezTo>
                  <a:cubicBezTo>
                    <a:pt x="28820" y="4130"/>
                    <a:pt x="28305" y="4546"/>
                    <a:pt x="27804" y="4546"/>
                  </a:cubicBezTo>
                  <a:cubicBezTo>
                    <a:pt x="27787" y="4546"/>
                    <a:pt x="27769" y="4546"/>
                    <a:pt x="27752" y="4545"/>
                  </a:cubicBezTo>
                  <a:cubicBezTo>
                    <a:pt x="27509" y="4514"/>
                    <a:pt x="27266" y="4362"/>
                    <a:pt x="27114" y="4119"/>
                  </a:cubicBezTo>
                  <a:cubicBezTo>
                    <a:pt x="26962" y="3906"/>
                    <a:pt x="26931" y="3663"/>
                    <a:pt x="27022" y="3481"/>
                  </a:cubicBezTo>
                  <a:cubicBezTo>
                    <a:pt x="27114" y="3268"/>
                    <a:pt x="27357" y="3146"/>
                    <a:pt x="27600" y="3146"/>
                  </a:cubicBezTo>
                  <a:cubicBezTo>
                    <a:pt x="27661" y="3146"/>
                    <a:pt x="27965" y="3146"/>
                    <a:pt x="28056" y="3359"/>
                  </a:cubicBezTo>
                  <a:cubicBezTo>
                    <a:pt x="28145" y="3493"/>
                    <a:pt x="28283" y="3577"/>
                    <a:pt x="28422" y="3577"/>
                  </a:cubicBezTo>
                  <a:cubicBezTo>
                    <a:pt x="28473" y="3577"/>
                    <a:pt x="28524" y="3566"/>
                    <a:pt x="28573" y="3542"/>
                  </a:cubicBezTo>
                  <a:cubicBezTo>
                    <a:pt x="28755" y="3450"/>
                    <a:pt x="28846" y="3207"/>
                    <a:pt x="28755" y="3025"/>
                  </a:cubicBezTo>
                  <a:cubicBezTo>
                    <a:pt x="28554" y="2623"/>
                    <a:pt x="28137" y="2384"/>
                    <a:pt x="27630" y="2384"/>
                  </a:cubicBezTo>
                  <a:cubicBezTo>
                    <a:pt x="27600" y="2384"/>
                    <a:pt x="27570" y="2385"/>
                    <a:pt x="27539" y="2387"/>
                  </a:cubicBezTo>
                  <a:cubicBezTo>
                    <a:pt x="26992" y="2417"/>
                    <a:pt x="26475" y="2721"/>
                    <a:pt x="26293" y="3207"/>
                  </a:cubicBezTo>
                  <a:cubicBezTo>
                    <a:pt x="26141" y="3633"/>
                    <a:pt x="26202" y="4089"/>
                    <a:pt x="26445" y="4514"/>
                  </a:cubicBezTo>
                  <a:cubicBezTo>
                    <a:pt x="26749" y="4970"/>
                    <a:pt x="27205" y="5274"/>
                    <a:pt x="27691" y="5304"/>
                  </a:cubicBezTo>
                  <a:cubicBezTo>
                    <a:pt x="27727" y="5307"/>
                    <a:pt x="27763" y="5308"/>
                    <a:pt x="27799" y="5308"/>
                  </a:cubicBezTo>
                  <a:cubicBezTo>
                    <a:pt x="28645" y="5308"/>
                    <a:pt x="29493" y="4628"/>
                    <a:pt x="29697" y="3724"/>
                  </a:cubicBezTo>
                  <a:cubicBezTo>
                    <a:pt x="29880" y="2934"/>
                    <a:pt x="29576" y="2022"/>
                    <a:pt x="28937" y="1353"/>
                  </a:cubicBezTo>
                  <a:cubicBezTo>
                    <a:pt x="28421" y="836"/>
                    <a:pt x="27722" y="472"/>
                    <a:pt x="26840" y="228"/>
                  </a:cubicBezTo>
                  <a:cubicBezTo>
                    <a:pt x="26216" y="71"/>
                    <a:pt x="25588" y="1"/>
                    <a:pt x="249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 rot="5400000">
              <a:off x="6969039" y="107485"/>
              <a:ext cx="285764" cy="1377795"/>
            </a:xfrm>
            <a:custGeom>
              <a:avLst/>
              <a:gdLst/>
              <a:ahLst/>
              <a:cxnLst/>
              <a:rect l="l" t="t" r="r" b="b"/>
              <a:pathLst>
                <a:path w="6172" h="29758" extrusionOk="0">
                  <a:moveTo>
                    <a:pt x="3952" y="0"/>
                  </a:moveTo>
                  <a:cubicBezTo>
                    <a:pt x="3739" y="0"/>
                    <a:pt x="3587" y="182"/>
                    <a:pt x="3587" y="395"/>
                  </a:cubicBezTo>
                  <a:cubicBezTo>
                    <a:pt x="3587" y="2158"/>
                    <a:pt x="4043" y="3830"/>
                    <a:pt x="4469" y="5441"/>
                  </a:cubicBezTo>
                  <a:cubicBezTo>
                    <a:pt x="4894" y="6961"/>
                    <a:pt x="5290" y="8420"/>
                    <a:pt x="5350" y="9939"/>
                  </a:cubicBezTo>
                  <a:cubicBezTo>
                    <a:pt x="5411" y="12584"/>
                    <a:pt x="4135" y="15076"/>
                    <a:pt x="2919" y="17478"/>
                  </a:cubicBezTo>
                  <a:lnTo>
                    <a:pt x="2615" y="18085"/>
                  </a:lnTo>
                  <a:cubicBezTo>
                    <a:pt x="1277" y="20730"/>
                    <a:pt x="1" y="23861"/>
                    <a:pt x="761" y="26839"/>
                  </a:cubicBezTo>
                  <a:cubicBezTo>
                    <a:pt x="1004" y="27751"/>
                    <a:pt x="1369" y="28450"/>
                    <a:pt x="1885" y="28967"/>
                  </a:cubicBezTo>
                  <a:cubicBezTo>
                    <a:pt x="2432" y="29484"/>
                    <a:pt x="3101" y="29757"/>
                    <a:pt x="3770" y="29757"/>
                  </a:cubicBezTo>
                  <a:cubicBezTo>
                    <a:pt x="3952" y="29757"/>
                    <a:pt x="4104" y="29727"/>
                    <a:pt x="4256" y="29727"/>
                  </a:cubicBezTo>
                  <a:cubicBezTo>
                    <a:pt x="5198" y="29514"/>
                    <a:pt x="5897" y="28633"/>
                    <a:pt x="5837" y="27721"/>
                  </a:cubicBezTo>
                  <a:cubicBezTo>
                    <a:pt x="5776" y="27235"/>
                    <a:pt x="5502" y="26779"/>
                    <a:pt x="5046" y="26475"/>
                  </a:cubicBezTo>
                  <a:cubicBezTo>
                    <a:pt x="4777" y="26321"/>
                    <a:pt x="4483" y="26240"/>
                    <a:pt x="4203" y="26240"/>
                  </a:cubicBezTo>
                  <a:cubicBezTo>
                    <a:pt x="4041" y="26240"/>
                    <a:pt x="3884" y="26267"/>
                    <a:pt x="3739" y="26323"/>
                  </a:cubicBezTo>
                  <a:cubicBezTo>
                    <a:pt x="3253" y="26505"/>
                    <a:pt x="2919" y="26991"/>
                    <a:pt x="2919" y="27569"/>
                  </a:cubicBezTo>
                  <a:cubicBezTo>
                    <a:pt x="2888" y="28116"/>
                    <a:pt x="3131" y="28572"/>
                    <a:pt x="3557" y="28785"/>
                  </a:cubicBezTo>
                  <a:cubicBezTo>
                    <a:pt x="3606" y="28809"/>
                    <a:pt x="3659" y="28820"/>
                    <a:pt x="3713" y="28820"/>
                  </a:cubicBezTo>
                  <a:cubicBezTo>
                    <a:pt x="3859" y="28820"/>
                    <a:pt x="4007" y="28736"/>
                    <a:pt x="4074" y="28602"/>
                  </a:cubicBezTo>
                  <a:cubicBezTo>
                    <a:pt x="4165" y="28420"/>
                    <a:pt x="4074" y="28177"/>
                    <a:pt x="3891" y="28086"/>
                  </a:cubicBezTo>
                  <a:cubicBezTo>
                    <a:pt x="3679" y="27994"/>
                    <a:pt x="3679" y="27690"/>
                    <a:pt x="3679" y="27599"/>
                  </a:cubicBezTo>
                  <a:cubicBezTo>
                    <a:pt x="3679" y="27387"/>
                    <a:pt x="3800" y="27113"/>
                    <a:pt x="4013" y="27022"/>
                  </a:cubicBezTo>
                  <a:cubicBezTo>
                    <a:pt x="4074" y="27002"/>
                    <a:pt x="4141" y="26991"/>
                    <a:pt x="4212" y="26991"/>
                  </a:cubicBezTo>
                  <a:cubicBezTo>
                    <a:pt x="4354" y="26991"/>
                    <a:pt x="4509" y="27032"/>
                    <a:pt x="4651" y="27113"/>
                  </a:cubicBezTo>
                  <a:cubicBezTo>
                    <a:pt x="4894" y="27295"/>
                    <a:pt x="5046" y="27539"/>
                    <a:pt x="5077" y="27782"/>
                  </a:cubicBezTo>
                  <a:cubicBezTo>
                    <a:pt x="5107" y="28298"/>
                    <a:pt x="4682" y="28846"/>
                    <a:pt x="4104" y="28967"/>
                  </a:cubicBezTo>
                  <a:cubicBezTo>
                    <a:pt x="4002" y="28990"/>
                    <a:pt x="3896" y="29001"/>
                    <a:pt x="3787" y="29001"/>
                  </a:cubicBezTo>
                  <a:cubicBezTo>
                    <a:pt x="3315" y="29001"/>
                    <a:pt x="2803" y="28791"/>
                    <a:pt x="2432" y="28420"/>
                  </a:cubicBezTo>
                  <a:cubicBezTo>
                    <a:pt x="2007" y="27994"/>
                    <a:pt x="1703" y="27417"/>
                    <a:pt x="1490" y="26657"/>
                  </a:cubicBezTo>
                  <a:cubicBezTo>
                    <a:pt x="791" y="23921"/>
                    <a:pt x="1946" y="21095"/>
                    <a:pt x="3283" y="18420"/>
                  </a:cubicBezTo>
                  <a:lnTo>
                    <a:pt x="3587" y="17842"/>
                  </a:lnTo>
                  <a:cubicBezTo>
                    <a:pt x="4864" y="15319"/>
                    <a:pt x="6171" y="12736"/>
                    <a:pt x="6110" y="9909"/>
                  </a:cubicBezTo>
                  <a:cubicBezTo>
                    <a:pt x="6049" y="8298"/>
                    <a:pt x="5624" y="6748"/>
                    <a:pt x="5229" y="5228"/>
                  </a:cubicBezTo>
                  <a:cubicBezTo>
                    <a:pt x="4773" y="3678"/>
                    <a:pt x="4347" y="2037"/>
                    <a:pt x="4347" y="395"/>
                  </a:cubicBezTo>
                  <a:cubicBezTo>
                    <a:pt x="4347" y="182"/>
                    <a:pt x="4165" y="0"/>
                    <a:pt x="3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9"/>
            <p:cNvSpPr/>
            <p:nvPr/>
          </p:nvSpPr>
          <p:spPr>
            <a:xfrm rot="5400000">
              <a:off x="6703073" y="887109"/>
              <a:ext cx="1515723" cy="1383444"/>
            </a:xfrm>
            <a:custGeom>
              <a:avLst/>
              <a:gdLst/>
              <a:ahLst/>
              <a:cxnLst/>
              <a:rect l="l" t="t" r="r" b="b"/>
              <a:pathLst>
                <a:path w="32737" h="29880" extrusionOk="0">
                  <a:moveTo>
                    <a:pt x="366" y="0"/>
                  </a:moveTo>
                  <a:cubicBezTo>
                    <a:pt x="153" y="0"/>
                    <a:pt x="1" y="183"/>
                    <a:pt x="1" y="395"/>
                  </a:cubicBezTo>
                  <a:lnTo>
                    <a:pt x="1" y="29484"/>
                  </a:lnTo>
                  <a:cubicBezTo>
                    <a:pt x="1" y="29697"/>
                    <a:pt x="153" y="29879"/>
                    <a:pt x="366" y="29879"/>
                  </a:cubicBezTo>
                  <a:cubicBezTo>
                    <a:pt x="578" y="29879"/>
                    <a:pt x="761" y="29697"/>
                    <a:pt x="761" y="29484"/>
                  </a:cubicBezTo>
                  <a:lnTo>
                    <a:pt x="761" y="760"/>
                  </a:lnTo>
                  <a:lnTo>
                    <a:pt x="32372" y="760"/>
                  </a:lnTo>
                  <a:cubicBezTo>
                    <a:pt x="32585" y="760"/>
                    <a:pt x="32737" y="578"/>
                    <a:pt x="32737" y="395"/>
                  </a:cubicBezTo>
                  <a:cubicBezTo>
                    <a:pt x="32737" y="183"/>
                    <a:pt x="32585" y="0"/>
                    <a:pt x="32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9"/>
            <p:cNvSpPr/>
            <p:nvPr/>
          </p:nvSpPr>
          <p:spPr>
            <a:xfrm rot="5400000">
              <a:off x="7472881" y="735128"/>
              <a:ext cx="764228" cy="764228"/>
            </a:xfrm>
            <a:custGeom>
              <a:avLst/>
              <a:gdLst/>
              <a:ahLst/>
              <a:cxnLst/>
              <a:rect l="l" t="t" r="r" b="b"/>
              <a:pathLst>
                <a:path w="16506" h="16506" extrusionOk="0">
                  <a:moveTo>
                    <a:pt x="6718" y="0"/>
                  </a:moveTo>
                  <a:cubicBezTo>
                    <a:pt x="6505" y="0"/>
                    <a:pt x="6323" y="152"/>
                    <a:pt x="6323" y="365"/>
                  </a:cubicBezTo>
                  <a:cubicBezTo>
                    <a:pt x="6323" y="3648"/>
                    <a:pt x="3679" y="6292"/>
                    <a:pt x="396" y="6292"/>
                  </a:cubicBezTo>
                  <a:cubicBezTo>
                    <a:pt x="183" y="6292"/>
                    <a:pt x="1" y="6475"/>
                    <a:pt x="1" y="6688"/>
                  </a:cubicBezTo>
                  <a:lnTo>
                    <a:pt x="1" y="16110"/>
                  </a:lnTo>
                  <a:cubicBezTo>
                    <a:pt x="1" y="16323"/>
                    <a:pt x="183" y="16505"/>
                    <a:pt x="396" y="16505"/>
                  </a:cubicBezTo>
                  <a:cubicBezTo>
                    <a:pt x="609" y="16505"/>
                    <a:pt x="761" y="16323"/>
                    <a:pt x="761" y="16110"/>
                  </a:cubicBezTo>
                  <a:lnTo>
                    <a:pt x="761" y="7052"/>
                  </a:lnTo>
                  <a:cubicBezTo>
                    <a:pt x="4165" y="6870"/>
                    <a:pt x="6870" y="4134"/>
                    <a:pt x="7083" y="760"/>
                  </a:cubicBezTo>
                  <a:lnTo>
                    <a:pt x="16141" y="760"/>
                  </a:lnTo>
                  <a:cubicBezTo>
                    <a:pt x="16354" y="760"/>
                    <a:pt x="16506" y="578"/>
                    <a:pt x="16506" y="365"/>
                  </a:cubicBezTo>
                  <a:cubicBezTo>
                    <a:pt x="16506" y="152"/>
                    <a:pt x="16354" y="0"/>
                    <a:pt x="16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9"/>
            <p:cNvSpPr/>
            <p:nvPr/>
          </p:nvSpPr>
          <p:spPr>
            <a:xfrm rot="5400000">
              <a:off x="7878539" y="2685328"/>
              <a:ext cx="620698" cy="193580"/>
            </a:xfrm>
            <a:custGeom>
              <a:avLst/>
              <a:gdLst/>
              <a:ahLst/>
              <a:cxnLst/>
              <a:rect l="l" t="t" r="r" b="b"/>
              <a:pathLst>
                <a:path w="13406" h="4181" extrusionOk="0">
                  <a:moveTo>
                    <a:pt x="11529" y="1"/>
                  </a:moveTo>
                  <a:cubicBezTo>
                    <a:pt x="11197" y="1"/>
                    <a:pt x="10866" y="119"/>
                    <a:pt x="10639" y="320"/>
                  </a:cubicBezTo>
                  <a:cubicBezTo>
                    <a:pt x="10335" y="563"/>
                    <a:pt x="10153" y="958"/>
                    <a:pt x="10092" y="1353"/>
                  </a:cubicBezTo>
                  <a:cubicBezTo>
                    <a:pt x="10062" y="1779"/>
                    <a:pt x="10184" y="2174"/>
                    <a:pt x="10427" y="2478"/>
                  </a:cubicBezTo>
                  <a:cubicBezTo>
                    <a:pt x="10498" y="2567"/>
                    <a:pt x="10610" y="2614"/>
                    <a:pt x="10727" y="2614"/>
                  </a:cubicBezTo>
                  <a:cubicBezTo>
                    <a:pt x="10811" y="2614"/>
                    <a:pt x="10898" y="2590"/>
                    <a:pt x="10974" y="2539"/>
                  </a:cubicBezTo>
                  <a:cubicBezTo>
                    <a:pt x="11126" y="2387"/>
                    <a:pt x="11156" y="2144"/>
                    <a:pt x="11004" y="1992"/>
                  </a:cubicBezTo>
                  <a:cubicBezTo>
                    <a:pt x="10883" y="1840"/>
                    <a:pt x="10852" y="1657"/>
                    <a:pt x="10852" y="1445"/>
                  </a:cubicBezTo>
                  <a:cubicBezTo>
                    <a:pt x="10883" y="1232"/>
                    <a:pt x="10974" y="1019"/>
                    <a:pt x="11095" y="898"/>
                  </a:cubicBezTo>
                  <a:cubicBezTo>
                    <a:pt x="11247" y="806"/>
                    <a:pt x="11460" y="746"/>
                    <a:pt x="11673" y="746"/>
                  </a:cubicBezTo>
                  <a:cubicBezTo>
                    <a:pt x="11886" y="776"/>
                    <a:pt x="12068" y="867"/>
                    <a:pt x="12190" y="1019"/>
                  </a:cubicBezTo>
                  <a:cubicBezTo>
                    <a:pt x="12524" y="1414"/>
                    <a:pt x="12342" y="2113"/>
                    <a:pt x="11977" y="2478"/>
                  </a:cubicBezTo>
                  <a:cubicBezTo>
                    <a:pt x="11491" y="2934"/>
                    <a:pt x="10791" y="3116"/>
                    <a:pt x="10214" y="3238"/>
                  </a:cubicBezTo>
                  <a:cubicBezTo>
                    <a:pt x="9571" y="3347"/>
                    <a:pt x="8914" y="3401"/>
                    <a:pt x="8251" y="3401"/>
                  </a:cubicBezTo>
                  <a:cubicBezTo>
                    <a:pt x="5593" y="3401"/>
                    <a:pt x="2853" y="2540"/>
                    <a:pt x="639" y="958"/>
                  </a:cubicBezTo>
                  <a:cubicBezTo>
                    <a:pt x="578" y="910"/>
                    <a:pt x="503" y="885"/>
                    <a:pt x="427" y="885"/>
                  </a:cubicBezTo>
                  <a:cubicBezTo>
                    <a:pt x="312" y="885"/>
                    <a:pt x="195" y="940"/>
                    <a:pt x="123" y="1049"/>
                  </a:cubicBezTo>
                  <a:cubicBezTo>
                    <a:pt x="1" y="1201"/>
                    <a:pt x="31" y="1445"/>
                    <a:pt x="214" y="1566"/>
                  </a:cubicBezTo>
                  <a:cubicBezTo>
                    <a:pt x="2554" y="3268"/>
                    <a:pt x="5351" y="4180"/>
                    <a:pt x="8147" y="4180"/>
                  </a:cubicBezTo>
                  <a:cubicBezTo>
                    <a:pt x="8876" y="4180"/>
                    <a:pt x="9606" y="4089"/>
                    <a:pt x="10335" y="3967"/>
                  </a:cubicBezTo>
                  <a:cubicBezTo>
                    <a:pt x="11035" y="3846"/>
                    <a:pt x="11886" y="3633"/>
                    <a:pt x="12494" y="3025"/>
                  </a:cubicBezTo>
                  <a:cubicBezTo>
                    <a:pt x="13132" y="2417"/>
                    <a:pt x="13405" y="1293"/>
                    <a:pt x="12767" y="533"/>
                  </a:cubicBezTo>
                  <a:cubicBezTo>
                    <a:pt x="12524" y="229"/>
                    <a:pt x="12159" y="46"/>
                    <a:pt x="11734" y="16"/>
                  </a:cubicBezTo>
                  <a:cubicBezTo>
                    <a:pt x="11666" y="6"/>
                    <a:pt x="11597" y="1"/>
                    <a:pt x="11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9"/>
            <p:cNvSpPr/>
            <p:nvPr/>
          </p:nvSpPr>
          <p:spPr>
            <a:xfrm rot="5400000">
              <a:off x="6089764" y="488557"/>
              <a:ext cx="213952" cy="605789"/>
            </a:xfrm>
            <a:custGeom>
              <a:avLst/>
              <a:gdLst/>
              <a:ahLst/>
              <a:cxnLst/>
              <a:rect l="l" t="t" r="r" b="b"/>
              <a:pathLst>
                <a:path w="4621" h="13084" extrusionOk="0">
                  <a:moveTo>
                    <a:pt x="1301" y="1"/>
                  </a:moveTo>
                  <a:cubicBezTo>
                    <a:pt x="1220" y="1"/>
                    <a:pt x="1137" y="25"/>
                    <a:pt x="1064" y="74"/>
                  </a:cubicBezTo>
                  <a:cubicBezTo>
                    <a:pt x="912" y="195"/>
                    <a:pt x="882" y="439"/>
                    <a:pt x="1003" y="621"/>
                  </a:cubicBezTo>
                  <a:cubicBezTo>
                    <a:pt x="2979" y="3387"/>
                    <a:pt x="3830" y="6943"/>
                    <a:pt x="3253" y="10165"/>
                  </a:cubicBezTo>
                  <a:cubicBezTo>
                    <a:pt x="3162" y="10743"/>
                    <a:pt x="2979" y="11472"/>
                    <a:pt x="2523" y="11928"/>
                  </a:cubicBezTo>
                  <a:cubicBezTo>
                    <a:pt x="2273" y="12159"/>
                    <a:pt x="1914" y="12317"/>
                    <a:pt x="1575" y="12317"/>
                  </a:cubicBezTo>
                  <a:cubicBezTo>
                    <a:pt x="1379" y="12317"/>
                    <a:pt x="1190" y="12264"/>
                    <a:pt x="1034" y="12141"/>
                  </a:cubicBezTo>
                  <a:cubicBezTo>
                    <a:pt x="912" y="12050"/>
                    <a:pt x="821" y="11837"/>
                    <a:pt x="791" y="11624"/>
                  </a:cubicBezTo>
                  <a:cubicBezTo>
                    <a:pt x="760" y="11411"/>
                    <a:pt x="821" y="11229"/>
                    <a:pt x="943" y="11077"/>
                  </a:cubicBezTo>
                  <a:cubicBezTo>
                    <a:pt x="1064" y="10925"/>
                    <a:pt x="1247" y="10834"/>
                    <a:pt x="1459" y="10834"/>
                  </a:cubicBezTo>
                  <a:cubicBezTo>
                    <a:pt x="1496" y="10829"/>
                    <a:pt x="1532" y="10826"/>
                    <a:pt x="1569" y="10826"/>
                  </a:cubicBezTo>
                  <a:cubicBezTo>
                    <a:pt x="1743" y="10826"/>
                    <a:pt x="1911" y="10885"/>
                    <a:pt x="2037" y="10986"/>
                  </a:cubicBezTo>
                  <a:cubicBezTo>
                    <a:pt x="2100" y="11037"/>
                    <a:pt x="2180" y="11061"/>
                    <a:pt x="2259" y="11061"/>
                  </a:cubicBezTo>
                  <a:cubicBezTo>
                    <a:pt x="2371" y="11061"/>
                    <a:pt x="2483" y="11014"/>
                    <a:pt x="2554" y="10925"/>
                  </a:cubicBezTo>
                  <a:cubicBezTo>
                    <a:pt x="2706" y="10773"/>
                    <a:pt x="2675" y="10530"/>
                    <a:pt x="2523" y="10378"/>
                  </a:cubicBezTo>
                  <a:cubicBezTo>
                    <a:pt x="2271" y="10176"/>
                    <a:pt x="1957" y="10058"/>
                    <a:pt x="1615" y="10058"/>
                  </a:cubicBezTo>
                  <a:cubicBezTo>
                    <a:pt x="1544" y="10058"/>
                    <a:pt x="1472" y="10064"/>
                    <a:pt x="1399" y="10074"/>
                  </a:cubicBezTo>
                  <a:cubicBezTo>
                    <a:pt x="1003" y="10104"/>
                    <a:pt x="608" y="10287"/>
                    <a:pt x="365" y="10591"/>
                  </a:cubicBezTo>
                  <a:cubicBezTo>
                    <a:pt x="122" y="10895"/>
                    <a:pt x="0" y="11290"/>
                    <a:pt x="31" y="11715"/>
                  </a:cubicBezTo>
                  <a:cubicBezTo>
                    <a:pt x="61" y="12110"/>
                    <a:pt x="274" y="12506"/>
                    <a:pt x="578" y="12749"/>
                  </a:cubicBezTo>
                  <a:cubicBezTo>
                    <a:pt x="851" y="12992"/>
                    <a:pt x="1216" y="13083"/>
                    <a:pt x="1581" y="13083"/>
                  </a:cubicBezTo>
                  <a:cubicBezTo>
                    <a:pt x="2128" y="13083"/>
                    <a:pt x="2675" y="12840"/>
                    <a:pt x="3070" y="12475"/>
                  </a:cubicBezTo>
                  <a:cubicBezTo>
                    <a:pt x="3678" y="11867"/>
                    <a:pt x="3891" y="10986"/>
                    <a:pt x="4013" y="10287"/>
                  </a:cubicBezTo>
                  <a:cubicBezTo>
                    <a:pt x="4621" y="6822"/>
                    <a:pt x="3739" y="3144"/>
                    <a:pt x="1611" y="165"/>
                  </a:cubicBezTo>
                  <a:cubicBezTo>
                    <a:pt x="1538" y="56"/>
                    <a:pt x="1422" y="1"/>
                    <a:pt x="1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9"/>
            <p:cNvSpPr/>
            <p:nvPr/>
          </p:nvSpPr>
          <p:spPr>
            <a:xfrm rot="5400000">
              <a:off x="8216368" y="1953435"/>
              <a:ext cx="168949" cy="259882"/>
            </a:xfrm>
            <a:custGeom>
              <a:avLst/>
              <a:gdLst/>
              <a:ahLst/>
              <a:cxnLst/>
              <a:rect l="l" t="t" r="r" b="b"/>
              <a:pathLst>
                <a:path w="3649" h="5613" extrusionOk="0">
                  <a:moveTo>
                    <a:pt x="2706" y="901"/>
                  </a:moveTo>
                  <a:lnTo>
                    <a:pt x="2706" y="901"/>
                  </a:lnTo>
                  <a:cubicBezTo>
                    <a:pt x="2828" y="1539"/>
                    <a:pt x="2706" y="2329"/>
                    <a:pt x="2341" y="3059"/>
                  </a:cubicBezTo>
                  <a:cubicBezTo>
                    <a:pt x="2007" y="3788"/>
                    <a:pt x="1490" y="4396"/>
                    <a:pt x="913" y="4700"/>
                  </a:cubicBezTo>
                  <a:cubicBezTo>
                    <a:pt x="822" y="4062"/>
                    <a:pt x="943" y="3302"/>
                    <a:pt x="1278" y="2542"/>
                  </a:cubicBezTo>
                  <a:cubicBezTo>
                    <a:pt x="1612" y="1813"/>
                    <a:pt x="2129" y="1235"/>
                    <a:pt x="2706" y="901"/>
                  </a:cubicBezTo>
                  <a:close/>
                  <a:moveTo>
                    <a:pt x="2960" y="1"/>
                  </a:moveTo>
                  <a:cubicBezTo>
                    <a:pt x="2917" y="1"/>
                    <a:pt x="2872" y="7"/>
                    <a:pt x="2828" y="19"/>
                  </a:cubicBezTo>
                  <a:cubicBezTo>
                    <a:pt x="1946" y="323"/>
                    <a:pt x="1095" y="1144"/>
                    <a:pt x="609" y="2238"/>
                  </a:cubicBezTo>
                  <a:cubicBezTo>
                    <a:pt x="92" y="3302"/>
                    <a:pt x="1" y="4487"/>
                    <a:pt x="335" y="5369"/>
                  </a:cubicBezTo>
                  <a:cubicBezTo>
                    <a:pt x="396" y="5521"/>
                    <a:pt x="518" y="5612"/>
                    <a:pt x="670" y="5612"/>
                  </a:cubicBezTo>
                  <a:cubicBezTo>
                    <a:pt x="730" y="5612"/>
                    <a:pt x="761" y="5612"/>
                    <a:pt x="791" y="5582"/>
                  </a:cubicBezTo>
                  <a:cubicBezTo>
                    <a:pt x="1703" y="5278"/>
                    <a:pt x="2554" y="4457"/>
                    <a:pt x="3041" y="3393"/>
                  </a:cubicBezTo>
                  <a:cubicBezTo>
                    <a:pt x="3557" y="2299"/>
                    <a:pt x="3648" y="1144"/>
                    <a:pt x="3314" y="232"/>
                  </a:cubicBezTo>
                  <a:cubicBezTo>
                    <a:pt x="3266" y="88"/>
                    <a:pt x="3123" y="1"/>
                    <a:pt x="2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9"/>
            <p:cNvSpPr/>
            <p:nvPr/>
          </p:nvSpPr>
          <p:spPr>
            <a:xfrm rot="5400000">
              <a:off x="7939537" y="2675028"/>
              <a:ext cx="218212" cy="202933"/>
            </a:xfrm>
            <a:custGeom>
              <a:avLst/>
              <a:gdLst/>
              <a:ahLst/>
              <a:cxnLst/>
              <a:rect l="l" t="t" r="r" b="b"/>
              <a:pathLst>
                <a:path w="4713" h="4383" extrusionOk="0">
                  <a:moveTo>
                    <a:pt x="822" y="796"/>
                  </a:moveTo>
                  <a:cubicBezTo>
                    <a:pt x="1460" y="857"/>
                    <a:pt x="2159" y="1222"/>
                    <a:pt x="2767" y="1769"/>
                  </a:cubicBezTo>
                  <a:cubicBezTo>
                    <a:pt x="3375" y="2316"/>
                    <a:pt x="3770" y="2985"/>
                    <a:pt x="3922" y="3623"/>
                  </a:cubicBezTo>
                  <a:cubicBezTo>
                    <a:pt x="3253" y="3532"/>
                    <a:pt x="2554" y="3198"/>
                    <a:pt x="1977" y="2650"/>
                  </a:cubicBezTo>
                  <a:cubicBezTo>
                    <a:pt x="1369" y="2103"/>
                    <a:pt x="943" y="1435"/>
                    <a:pt x="822" y="796"/>
                  </a:cubicBezTo>
                  <a:close/>
                  <a:moveTo>
                    <a:pt x="535" y="1"/>
                  </a:moveTo>
                  <a:cubicBezTo>
                    <a:pt x="478" y="1"/>
                    <a:pt x="422" y="2"/>
                    <a:pt x="366" y="6"/>
                  </a:cubicBezTo>
                  <a:cubicBezTo>
                    <a:pt x="153" y="36"/>
                    <a:pt x="1" y="188"/>
                    <a:pt x="1" y="401"/>
                  </a:cubicBezTo>
                  <a:cubicBezTo>
                    <a:pt x="31" y="1343"/>
                    <a:pt x="578" y="2407"/>
                    <a:pt x="1460" y="3198"/>
                  </a:cubicBezTo>
                  <a:cubicBezTo>
                    <a:pt x="2281" y="3957"/>
                    <a:pt x="3284" y="4383"/>
                    <a:pt x="4196" y="4383"/>
                  </a:cubicBezTo>
                  <a:lnTo>
                    <a:pt x="4378" y="4383"/>
                  </a:lnTo>
                  <a:cubicBezTo>
                    <a:pt x="4560" y="4383"/>
                    <a:pt x="4712" y="4201"/>
                    <a:pt x="4712" y="3988"/>
                  </a:cubicBezTo>
                  <a:cubicBezTo>
                    <a:pt x="4682" y="3046"/>
                    <a:pt x="4165" y="2012"/>
                    <a:pt x="3284" y="1191"/>
                  </a:cubicBezTo>
                  <a:cubicBezTo>
                    <a:pt x="2455" y="448"/>
                    <a:pt x="1437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9"/>
            <p:cNvSpPr/>
            <p:nvPr/>
          </p:nvSpPr>
          <p:spPr>
            <a:xfrm rot="5400000">
              <a:off x="6760193" y="593564"/>
              <a:ext cx="264651" cy="156540"/>
            </a:xfrm>
            <a:custGeom>
              <a:avLst/>
              <a:gdLst/>
              <a:ahLst/>
              <a:cxnLst/>
              <a:rect l="l" t="t" r="r" b="b"/>
              <a:pathLst>
                <a:path w="5716" h="3381" extrusionOk="0">
                  <a:moveTo>
                    <a:pt x="4332" y="767"/>
                  </a:moveTo>
                  <a:cubicBezTo>
                    <a:pt x="4482" y="767"/>
                    <a:pt x="4629" y="777"/>
                    <a:pt x="4773" y="797"/>
                  </a:cubicBezTo>
                  <a:cubicBezTo>
                    <a:pt x="4438" y="1374"/>
                    <a:pt x="3861" y="1891"/>
                    <a:pt x="3101" y="2225"/>
                  </a:cubicBezTo>
                  <a:cubicBezTo>
                    <a:pt x="2554" y="2499"/>
                    <a:pt x="1990" y="2636"/>
                    <a:pt x="1472" y="2636"/>
                  </a:cubicBezTo>
                  <a:cubicBezTo>
                    <a:pt x="1300" y="2636"/>
                    <a:pt x="1133" y="2621"/>
                    <a:pt x="973" y="2590"/>
                  </a:cubicBezTo>
                  <a:cubicBezTo>
                    <a:pt x="1277" y="2013"/>
                    <a:pt x="1885" y="1496"/>
                    <a:pt x="2615" y="1162"/>
                  </a:cubicBezTo>
                  <a:cubicBezTo>
                    <a:pt x="3188" y="899"/>
                    <a:pt x="3780" y="767"/>
                    <a:pt x="4332" y="767"/>
                  </a:cubicBezTo>
                  <a:close/>
                  <a:moveTo>
                    <a:pt x="4302" y="0"/>
                  </a:moveTo>
                  <a:cubicBezTo>
                    <a:pt x="3658" y="0"/>
                    <a:pt x="2957" y="161"/>
                    <a:pt x="2280" y="462"/>
                  </a:cubicBezTo>
                  <a:cubicBezTo>
                    <a:pt x="1216" y="979"/>
                    <a:pt x="396" y="1830"/>
                    <a:pt x="92" y="2712"/>
                  </a:cubicBezTo>
                  <a:cubicBezTo>
                    <a:pt x="1" y="2894"/>
                    <a:pt x="122" y="3107"/>
                    <a:pt x="305" y="3198"/>
                  </a:cubicBezTo>
                  <a:cubicBezTo>
                    <a:pt x="639" y="3320"/>
                    <a:pt x="1034" y="3380"/>
                    <a:pt x="1460" y="3380"/>
                  </a:cubicBezTo>
                  <a:cubicBezTo>
                    <a:pt x="2098" y="3380"/>
                    <a:pt x="2767" y="3228"/>
                    <a:pt x="3435" y="2924"/>
                  </a:cubicBezTo>
                  <a:cubicBezTo>
                    <a:pt x="4499" y="2408"/>
                    <a:pt x="5350" y="1587"/>
                    <a:pt x="5654" y="675"/>
                  </a:cubicBezTo>
                  <a:cubicBezTo>
                    <a:pt x="5715" y="493"/>
                    <a:pt x="5624" y="280"/>
                    <a:pt x="5411" y="189"/>
                  </a:cubicBezTo>
                  <a:cubicBezTo>
                    <a:pt x="5075" y="61"/>
                    <a:pt x="4699" y="0"/>
                    <a:pt x="4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9"/>
            <p:cNvSpPr/>
            <p:nvPr/>
          </p:nvSpPr>
          <p:spPr>
            <a:xfrm rot="5400000">
              <a:off x="6094392" y="816039"/>
              <a:ext cx="208350" cy="218212"/>
            </a:xfrm>
            <a:custGeom>
              <a:avLst/>
              <a:gdLst/>
              <a:ahLst/>
              <a:cxnLst/>
              <a:rect l="l" t="t" r="r" b="b"/>
              <a:pathLst>
                <a:path w="4500" h="4713" extrusionOk="0">
                  <a:moveTo>
                    <a:pt x="821" y="822"/>
                  </a:moveTo>
                  <a:cubicBezTo>
                    <a:pt x="1460" y="943"/>
                    <a:pt x="2128" y="1369"/>
                    <a:pt x="2676" y="1977"/>
                  </a:cubicBezTo>
                  <a:cubicBezTo>
                    <a:pt x="3223" y="2554"/>
                    <a:pt x="3557" y="3253"/>
                    <a:pt x="3648" y="3922"/>
                  </a:cubicBezTo>
                  <a:cubicBezTo>
                    <a:pt x="3010" y="3770"/>
                    <a:pt x="2341" y="3375"/>
                    <a:pt x="1794" y="2767"/>
                  </a:cubicBezTo>
                  <a:cubicBezTo>
                    <a:pt x="1247" y="2159"/>
                    <a:pt x="913" y="1460"/>
                    <a:pt x="821" y="822"/>
                  </a:cubicBezTo>
                  <a:close/>
                  <a:moveTo>
                    <a:pt x="457" y="1"/>
                  </a:moveTo>
                  <a:cubicBezTo>
                    <a:pt x="244" y="1"/>
                    <a:pt x="62" y="153"/>
                    <a:pt x="62" y="366"/>
                  </a:cubicBezTo>
                  <a:cubicBezTo>
                    <a:pt x="1" y="1308"/>
                    <a:pt x="457" y="2402"/>
                    <a:pt x="1247" y="3284"/>
                  </a:cubicBezTo>
                  <a:cubicBezTo>
                    <a:pt x="2037" y="4165"/>
                    <a:pt x="3101" y="4682"/>
                    <a:pt x="4043" y="4712"/>
                  </a:cubicBezTo>
                  <a:cubicBezTo>
                    <a:pt x="4256" y="4712"/>
                    <a:pt x="4408" y="4560"/>
                    <a:pt x="4439" y="4347"/>
                  </a:cubicBezTo>
                  <a:cubicBezTo>
                    <a:pt x="4499" y="3405"/>
                    <a:pt x="4043" y="2341"/>
                    <a:pt x="3253" y="1460"/>
                  </a:cubicBezTo>
                  <a:cubicBezTo>
                    <a:pt x="2432" y="578"/>
                    <a:pt x="1399" y="3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 rot="5400000">
              <a:off x="4826416" y="-240841"/>
              <a:ext cx="35250" cy="1987167"/>
            </a:xfrm>
            <a:custGeom>
              <a:avLst/>
              <a:gdLst/>
              <a:ahLst/>
              <a:cxnLst/>
              <a:rect l="l" t="t" r="r" b="b"/>
              <a:pathLst>
                <a:path w="761" h="20944" extrusionOk="0">
                  <a:moveTo>
                    <a:pt x="396" y="1"/>
                  </a:moveTo>
                  <a:cubicBezTo>
                    <a:pt x="183" y="1"/>
                    <a:pt x="1" y="183"/>
                    <a:pt x="1" y="396"/>
                  </a:cubicBezTo>
                  <a:lnTo>
                    <a:pt x="1" y="20548"/>
                  </a:lnTo>
                  <a:cubicBezTo>
                    <a:pt x="1" y="20761"/>
                    <a:pt x="183" y="20943"/>
                    <a:pt x="396" y="20943"/>
                  </a:cubicBezTo>
                  <a:cubicBezTo>
                    <a:pt x="609" y="20943"/>
                    <a:pt x="761" y="20761"/>
                    <a:pt x="761" y="20548"/>
                  </a:cubicBezTo>
                  <a:lnTo>
                    <a:pt x="761" y="396"/>
                  </a:lnTo>
                  <a:cubicBezTo>
                    <a:pt x="761" y="18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9"/>
            <p:cNvSpPr/>
            <p:nvPr/>
          </p:nvSpPr>
          <p:spPr>
            <a:xfrm rot="5400000">
              <a:off x="5520914" y="542313"/>
              <a:ext cx="35234" cy="598196"/>
            </a:xfrm>
            <a:custGeom>
              <a:avLst/>
              <a:gdLst/>
              <a:ahLst/>
              <a:cxnLst/>
              <a:rect l="l" t="t" r="r" b="b"/>
              <a:pathLst>
                <a:path w="761" h="12920" extrusionOk="0">
                  <a:moveTo>
                    <a:pt x="365" y="1"/>
                  </a:moveTo>
                  <a:cubicBezTo>
                    <a:pt x="153" y="1"/>
                    <a:pt x="1" y="183"/>
                    <a:pt x="1" y="396"/>
                  </a:cubicBezTo>
                  <a:cubicBezTo>
                    <a:pt x="1" y="609"/>
                    <a:pt x="153" y="761"/>
                    <a:pt x="365" y="761"/>
                  </a:cubicBezTo>
                  <a:cubicBezTo>
                    <a:pt x="578" y="761"/>
                    <a:pt x="760" y="609"/>
                    <a:pt x="760" y="396"/>
                  </a:cubicBezTo>
                  <a:cubicBezTo>
                    <a:pt x="760" y="183"/>
                    <a:pt x="578" y="1"/>
                    <a:pt x="365" y="1"/>
                  </a:cubicBezTo>
                  <a:close/>
                  <a:moveTo>
                    <a:pt x="365" y="1521"/>
                  </a:moveTo>
                  <a:cubicBezTo>
                    <a:pt x="153" y="1521"/>
                    <a:pt x="1" y="1703"/>
                    <a:pt x="1" y="1916"/>
                  </a:cubicBezTo>
                  <a:cubicBezTo>
                    <a:pt x="1" y="2129"/>
                    <a:pt x="153" y="2281"/>
                    <a:pt x="365" y="2281"/>
                  </a:cubicBezTo>
                  <a:cubicBezTo>
                    <a:pt x="578" y="2281"/>
                    <a:pt x="760" y="2129"/>
                    <a:pt x="760" y="1916"/>
                  </a:cubicBezTo>
                  <a:cubicBezTo>
                    <a:pt x="760" y="1703"/>
                    <a:pt x="578" y="1521"/>
                    <a:pt x="365" y="1521"/>
                  </a:cubicBezTo>
                  <a:close/>
                  <a:moveTo>
                    <a:pt x="365" y="3040"/>
                  </a:moveTo>
                  <a:cubicBezTo>
                    <a:pt x="153" y="3040"/>
                    <a:pt x="1" y="3223"/>
                    <a:pt x="1" y="3436"/>
                  </a:cubicBezTo>
                  <a:cubicBezTo>
                    <a:pt x="1" y="3648"/>
                    <a:pt x="153" y="3800"/>
                    <a:pt x="365" y="3800"/>
                  </a:cubicBezTo>
                  <a:cubicBezTo>
                    <a:pt x="578" y="3800"/>
                    <a:pt x="760" y="3648"/>
                    <a:pt x="760" y="3436"/>
                  </a:cubicBezTo>
                  <a:cubicBezTo>
                    <a:pt x="760" y="3223"/>
                    <a:pt x="578" y="3040"/>
                    <a:pt x="365" y="3040"/>
                  </a:cubicBezTo>
                  <a:close/>
                  <a:moveTo>
                    <a:pt x="365" y="4560"/>
                  </a:moveTo>
                  <a:cubicBezTo>
                    <a:pt x="153" y="4560"/>
                    <a:pt x="1" y="4743"/>
                    <a:pt x="1" y="4955"/>
                  </a:cubicBezTo>
                  <a:cubicBezTo>
                    <a:pt x="1" y="5168"/>
                    <a:pt x="153" y="5320"/>
                    <a:pt x="365" y="5320"/>
                  </a:cubicBezTo>
                  <a:cubicBezTo>
                    <a:pt x="578" y="5320"/>
                    <a:pt x="760" y="5168"/>
                    <a:pt x="760" y="4955"/>
                  </a:cubicBezTo>
                  <a:cubicBezTo>
                    <a:pt x="760" y="4743"/>
                    <a:pt x="578" y="4560"/>
                    <a:pt x="365" y="4560"/>
                  </a:cubicBezTo>
                  <a:close/>
                  <a:moveTo>
                    <a:pt x="365" y="6080"/>
                  </a:moveTo>
                  <a:cubicBezTo>
                    <a:pt x="153" y="6080"/>
                    <a:pt x="1" y="6262"/>
                    <a:pt x="1" y="6475"/>
                  </a:cubicBezTo>
                  <a:cubicBezTo>
                    <a:pt x="1" y="6688"/>
                    <a:pt x="153" y="6840"/>
                    <a:pt x="365" y="6840"/>
                  </a:cubicBezTo>
                  <a:cubicBezTo>
                    <a:pt x="578" y="6840"/>
                    <a:pt x="760" y="6688"/>
                    <a:pt x="760" y="6475"/>
                  </a:cubicBezTo>
                  <a:cubicBezTo>
                    <a:pt x="760" y="6262"/>
                    <a:pt x="578" y="6080"/>
                    <a:pt x="365" y="6080"/>
                  </a:cubicBezTo>
                  <a:close/>
                  <a:moveTo>
                    <a:pt x="365" y="7600"/>
                  </a:moveTo>
                  <a:cubicBezTo>
                    <a:pt x="153" y="7600"/>
                    <a:pt x="1" y="7782"/>
                    <a:pt x="1" y="7995"/>
                  </a:cubicBezTo>
                  <a:cubicBezTo>
                    <a:pt x="1" y="8208"/>
                    <a:pt x="153" y="8360"/>
                    <a:pt x="365" y="8360"/>
                  </a:cubicBezTo>
                  <a:cubicBezTo>
                    <a:pt x="578" y="8360"/>
                    <a:pt x="760" y="8208"/>
                    <a:pt x="760" y="7995"/>
                  </a:cubicBezTo>
                  <a:cubicBezTo>
                    <a:pt x="760" y="7782"/>
                    <a:pt x="578" y="7600"/>
                    <a:pt x="365" y="7600"/>
                  </a:cubicBezTo>
                  <a:close/>
                  <a:moveTo>
                    <a:pt x="365" y="9120"/>
                  </a:moveTo>
                  <a:cubicBezTo>
                    <a:pt x="153" y="9120"/>
                    <a:pt x="1" y="9302"/>
                    <a:pt x="1" y="9515"/>
                  </a:cubicBezTo>
                  <a:cubicBezTo>
                    <a:pt x="1" y="9728"/>
                    <a:pt x="153" y="9880"/>
                    <a:pt x="365" y="9880"/>
                  </a:cubicBezTo>
                  <a:cubicBezTo>
                    <a:pt x="578" y="9880"/>
                    <a:pt x="760" y="9728"/>
                    <a:pt x="760" y="9515"/>
                  </a:cubicBezTo>
                  <a:cubicBezTo>
                    <a:pt x="760" y="9302"/>
                    <a:pt x="578" y="9120"/>
                    <a:pt x="365" y="9120"/>
                  </a:cubicBezTo>
                  <a:close/>
                  <a:moveTo>
                    <a:pt x="365" y="10639"/>
                  </a:moveTo>
                  <a:cubicBezTo>
                    <a:pt x="153" y="10639"/>
                    <a:pt x="1" y="10822"/>
                    <a:pt x="1" y="11035"/>
                  </a:cubicBezTo>
                  <a:cubicBezTo>
                    <a:pt x="1" y="11247"/>
                    <a:pt x="153" y="11399"/>
                    <a:pt x="365" y="11399"/>
                  </a:cubicBezTo>
                  <a:cubicBezTo>
                    <a:pt x="578" y="11399"/>
                    <a:pt x="760" y="11247"/>
                    <a:pt x="760" y="11035"/>
                  </a:cubicBezTo>
                  <a:cubicBezTo>
                    <a:pt x="760" y="10822"/>
                    <a:pt x="578" y="10639"/>
                    <a:pt x="365" y="10639"/>
                  </a:cubicBezTo>
                  <a:close/>
                  <a:moveTo>
                    <a:pt x="365" y="12159"/>
                  </a:moveTo>
                  <a:cubicBezTo>
                    <a:pt x="153" y="12159"/>
                    <a:pt x="1" y="12342"/>
                    <a:pt x="1" y="12554"/>
                  </a:cubicBezTo>
                  <a:cubicBezTo>
                    <a:pt x="1" y="12767"/>
                    <a:pt x="153" y="12919"/>
                    <a:pt x="365" y="12919"/>
                  </a:cubicBezTo>
                  <a:cubicBezTo>
                    <a:pt x="578" y="12919"/>
                    <a:pt x="760" y="12767"/>
                    <a:pt x="760" y="12554"/>
                  </a:cubicBezTo>
                  <a:cubicBezTo>
                    <a:pt x="760" y="12342"/>
                    <a:pt x="578" y="12159"/>
                    <a:pt x="365" y="12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2"/>
          <p:cNvSpPr txBox="1">
            <a:spLocks noGrp="1"/>
          </p:cNvSpPr>
          <p:nvPr>
            <p:ph type="title"/>
          </p:nvPr>
        </p:nvSpPr>
        <p:spPr>
          <a:xfrm>
            <a:off x="1017550" y="539500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3200" dirty="0" smtClean="0"/>
              <a:t>Древний</a:t>
            </a:r>
            <a:r>
              <a:rPr lang="ru-RU" sz="3600" dirty="0" smtClean="0"/>
              <a:t> мир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dirty="0">
              <a:solidFill>
                <a:schemeClr val="lt1"/>
              </a:solidFill>
            </a:endParaRPr>
          </a:p>
        </p:txBody>
      </p:sp>
      <p:sp>
        <p:nvSpPr>
          <p:cNvPr id="711" name="Google Shape;711;p42"/>
          <p:cNvSpPr txBox="1">
            <a:spLocks noGrp="1"/>
          </p:cNvSpPr>
          <p:nvPr>
            <p:ph type="subTitle" idx="1"/>
          </p:nvPr>
        </p:nvSpPr>
        <p:spPr>
          <a:xfrm>
            <a:off x="5185954" y="959971"/>
            <a:ext cx="3198302" cy="3572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156" y="1259777"/>
            <a:ext cx="4050539" cy="303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33255" y="1278455"/>
            <a:ext cx="38600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этой экспозиции около 260 экспонатов большинство из них подлинные. Это каменные орудия труда первобытного человека, подтверждающие, что на территории нашего поселения обитали неандертальцы и первый человек разумный (</a:t>
            </a:r>
            <a:r>
              <a:rPr lang="ru-RU" dirty="0" err="1" smtClean="0"/>
              <a:t>homo</a:t>
            </a:r>
            <a:r>
              <a:rPr lang="ru-RU" dirty="0" smtClean="0"/>
              <a:t> </a:t>
            </a:r>
            <a:r>
              <a:rPr lang="ru-RU" dirty="0" err="1" smtClean="0"/>
              <a:t>sapiens</a:t>
            </a:r>
            <a:r>
              <a:rPr lang="ru-RU" dirty="0" smtClean="0"/>
              <a:t>). Подтверждением тому являются археологические раскопки в пещере </a:t>
            </a:r>
            <a:r>
              <a:rPr lang="ru-RU" dirty="0" err="1" smtClean="0"/>
              <a:t>Киик-Коба</a:t>
            </a:r>
            <a:r>
              <a:rPr lang="ru-RU" dirty="0" smtClean="0"/>
              <a:t> и урочище </a:t>
            </a:r>
            <a:r>
              <a:rPr lang="ru-RU" dirty="0" err="1" smtClean="0"/>
              <a:t>Кайнаут</a:t>
            </a:r>
            <a:r>
              <a:rPr lang="ru-RU" dirty="0" smtClean="0"/>
              <a:t> на территории нашего поселения. </a:t>
            </a:r>
            <a:endParaRPr lang="ru-RU" dirty="0"/>
          </a:p>
        </p:txBody>
      </p:sp>
      <p:pic>
        <p:nvPicPr>
          <p:cNvPr id="6" name="Древний мир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04325" y="3464378"/>
            <a:ext cx="2673219" cy="1506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1"/>
          <p:cNvSpPr txBox="1">
            <a:spLocks noGrp="1"/>
          </p:cNvSpPr>
          <p:nvPr>
            <p:ph type="title" idx="4294967295"/>
          </p:nvPr>
        </p:nvSpPr>
        <p:spPr>
          <a:xfrm>
            <a:off x="719014" y="698864"/>
            <a:ext cx="5481638" cy="7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smtClean="0"/>
              <a:t>Средневековый</a:t>
            </a:r>
            <a:br>
              <a:rPr lang="ru-RU" sz="3200" dirty="0" smtClean="0"/>
            </a:br>
            <a:r>
              <a:rPr lang="ru-RU" sz="3200" dirty="0" smtClean="0"/>
              <a:t> период</a:t>
            </a:r>
            <a:br>
              <a:rPr lang="ru-RU" sz="3200" dirty="0" smtClean="0"/>
            </a:br>
            <a:endParaRPr sz="100" dirty="0">
              <a:solidFill>
                <a:schemeClr val="lt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82143" y="134537"/>
            <a:ext cx="44609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Отражает жизнь и занятие жителей поселения от начала новой эры до второй половины 18 в. Нашу территорию занимали киммерийцы, скифы, сарматы, половцы и печенеги. Об этом свидетельствует многочисленные экспонаты: наконечники стрел (боевые и охотничьи), конная сбруя (уздечки, подковы), </a:t>
            </a:r>
            <a:r>
              <a:rPr lang="ru-RU" sz="1300" dirty="0" err="1" smtClean="0"/>
              <a:t>нарыльники</a:t>
            </a:r>
            <a:r>
              <a:rPr lang="ru-RU" sz="1300" dirty="0" smtClean="0"/>
              <a:t> с образованием крымского ханства в 15 веке, в двух километрах от Ароматного возникает селение крымских татар </a:t>
            </a:r>
            <a:r>
              <a:rPr lang="ru-RU" sz="1300" dirty="0" err="1" smtClean="0"/>
              <a:t>Шабан</a:t>
            </a:r>
            <a:r>
              <a:rPr lang="ru-RU" sz="1300" dirty="0" smtClean="0"/>
              <a:t> Оба 20-25 домов, которые занимались земледелием и скотоводством, вели торговлю с Южными поселениями. После присоединения Крыма к Российской империи в 1783 году жители </a:t>
            </a:r>
            <a:r>
              <a:rPr lang="ru-RU" sz="1300" dirty="0" err="1" smtClean="0"/>
              <a:t>Шабан</a:t>
            </a:r>
            <a:r>
              <a:rPr lang="ru-RU" sz="1300" dirty="0" smtClean="0"/>
              <a:t> Оба эмигрировали в Турцию.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9747" r="8493"/>
          <a:stretch>
            <a:fillRect/>
          </a:stretch>
        </p:blipFill>
        <p:spPr bwMode="auto">
          <a:xfrm>
            <a:off x="555171" y="1300752"/>
            <a:ext cx="3350623" cy="307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редние ве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91165" y="2978332"/>
            <a:ext cx="3257714" cy="1835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0"/>
          <p:cNvSpPr txBox="1">
            <a:spLocks noGrp="1"/>
          </p:cNvSpPr>
          <p:nvPr>
            <p:ph type="subTitle" idx="4294967295"/>
          </p:nvPr>
        </p:nvSpPr>
        <p:spPr>
          <a:xfrm>
            <a:off x="3722915" y="101154"/>
            <a:ext cx="4820585" cy="3902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 smtClean="0"/>
              <a:t>Отражает жизнь и занятия немецких колонистов, которые поселились на свободных землях в 1805 году согласно императорскому указу Екатерины </a:t>
            </a:r>
            <a:r>
              <a:rPr lang="en-US" sz="1500" dirty="0" smtClean="0"/>
              <a:t>II</a:t>
            </a:r>
            <a:r>
              <a:rPr lang="ru-RU" sz="1500" dirty="0" smtClean="0"/>
              <a:t> и образовали колонию «Розенталь». Сохранились архивные и письменные источники, а также множество экспонатов, орудий труда. В колониях </a:t>
            </a:r>
            <a:r>
              <a:rPr lang="ru-RU" sz="1500" dirty="0" err="1" smtClean="0"/>
              <a:t>Фриденталь</a:t>
            </a:r>
            <a:r>
              <a:rPr lang="ru-RU" sz="1500" dirty="0" smtClean="0"/>
              <a:t> и </a:t>
            </a:r>
            <a:r>
              <a:rPr lang="ru-RU" sz="1500" dirty="0" err="1" smtClean="0"/>
              <a:t>Нейвац</a:t>
            </a:r>
            <a:r>
              <a:rPr lang="ru-RU" sz="1500" dirty="0" smtClean="0"/>
              <a:t>, которые входят в </a:t>
            </a:r>
            <a:r>
              <a:rPr lang="ru-RU" sz="1500" dirty="0" err="1" smtClean="0"/>
              <a:t>Ароматновский</a:t>
            </a:r>
            <a:r>
              <a:rPr lang="ru-RU" sz="1500" dirty="0" smtClean="0"/>
              <a:t> сельский  совет, было развито земледелие, скотоводство. Во всех трёх </a:t>
            </a:r>
            <a:r>
              <a:rPr lang="ru-RU" sz="1500" dirty="0" err="1" smtClean="0"/>
              <a:t>колониях-поселения</a:t>
            </a:r>
            <a:r>
              <a:rPr lang="ru-RU" sz="1500" dirty="0" smtClean="0"/>
              <a:t> были школы и лютеранская церковь. Немецкие колонии просуществовали до июня 1941 года. После нападения Фашистской Германии на Советский союз Немцев выселили в районы Средней Азии и Урала.</a:t>
            </a:r>
            <a:endParaRPr sz="1500" dirty="0"/>
          </a:p>
        </p:txBody>
      </p:sp>
      <p:sp>
        <p:nvSpPr>
          <p:cNvPr id="646" name="Google Shape;646;p40"/>
          <p:cNvSpPr txBox="1">
            <a:spLocks noGrp="1"/>
          </p:cNvSpPr>
          <p:nvPr>
            <p:ph type="title" idx="4294967295"/>
          </p:nvPr>
        </p:nvSpPr>
        <p:spPr>
          <a:xfrm>
            <a:off x="906584" y="1031142"/>
            <a:ext cx="3040185" cy="9070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800" dirty="0" smtClean="0"/>
              <a:t>Колония Розенталь</a:t>
            </a:r>
            <a:br>
              <a:rPr lang="ru-RU" sz="2800" dirty="0" smtClean="0"/>
            </a:br>
            <a:endParaRPr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3719" r="10637"/>
          <a:stretch>
            <a:fillRect/>
          </a:stretch>
        </p:blipFill>
        <p:spPr bwMode="auto">
          <a:xfrm>
            <a:off x="470263" y="1358635"/>
            <a:ext cx="3246120" cy="284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Колония Розента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81249" y="3357154"/>
            <a:ext cx="3044094" cy="167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3"/>
          <p:cNvSpPr txBox="1">
            <a:spLocks noGrp="1"/>
          </p:cNvSpPr>
          <p:nvPr>
            <p:ph type="title"/>
          </p:nvPr>
        </p:nvSpPr>
        <p:spPr>
          <a:xfrm>
            <a:off x="1030713" y="193334"/>
            <a:ext cx="7108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Период Великой Отечественной Войны</a:t>
            </a:r>
            <a:endParaRPr sz="3200" dirty="0"/>
          </a:p>
        </p:txBody>
      </p:sp>
      <p:sp>
        <p:nvSpPr>
          <p:cNvPr id="30" name="Google Shape;725;p43"/>
          <p:cNvSpPr txBox="1"/>
          <p:nvPr/>
        </p:nvSpPr>
        <p:spPr>
          <a:xfrm>
            <a:off x="4291149" y="1012538"/>
            <a:ext cx="4343400" cy="223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Занимает большую часть историко-краеведческого музея. Центральную часть экспозиции занимает диорама «Захват оружия в деревне Розенталь», которую осуществили Партизаны 18 отряда Северного соединения. Диорама отражает подлинные события, которые происходили непосредственно на этом месте, где сейчас расположен музей.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6367"/>
          <a:stretch>
            <a:fillRect/>
          </a:stretch>
        </p:blipFill>
        <p:spPr bwMode="auto">
          <a:xfrm>
            <a:off x="453281" y="1181224"/>
            <a:ext cx="3465576" cy="277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ВОВ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39343" y="3147604"/>
            <a:ext cx="3338648" cy="1880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68" y="1238315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495" y="1231090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18211" y="261257"/>
            <a:ext cx="4846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Название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onesian History Master Degree by Slidesgo">
  <a:themeElements>
    <a:clrScheme name="Simple Light">
      <a:dk1>
        <a:srgbClr val="000000"/>
      </a:dk1>
      <a:lt1>
        <a:srgbClr val="3A0016"/>
      </a:lt1>
      <a:dk2>
        <a:srgbClr val="CEBFAD"/>
      </a:dk2>
      <a:lt2>
        <a:srgbClr val="706514"/>
      </a:lt2>
      <a:accent1>
        <a:srgbClr val="B77014"/>
      </a:accent1>
      <a:accent2>
        <a:srgbClr val="962B0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447</Words>
  <Application>Microsoft Office PowerPoint</Application>
  <PresentationFormat>Экран (16:9)</PresentationFormat>
  <Paragraphs>57</Paragraphs>
  <Slides>12</Slides>
  <Notes>10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Source Serif Pro</vt:lpstr>
      <vt:lpstr>Bebas Neue</vt:lpstr>
      <vt:lpstr>Karla</vt:lpstr>
      <vt:lpstr>Anaheim</vt:lpstr>
      <vt:lpstr>Nunito Light</vt:lpstr>
      <vt:lpstr>Indonesian History Master Degree by Slidesgo</vt:lpstr>
      <vt:lpstr>Историко-краеведческий музей муниципального бюджетного общеобразовательного учреждения  «Ароматновская средняя школа» Белогорского района Республики Крым</vt:lpstr>
      <vt:lpstr>Руководитель музея  Овдий Николай Федорович, учитель истории, педагог дополнительного образования МБОУ «Ароматновская СШ» Белогорского района  Республики Крым</vt:lpstr>
      <vt:lpstr>Слайд 3</vt:lpstr>
      <vt:lpstr>03</vt:lpstr>
      <vt:lpstr>Древний мир  </vt:lpstr>
      <vt:lpstr>Средневековый  период </vt:lpstr>
      <vt:lpstr>Колония Розенталь </vt:lpstr>
      <vt:lpstr>Период Великой Отечественной Войны</vt:lpstr>
      <vt:lpstr>Слайд 9</vt:lpstr>
      <vt:lpstr>Слайд 10</vt:lpstr>
      <vt:lpstr>Слайд 11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Историко-краеведческий музей муниципального бюджетного общеобразовательного учреждения  «Ароматновская средняя школа» Белогорского района Республики Крым</dc:title>
  <cp:lastModifiedBy>Директор</cp:lastModifiedBy>
  <cp:revision>42</cp:revision>
  <dcterms:modified xsi:type="dcterms:W3CDTF">2023-06-09T10:24:16Z</dcterms:modified>
</cp:coreProperties>
</file>