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8" r:id="rId4"/>
    <p:sldId id="264" r:id="rId5"/>
    <p:sldId id="259" r:id="rId6"/>
    <p:sldId id="260" r:id="rId7"/>
    <p:sldId id="265" r:id="rId8"/>
    <p:sldId id="266" r:id="rId9"/>
    <p:sldId id="267" r:id="rId10"/>
    <p:sldId id="268" r:id="rId11"/>
    <p:sldId id="269" r:id="rId12"/>
    <p:sldId id="261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C4FF4-6EE1-4A76-9B8F-B2F594D6C874}" type="datetimeFigureOut">
              <a:rPr lang="ru-RU"/>
              <a:pPr>
                <a:defRPr/>
              </a:pPr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A747-1B53-4B3F-B8D2-D8AB0E128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BD201-5F9C-4593-BEFD-74C971F0B552}" type="datetimeFigureOut">
              <a:rPr lang="ru-RU"/>
              <a:pPr>
                <a:defRPr/>
              </a:pPr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2E6F0-797A-404D-B2F0-96032D2C1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A3035-02C7-4538-A480-C6887B19F5A6}" type="datetimeFigureOut">
              <a:rPr lang="ru-RU"/>
              <a:pPr>
                <a:defRPr/>
              </a:pPr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664C-3B03-4311-A452-8E87A1DF2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2DDE1-E9F2-4B50-AB95-1A36B28481DE}" type="datetimeFigureOut">
              <a:rPr lang="ru-RU"/>
              <a:pPr>
                <a:defRPr/>
              </a:pPr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BA6C-DE82-4922-A007-5CB817EE4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1FA9-72D4-4D0D-AA04-5200C8F96D1C}" type="datetimeFigureOut">
              <a:rPr lang="ru-RU"/>
              <a:pPr>
                <a:defRPr/>
              </a:pPr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FCBB-F7D8-4AD9-B5F9-93687358C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AA105-3B9A-485F-A7BD-B3B1C1BFF994}" type="datetimeFigureOut">
              <a:rPr lang="ru-RU"/>
              <a:pPr>
                <a:defRPr/>
              </a:pPr>
              <a:t>23.11.2025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7202-91A5-4841-8837-12B3422A9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3E727-7E97-4B76-A273-97C117DFD6DE}" type="datetimeFigureOut">
              <a:rPr lang="ru-RU"/>
              <a:pPr>
                <a:defRPr/>
              </a:pPr>
              <a:t>23.11.2025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140D1-42AB-456C-B3EB-2E58162D2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FDA9A-A9AF-4522-BA4E-959710ABA8F2}" type="datetimeFigureOut">
              <a:rPr lang="ru-RU"/>
              <a:pPr>
                <a:defRPr/>
              </a:pPr>
              <a:t>23.11.2025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C3DF-49FF-4AA4-A1AB-8615103FA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31E6-6AC6-4E62-806B-D0CB1E8C6262}" type="datetimeFigureOut">
              <a:rPr lang="ru-RU"/>
              <a:pPr>
                <a:defRPr/>
              </a:pPr>
              <a:t>23.11.2025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0E188-B191-46AC-99B7-5113417AE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9BE0-226E-4980-AAF5-F1A9DF7C7AE8}" type="datetimeFigureOut">
              <a:rPr lang="ru-RU"/>
              <a:pPr>
                <a:defRPr/>
              </a:pPr>
              <a:t>23.11.2025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319C-EFFD-43A6-A723-9E31BBA50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4FB44-2B3A-4EA5-B708-4FEB9F41BBF1}" type="datetimeFigureOut">
              <a:rPr lang="ru-RU"/>
              <a:pPr>
                <a:defRPr/>
              </a:pPr>
              <a:t>23.11.2025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1498-F984-481A-8E8C-4DDFA9BC9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4087000"/>
            <a:ext cx="8784976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defRPr/>
            </a:pPr>
            <a:r>
              <a:rPr lang="ru-RU" sz="4400" b="1" dirty="0">
                <a:ln w="1905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А.С. Пушкин </a:t>
            </a:r>
            <a:r>
              <a:rPr lang="ru-RU" sz="4400" b="1" dirty="0" smtClean="0">
                <a:ln w="1905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– </a:t>
            </a:r>
          </a:p>
          <a:p>
            <a:pPr algn="ctr">
              <a:defRPr/>
            </a:pPr>
            <a:r>
              <a:rPr lang="ru-RU" sz="4400" b="1" dirty="0" smtClean="0">
                <a:ln w="1905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великий </a:t>
            </a:r>
            <a:r>
              <a:rPr lang="ru-RU" sz="4400" b="1" dirty="0">
                <a:ln w="1905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русский </a:t>
            </a:r>
            <a:r>
              <a:rPr lang="ru-RU" sz="4400" b="1" dirty="0" smtClean="0">
                <a:ln w="1905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поэт</a:t>
            </a:r>
          </a:p>
          <a:p>
            <a:pPr algn="ctr">
              <a:defRPr/>
            </a:pPr>
            <a:endParaRPr lang="ru-RU" sz="2000" b="1" dirty="0">
              <a:ln w="19050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6336704" cy="20957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2708920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Кто учил его писать по-русски?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4869160"/>
            <a:ext cx="55497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Писать по-русски </a:t>
            </a:r>
            <a:endParaRPr lang="ru-RU" sz="28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учила </a:t>
            </a:r>
            <a:r>
              <a:rPr lang="ru-RU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его бабушка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698490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Вопросы по тексту 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на с. 62–63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16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6336704" cy="20957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2708920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Кто ему рассказывал сказки?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4869160"/>
            <a:ext cx="55497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Няня Арина Родионовна </a:t>
            </a:r>
            <a:endParaRPr lang="ru-RU" sz="28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и </a:t>
            </a:r>
            <a:r>
              <a:rPr lang="ru-RU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дядька Никита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698490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Вопросы по тексту 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на с. 62–63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08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2344088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Домашнее </a:t>
            </a:r>
            <a:r>
              <a:rPr lang="ru-RU" sz="2800" b="1" dirty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</a:t>
            </a:r>
            <a:endParaRPr lang="ru-RU" sz="2800" dirty="0">
              <a:solidFill>
                <a:srgbClr val="C00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1. Узнать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новое о жизни и творчестве </a:t>
            </a: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А.С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Пушкина.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2. Подготовить полное сообщение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15616" y="188640"/>
            <a:ext cx="64087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dirty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Речевая разминка</a:t>
            </a: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Скинуло кафтан зеленый лето,</a:t>
            </a:r>
          </a:p>
          <a:p>
            <a:pPr>
              <a:spcAft>
                <a:spcPts val="0"/>
              </a:spcAft>
            </a:pP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Отсвистели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жаворонки всласть,</a:t>
            </a: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Осень, в шубу желтую одета,</a:t>
            </a: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По лесам с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метелкою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прошлась.</a:t>
            </a: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Раструбили журавли по рощам,</a:t>
            </a: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Будто осень замуж собралась.</a:t>
            </a: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Верба платье в озере полощет.</a:t>
            </a: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Лисью шапку примеряет вяз.</a:t>
            </a:r>
          </a:p>
          <a:p>
            <a:pPr algn="r">
              <a:spcAft>
                <a:spcPts val="0"/>
              </a:spcAft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Д.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Кедрин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509120"/>
            <a:ext cx="86384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 Прочитайте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жужжащим способом.</a:t>
            </a:r>
          </a:p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Найдите в стихотворении и прочитайте только глаголы.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5733256"/>
            <a:ext cx="86384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Скинуло, </a:t>
            </a:r>
            <a:r>
              <a:rPr lang="ru-RU" sz="2800" dirty="0" err="1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отсвистели</a:t>
            </a:r>
            <a:r>
              <a:rPr lang="ru-RU" sz="2800" dirty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одета, прошлась, раструбили, собралась, полощет, </a:t>
            </a:r>
            <a:r>
              <a:rPr lang="ru-RU" sz="2800" dirty="0" smtClean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примеряет. </a:t>
            </a:r>
            <a:endParaRPr lang="ru-RU" sz="2800" dirty="0">
              <a:solidFill>
                <a:srgbClr val="C00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520" y="4437112"/>
            <a:ext cx="3600400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spcAft>
                <a:spcPts val="0"/>
              </a:spcAft>
            </a:pPr>
            <a:r>
              <a:rPr lang="ru-RU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Александр Сергеевич Пушкин</a:t>
            </a:r>
            <a:endParaRPr lang="ru-RU" sz="44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476672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Работа по учебнику с. 60-61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66124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Рассмотрите этот разворот. </a:t>
            </a:r>
          </a:p>
          <a:p>
            <a:pPr algn="ctr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Что вы видите, что можете еще сказать об этом писателе?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094" y="1297905"/>
            <a:ext cx="2923572" cy="38542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1494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996952"/>
            <a:ext cx="87849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dirty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Александр Сергеевич Пушкин (1799–1837)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прожил короткую жизнь, но благодаря ему русская литература стала одной из величайших литератур мира. Почти все наши великие писатели, поэты, художники, композиторы, многие ученые читали и перечитывали Пушкина, учились у него.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6336704" cy="20957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2708920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Когда и где родился А.С. Пушкин?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4869160"/>
            <a:ext cx="5549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6 июня 1799 г. в Москве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698490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Вопросы по тексту 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на с. 62–63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6336704" cy="20957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2708920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Что значит предложение «Пушкин вошел в жизнь празднично»?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4869160"/>
            <a:ext cx="55497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В тот день по всей России звонили колокола в честь рождения внучки императора Павла I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698490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Вопросы по тексту 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на с. 62–63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65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6336704" cy="20957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2708920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На каком языке говорили в семье Пушкина?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4869160"/>
            <a:ext cx="55497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В семье говорили </a:t>
            </a:r>
            <a:endParaRPr lang="ru-RU" sz="28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на </a:t>
            </a:r>
            <a:r>
              <a:rPr lang="ru-RU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французском языке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698490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Вопросы по тексту 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на с. 62–63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91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6336704" cy="20957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2708920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Когда А. Пушкин начал сочинять стихи?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4869160"/>
            <a:ext cx="55497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Он начал сочинять рано, </a:t>
            </a:r>
            <a:endParaRPr lang="ru-RU" sz="28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когда </a:t>
            </a:r>
            <a:r>
              <a:rPr lang="ru-RU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был совсем маленьким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698490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Вопросы по тексту 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на с. 62–63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81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17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F7F7F"/>
      </a:hlink>
      <a:folHlink>
        <a:srgbClr val="7F7F7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1233</TotalTime>
  <Words>310</Words>
  <Application>Microsoft Office PowerPoint</Application>
  <PresentationFormat>Экран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32</cp:revision>
  <dcterms:created xsi:type="dcterms:W3CDTF">2014-06-24T15:51:35Z</dcterms:created>
  <dcterms:modified xsi:type="dcterms:W3CDTF">2025-11-23T14:58:46Z</dcterms:modified>
</cp:coreProperties>
</file>