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0" r:id="rId3"/>
    <p:sldId id="261" r:id="rId4"/>
    <p:sldId id="264" r:id="rId5"/>
    <p:sldId id="265" r:id="rId6"/>
    <p:sldId id="266" r:id="rId7"/>
    <p:sldId id="270" r:id="rId8"/>
    <p:sldId id="271" r:id="rId9"/>
    <p:sldId id="287" r:id="rId10"/>
    <p:sldId id="288" r:id="rId11"/>
    <p:sldId id="262" r:id="rId12"/>
    <p:sldId id="283" r:id="rId13"/>
    <p:sldId id="281" r:id="rId14"/>
    <p:sldId id="282" r:id="rId15"/>
    <p:sldId id="284" r:id="rId16"/>
    <p:sldId id="286" r:id="rId17"/>
    <p:sldId id="263" r:id="rId18"/>
    <p:sldId id="268" r:id="rId19"/>
    <p:sldId id="279" r:id="rId20"/>
    <p:sldId id="285" r:id="rId21"/>
    <p:sldId id="280" r:id="rId22"/>
    <p:sldId id="290" r:id="rId23"/>
    <p:sldId id="291" r:id="rId24"/>
    <p:sldId id="289" r:id="rId25"/>
    <p:sldId id="267" r:id="rId26"/>
    <p:sldId id="276" r:id="rId27"/>
    <p:sldId id="277" r:id="rId28"/>
    <p:sldId id="272" r:id="rId29"/>
    <p:sldId id="273" r:id="rId30"/>
    <p:sldId id="275" r:id="rId31"/>
    <p:sldId id="27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9E976D4F-D358-476D-9F9C-A8E71B33F0D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6D4F-D358-476D-9F9C-A8E71B33F0D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9E976D4F-D358-476D-9F9C-A8E71B33F0DB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EE93FBF-DE5E-42A2-AA46-D7B60431F56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рограмма для начальной школы по правилам дорожного движения - Электронные учебники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967" y="764704"/>
            <a:ext cx="3312368" cy="53777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93006" y="1061735"/>
            <a:ext cx="4713150" cy="51398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Викторина </a:t>
            </a:r>
          </a:p>
          <a:p>
            <a:pPr algn="ctr"/>
            <a:r>
              <a:rPr lang="ru-RU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</a:t>
            </a:r>
            <a:r>
              <a:rPr lang="ru-RU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ПДД</a:t>
            </a:r>
          </a:p>
          <a:p>
            <a:pPr algn="ctr"/>
            <a:endParaRPr lang="ru-RU" sz="1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pPr algn="ctr"/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читель начальных классов</a:t>
            </a:r>
          </a:p>
          <a:p>
            <a:pPr algn="ctr"/>
            <a:r>
              <a:rPr lang="ru-RU" sz="1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Гросул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Ксения Игоревна</a:t>
            </a:r>
          </a:p>
          <a:p>
            <a:pPr algn="ctr"/>
            <a:r>
              <a:rPr lang="ru-RU" sz="16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16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Зуйская</a:t>
            </a:r>
            <a:r>
              <a:rPr lang="ru-RU" sz="16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СШ № 1 им. А. А. </a:t>
            </a:r>
            <a:r>
              <a:rPr lang="ru-RU" sz="16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Вильямсона</a:t>
            </a:r>
            <a:r>
              <a:rPr lang="ru-RU" sz="16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0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24744"/>
            <a:ext cx="7776864" cy="350897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Что за “зебра” на дороге?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Все стоят, разинув рот.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Ждут, когда мигнет 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зелёный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Значит это…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5229200"/>
            <a:ext cx="3352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переход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97" y="3731096"/>
            <a:ext cx="4285820" cy="259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8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64087" y="476672"/>
            <a:ext cx="19960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II </a:t>
            </a:r>
            <a:r>
              <a:rPr lang="ru-RU" sz="54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тур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00002"/>
            <a:ext cx="4071587" cy="39012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86737" y="3068960"/>
            <a:ext cx="431560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</a:t>
            </a:r>
          </a:p>
          <a:p>
            <a:pPr algn="ctr"/>
            <a:r>
              <a:rPr lang="ru-RU" sz="6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капитанов</a:t>
            </a:r>
            <a:endParaRPr lang="ru-RU" sz="6000" b="1" cap="none" spc="0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46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84399"/>
            <a:ext cx="6777317" cy="3508977"/>
          </a:xfrm>
        </p:spPr>
        <p:txBody>
          <a:bodyPr/>
          <a:lstStyle/>
          <a:p>
            <a:pPr marL="68580" indent="0" algn="just">
              <a:buNone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Днём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ночью я горю, </a:t>
            </a:r>
            <a:endParaRPr lang="ru-RU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 algn="just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сем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сигналы подаю. </a:t>
            </a:r>
            <a:endParaRPr lang="ru-RU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 algn="just">
              <a:buNone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Есть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три цвета у меня,</a:t>
            </a:r>
          </a:p>
          <a:p>
            <a:pPr marL="68580" indent="0" algn="just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 зовут меня, друзья?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4793376"/>
            <a:ext cx="39320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светофор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767" y="620688"/>
            <a:ext cx="2347913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0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556" y="980728"/>
            <a:ext cx="7848872" cy="350897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Маленькие домики </a:t>
            </a:r>
            <a:endParaRPr lang="ru-RU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>
              <a:buNone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улице бегут, </a:t>
            </a:r>
            <a:endParaRPr lang="ru-RU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>
              <a:buNone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Мальчиков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девочек</a:t>
            </a:r>
          </a:p>
          <a:p>
            <a:pPr marL="68580" indent="0">
              <a:buNone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домики везут.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2294" y="4581128"/>
            <a:ext cx="38700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автобусы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oem\Documents\ПДД\Картинки по ПДД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392" y="3350027"/>
            <a:ext cx="413325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7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08912" cy="3508977"/>
          </a:xfrm>
        </p:spPr>
        <p:txBody>
          <a:bodyPr>
            <a:normAutofit/>
          </a:bodyPr>
          <a:lstStyle/>
          <a:p>
            <a:pPr marL="68580" indent="0" algn="just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два ряда дома стоят</a:t>
            </a:r>
          </a:p>
          <a:p>
            <a:pPr marL="68580" indent="0" algn="just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Десять, двадцать, сто подряд</a:t>
            </a:r>
          </a:p>
          <a:p>
            <a:pPr marL="68580" indent="0" algn="just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квадратными глазами</a:t>
            </a:r>
          </a:p>
          <a:p>
            <a:pPr marL="68580" indent="0" algn="just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Друг на друга все глядят. </a:t>
            </a:r>
          </a:p>
          <a:p>
            <a:pPr marL="68580" indent="0">
              <a:buNone/>
            </a:pP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6176" y="5373216"/>
            <a:ext cx="2474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улица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oem\Documents\ПДД\Картинки по ПДД\img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77071"/>
            <a:ext cx="3266401" cy="231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24744"/>
            <a:ext cx="6777317" cy="3508977"/>
          </a:xfrm>
        </p:spPr>
        <p:txBody>
          <a:bodyPr/>
          <a:lstStyle/>
          <a:p>
            <a:pPr marL="68580" indent="0" algn="just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Посмотри, силач какой </a:t>
            </a:r>
            <a:endParaRPr lang="ru-RU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 algn="just">
              <a:buNone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ходу одной рукой </a:t>
            </a:r>
            <a:endParaRPr lang="ru-RU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 algn="just">
              <a:buNone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Останавливать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привык</a:t>
            </a:r>
          </a:p>
          <a:p>
            <a:pPr marL="68580" indent="0" algn="just">
              <a:buNone/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Пятитонный </a:t>
            </a: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грузовик.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55437" y="4590256"/>
            <a:ext cx="57016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илиционер-</a:t>
            </a:r>
          </a:p>
          <a:p>
            <a:r>
              <a:rPr lang="ru-RU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регулировщик</a:t>
            </a:r>
            <a:endParaRPr lang="ru-RU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46"/>
          <a:stretch/>
        </p:blipFill>
        <p:spPr bwMode="auto">
          <a:xfrm>
            <a:off x="6257126" y="2996952"/>
            <a:ext cx="2445793" cy="33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53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267106" y="476672"/>
            <a:ext cx="21900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r>
              <a:rPr lang="en-US" sz="54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r>
              <a:rPr lang="en-US" sz="5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 </a:t>
            </a:r>
            <a:r>
              <a:rPr lang="ru-RU" sz="54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тур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88848" y="3337354"/>
            <a:ext cx="374653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Умный </a:t>
            </a:r>
          </a:p>
          <a:p>
            <a:pPr algn="ctr"/>
            <a:r>
              <a:rPr lang="ru-RU" sz="60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пешеход</a:t>
            </a:r>
            <a:endParaRPr lang="ru-RU" sz="6000" b="1" cap="none" spc="0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4498975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6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36904" cy="169399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Как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широких народных кругах называется размеченный пешеходный переход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ru-RU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ru-RU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2492896"/>
            <a:ext cx="6777317" cy="2716889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«леопард»;</a:t>
            </a:r>
          </a:p>
          <a:p>
            <a:pPr>
              <a:buFont typeface="Courier New" pitchFamily="49" charset="0"/>
              <a:buChar char="o"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«зебра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»;</a:t>
            </a:r>
          </a:p>
          <a:p>
            <a:pPr>
              <a:buFont typeface="Courier New" pitchFamily="49" charset="0"/>
              <a:buChar char="o"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«верблюд». 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44824"/>
            <a:ext cx="4288252" cy="45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3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7920880" cy="1549976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Человек, который управляет </a:t>
            </a:r>
            <a:b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транспортным средством, это …</a:t>
            </a:r>
            <a:b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endParaRPr lang="ru-RU" sz="36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323652"/>
            <a:ext cx="7344816" cy="350897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Пешеход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Водитель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Пассажир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4139952" y="3284984"/>
            <a:ext cx="4248472" cy="303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89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027664"/>
            <a:ext cx="7848872" cy="114300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По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тротуару нужно 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идти…</a:t>
            </a:r>
            <a:b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</a:br>
            <a:endParaRPr lang="ru-RU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073" y="1714568"/>
            <a:ext cx="6777317" cy="350897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 левой стороне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Посередине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 правой стороне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oem\Documents\ПДД\Картинки по ПДД\img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16" y="3861048"/>
            <a:ext cx="2849633" cy="267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8229600" cy="1143000"/>
          </a:xfrm>
        </p:spPr>
        <p:txBody>
          <a:bodyPr/>
          <a:lstStyle/>
          <a:p>
            <a:r>
              <a:rPr lang="ru-RU" b="1" dirty="0" smtClean="0"/>
              <a:t>Ожидаемый результат: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56792"/>
            <a:ext cx="7776864" cy="388843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ОБУЧАЮЩИЕСЯ ДОЛЖНЫ ЗНАТЬ: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правила дорожной безопасности,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группы дорожных знаков,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необходимую разметку проезжей части,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дорогу для пешеходов,  водителей и велосипедистов,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значение сигналов светофоров, регулировщиков;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техническое устройство велосипеда;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способы оказания первой медицинской помощи.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3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632848" cy="136815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Что важнее на дороге – сигналы светофора или регулировщика?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337" y="2420888"/>
            <a:ext cx="7704856" cy="350897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Сигналы светофора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Сигналы регулировщика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11989" r="4709" b="52889"/>
          <a:stretch/>
        </p:blipFill>
        <p:spPr bwMode="auto">
          <a:xfrm>
            <a:off x="971600" y="3937384"/>
            <a:ext cx="737361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32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632848" cy="108012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Для кого составлены правила дорожного движения?</a:t>
            </a:r>
            <a:b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</a:br>
            <a:endParaRPr lang="ru-RU" sz="36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88840"/>
            <a:ext cx="8136904" cy="350897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Для водителей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Для пешеходов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Для водителей и пешеходов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16426" r="12319" b="22126"/>
          <a:stretch/>
        </p:blipFill>
        <p:spPr bwMode="auto">
          <a:xfrm>
            <a:off x="2699790" y="4149080"/>
            <a:ext cx="3600401" cy="222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81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024744" cy="1477968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При переходе дороги </a:t>
            </a:r>
            <a:b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надо посмотреть…</a:t>
            </a:r>
            <a:b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</a:br>
            <a:endParaRPr lang="ru-RU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16832"/>
            <a:ext cx="8208912" cy="3508977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Сначала налево, потом направо.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Сначала направо, потом налево.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3005137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49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402364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Кому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даёт 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команды пешеходный светофор?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584884"/>
            <a:ext cx="7920880" cy="350897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Водителям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Пешеходам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Водителям и пешеходам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3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027664"/>
            <a:ext cx="7776864" cy="1143000"/>
          </a:xfrm>
        </p:spPr>
        <p:txBody>
          <a:bodyPr>
            <a:noAutofit/>
          </a:bodyPr>
          <a:lstStyle/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Сколько человек могут ехать на одном велосипеде?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3" y="2323652"/>
            <a:ext cx="1440276" cy="350897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1</a:t>
            </a:r>
          </a:p>
          <a:p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2</a:t>
            </a:r>
          </a:p>
          <a:p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3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2476500"/>
            <a:ext cx="5299458" cy="35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95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94294" y="620688"/>
            <a:ext cx="22862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IV </a:t>
            </a:r>
            <a:r>
              <a:rPr lang="ru-RU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тур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3140968"/>
            <a:ext cx="42066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Дорожные </a:t>
            </a:r>
          </a:p>
          <a:p>
            <a:pPr algn="ctr"/>
            <a:r>
              <a:rPr lang="ru-RU" sz="54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знаки</a:t>
            </a:r>
            <a:endParaRPr lang="ru-RU" sz="5400" b="1" cap="none" spc="0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296" r="2165" b="3474"/>
          <a:stretch/>
        </p:blipFill>
        <p:spPr>
          <a:xfrm>
            <a:off x="151862" y="884803"/>
            <a:ext cx="3844074" cy="451233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6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149260" cy="310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024744" cy="1143000"/>
          </a:xfrm>
        </p:spPr>
        <p:txBody>
          <a:bodyPr>
            <a:noAutofit/>
          </a:bodyPr>
          <a:lstStyle/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Каких дорожных знаков не бывает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031684"/>
            <a:ext cx="6777317" cy="350897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запрещающих</a:t>
            </a:r>
          </a:p>
          <a:p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регулирующих</a:t>
            </a:r>
            <a:endParaRPr lang="ru-RU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предупреждающих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3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996952"/>
            <a:ext cx="1848746" cy="189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992888" cy="1838008"/>
          </a:xfrm>
        </p:spPr>
        <p:txBody>
          <a:bodyPr>
            <a:noAutofit/>
          </a:bodyPr>
          <a:lstStyle/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Какой формы в России запрещающие дорожные знаки?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Круглые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Квадратные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Треугольные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154" y="4221088"/>
            <a:ext cx="2053990" cy="204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82" y="1921920"/>
            <a:ext cx="1944216" cy="172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23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556" y="548680"/>
            <a:ext cx="7992888" cy="251115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Какой знак на дороге сообщает водителю, что рядом школа, или детский сад, а значит, следует снизить скорость движения</a:t>
            </a:r>
            <a:endParaRPr lang="ru-RU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873338"/>
            <a:ext cx="1800200" cy="1604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61047"/>
            <a:ext cx="1872208" cy="1648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5024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632848" cy="2655168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Назовите знак, который </a:t>
            </a:r>
            <a:br>
              <a:rPr lang="ru-RU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</a:br>
            <a:r>
              <a:rPr lang="ru-RU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запрещает движение пешеходов.</a:t>
            </a:r>
            <a:br>
              <a:rPr lang="ru-RU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</a:br>
            <a:endParaRPr lang="ru-RU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620688"/>
            <a:ext cx="1944216" cy="233838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68072"/>
            <a:ext cx="2160240" cy="21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" y="3226093"/>
            <a:ext cx="235902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32" y="3250704"/>
            <a:ext cx="230505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539552" y="-963488"/>
            <a:ext cx="7632848" cy="2880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5500" u="sng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УМЕТЬ:</a:t>
            </a:r>
            <a:endParaRPr lang="ru-RU" sz="55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dirty="0" smtClean="0">
                <a:effectLst/>
                <a:latin typeface="Times New Roman"/>
                <a:ea typeface="Calibri"/>
                <a:cs typeface="Times New Roman"/>
              </a:rPr>
              <a:t>- работать с правилами дорожного движения, выделять нужную информацию;</a:t>
            </a:r>
            <a:endParaRPr lang="ru-RU" sz="55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dirty="0" smtClean="0">
                <a:effectLst/>
                <a:latin typeface="Times New Roman"/>
                <a:ea typeface="Calibri"/>
                <a:cs typeface="Times New Roman"/>
              </a:rPr>
              <a:t>- читать информацию по дорожным знакам и разметке проезжей части; </a:t>
            </a:r>
            <a:endParaRPr lang="ru-RU" sz="55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dirty="0" smtClean="0">
                <a:effectLst/>
                <a:latin typeface="Times New Roman"/>
                <a:ea typeface="Calibri"/>
                <a:cs typeface="Times New Roman"/>
              </a:rPr>
              <a:t>- оценивать дорожную ситуацию;</a:t>
            </a:r>
            <a:endParaRPr lang="ru-RU" sz="55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dirty="0" smtClean="0">
                <a:effectLst/>
                <a:latin typeface="Times New Roman"/>
                <a:ea typeface="Calibri"/>
                <a:cs typeface="Times New Roman"/>
              </a:rPr>
              <a:t>- управлять велосипедом;</a:t>
            </a:r>
            <a:endParaRPr lang="ru-RU" sz="55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dirty="0" smtClean="0">
                <a:effectLst/>
                <a:latin typeface="Times New Roman"/>
                <a:ea typeface="Calibri"/>
                <a:cs typeface="Times New Roman"/>
              </a:rPr>
              <a:t>- пользоваться общественным транспортом</a:t>
            </a:r>
            <a:endParaRPr lang="ru-RU" sz="55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10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692696"/>
            <a:ext cx="5760640" cy="2151112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Что обозначает </a:t>
            </a:r>
            <a:br>
              <a:rPr lang="ru-RU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</a:br>
            <a:r>
              <a:rPr lang="ru-RU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этот дорожный знак?</a:t>
            </a:r>
            <a:br>
              <a:rPr lang="ru-RU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</a:br>
            <a:endParaRPr lang="ru-RU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996952"/>
            <a:ext cx="6777317" cy="2763669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лестница</a:t>
            </a:r>
          </a:p>
          <a:p>
            <a:pPr>
              <a:buFont typeface="Courier New" pitchFamily="49" charset="0"/>
              <a:buChar char="o"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подземный переход</a:t>
            </a:r>
          </a:p>
          <a:p>
            <a:pPr>
              <a:buFont typeface="Courier New" pitchFamily="49" charset="0"/>
              <a:buChar char="o"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наземный переход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339330" cy="239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49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776864" cy="1944216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Найди знак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«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Место остановки автобуса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»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</a:br>
            <a:endParaRPr lang="ru-RU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1800200" cy="252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92895"/>
            <a:ext cx="1800200" cy="252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92895"/>
            <a:ext cx="1977390" cy="252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18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421448" y="670731"/>
            <a:ext cx="18020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 </a:t>
            </a:r>
            <a:r>
              <a:rPr lang="ru-RU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тур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798" y="3789040"/>
            <a:ext cx="5895975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58750"/>
            <a:ext cx="4224337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1604" y="2531022"/>
            <a:ext cx="3541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Разминка</a:t>
            </a:r>
            <a:endParaRPr lang="ru-RU" sz="5400" b="1" cap="none" spc="0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8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2"/>
            <a:ext cx="7632848" cy="3508977"/>
          </a:xfrm>
        </p:spPr>
        <p:txBody>
          <a:bodyPr/>
          <a:lstStyle/>
          <a:p>
            <a:pPr marL="0" lvl="0" indent="0" fontAlgn="base">
              <a:spcAft>
                <a:spcPts val="1125"/>
              </a:spcAft>
              <a:buNone/>
              <a:tabLst>
                <a:tab pos="457200" algn="l"/>
              </a:tabLst>
            </a:pPr>
            <a:r>
              <a:rPr lang="ru-RU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И автобус, и трамвай, едут быстро – не зевай,</a:t>
            </a:r>
          </a:p>
          <a:p>
            <a:pPr marL="68580" indent="0" fontAlgn="base">
              <a:lnSpc>
                <a:spcPts val="1915"/>
              </a:lnSpc>
              <a:spcAft>
                <a:spcPts val="1920"/>
              </a:spcAft>
              <a:buNone/>
            </a:pPr>
            <a:r>
              <a:rPr lang="ru-RU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Всем известно на планете, </a:t>
            </a:r>
            <a:endParaRPr lang="en-US" sz="36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  <a:p>
            <a:pPr marL="68580" indent="0" fontAlgn="base">
              <a:lnSpc>
                <a:spcPts val="1915"/>
              </a:lnSpc>
              <a:spcAft>
                <a:spcPts val="1920"/>
              </a:spcAft>
              <a:buNone/>
            </a:pPr>
            <a:r>
              <a:rPr lang="ru-RU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осторожней </a:t>
            </a:r>
            <a:r>
              <a:rPr lang="ru-RU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будьте…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24128" y="2636912"/>
            <a:ext cx="20313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ДЕТИ</a:t>
            </a:r>
            <a:endParaRPr lang="ru-RU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4" b="55760"/>
          <a:stretch/>
        </p:blipFill>
        <p:spPr bwMode="auto">
          <a:xfrm>
            <a:off x="971600" y="3284984"/>
            <a:ext cx="4402337" cy="305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62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764705"/>
            <a:ext cx="6777317" cy="2520280"/>
          </a:xfrm>
        </p:spPr>
        <p:txBody>
          <a:bodyPr/>
          <a:lstStyle/>
          <a:p>
            <a:pPr marL="0" lvl="0" indent="0" fontAlgn="base">
              <a:spcAft>
                <a:spcPts val="1125"/>
              </a:spcAft>
              <a:buNone/>
              <a:tabLst>
                <a:tab pos="457200" algn="l"/>
              </a:tabLst>
            </a:pPr>
            <a:r>
              <a:rPr lang="ru-RU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Ни машина, ни мопед не оставят здесь свой след,</a:t>
            </a:r>
          </a:p>
          <a:p>
            <a:pPr marL="68580" indent="0" fontAlgn="base">
              <a:lnSpc>
                <a:spcPts val="1915"/>
              </a:lnSpc>
              <a:spcAft>
                <a:spcPts val="1920"/>
              </a:spcAft>
              <a:buNone/>
            </a:pPr>
            <a:r>
              <a:rPr lang="ru-RU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Ездить ведь никто не может </a:t>
            </a:r>
            <a:endParaRPr lang="ru-RU" sz="36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  <a:p>
            <a:pPr marL="68580" indent="0" fontAlgn="base">
              <a:lnSpc>
                <a:spcPts val="1915"/>
              </a:lnSpc>
              <a:spcAft>
                <a:spcPts val="1920"/>
              </a:spcAft>
              <a:buNone/>
            </a:pPr>
            <a:r>
              <a:rPr lang="ru-RU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вдоль </a:t>
            </a:r>
            <a:r>
              <a:rPr lang="ru-RU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прямых…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84984"/>
            <a:ext cx="4032448" cy="302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2979435"/>
            <a:ext cx="5533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велодорожек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08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08720"/>
            <a:ext cx="7632848" cy="3508977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Пьет бензин, как молоко,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Может бегать далеко.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Возит грузы и людей,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 знаком, конечно, с ней.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Обувь носит из резины, называется…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5368990"/>
            <a:ext cx="3456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машина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 descr="C:\Users\oem\Documents\ПДД\Картинки по ПДД\volkswage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91976"/>
            <a:ext cx="3024336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4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2"/>
            <a:ext cx="7704856" cy="4104456"/>
          </a:xfrm>
        </p:spPr>
        <p:txBody>
          <a:bodyPr>
            <a:normAutofit lnSpcReduction="10000"/>
          </a:bodyPr>
          <a:lstStyle/>
          <a:p>
            <a:pPr marL="68580" indent="0" fontAlgn="base">
              <a:buNone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дороге все стоят, </a:t>
            </a:r>
            <a:endParaRPr lang="ru-RU" sz="40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 fontAlgn="base">
              <a:buNone/>
            </a:pP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дороге все гудят,</a:t>
            </a:r>
          </a:p>
          <a:p>
            <a:pPr marL="68580" indent="0" fontAlgn="base">
              <a:buNone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Ждут водители и дети, </a:t>
            </a:r>
            <a:endParaRPr lang="ru-RU" sz="40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 fontAlgn="base">
              <a:buNone/>
            </a:pP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светофор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совсем не светит,</a:t>
            </a:r>
          </a:p>
          <a:p>
            <a:pPr marL="68580" indent="0" fontAlgn="base">
              <a:buNone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горят его приборы, </a:t>
            </a:r>
            <a:endParaRPr lang="ru-RU" sz="40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68580" indent="0" fontAlgn="base">
              <a:buNone/>
            </a:pP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поломались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5389446"/>
            <a:ext cx="4861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светофоры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18" name="Picture 2" descr="C:\Users\oem\Documents\ПДД\Картинки по ПДД\T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96" y="692696"/>
            <a:ext cx="133251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21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52736"/>
            <a:ext cx="6777317" cy="350897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Тихо ехать нас обяжет,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Поворот вблизи покажет,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напомнит, что и как, 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Вам в пути…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5229200"/>
            <a:ext cx="6551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Дорожный знак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43" name="Picture 3" descr="C:\Users\oem\Documents\ПДД\Картинки по ПДД\1_23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12976"/>
            <a:ext cx="1835447" cy="163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19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342</TotalTime>
  <Words>479</Words>
  <Application>Microsoft Office PowerPoint</Application>
  <PresentationFormat>Экран (4:3)</PresentationFormat>
  <Paragraphs>129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Остин</vt:lpstr>
      <vt:lpstr>Презентация PowerPoint</vt:lpstr>
      <vt:lpstr>Ожидаемый результат: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в широких народных кругах называется размеченный пешеходный переход? </vt:lpstr>
      <vt:lpstr>Человек, который управляет  транспортным средством, это … </vt:lpstr>
      <vt:lpstr>По тротуару нужно идти… </vt:lpstr>
      <vt:lpstr>Что важнее на дороге – сигналы светофора или регулировщика?</vt:lpstr>
      <vt:lpstr>Для кого составлены правила дорожного движения? </vt:lpstr>
      <vt:lpstr>При переходе дороги  надо посмотреть… </vt:lpstr>
      <vt:lpstr>Кому даёт команды пешеходный светофор?</vt:lpstr>
      <vt:lpstr>Сколько человек могут ехать на одном велосипеде?</vt:lpstr>
      <vt:lpstr>Презентация PowerPoint</vt:lpstr>
      <vt:lpstr>Каких дорожных знаков не бывает:</vt:lpstr>
      <vt:lpstr>Какой формы в России запрещающие дорожные знаки?</vt:lpstr>
      <vt:lpstr>Какой знак на дороге сообщает водителю, что рядом школа, или детский сад, а значит, следует снизить скорость движения</vt:lpstr>
      <vt:lpstr>Назовите знак, который  запрещает движение пешеходов. </vt:lpstr>
      <vt:lpstr>Что обозначает  этот дорожный знак? </vt:lpstr>
      <vt:lpstr>Найди знак «Место остановки автобуса»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Admin</cp:lastModifiedBy>
  <cp:revision>53</cp:revision>
  <dcterms:created xsi:type="dcterms:W3CDTF">2014-11-27T17:54:40Z</dcterms:created>
  <dcterms:modified xsi:type="dcterms:W3CDTF">2023-01-16T18:35:51Z</dcterms:modified>
</cp:coreProperties>
</file>