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slideMaster6.xml" ContentType="application/vnd.openxmlformats-officedocument.presentationml.slideMaster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_rels/notesSlide9.xml.rels" ContentType="application/vnd.openxmlformats-package.relationships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7.xml.rels" ContentType="application/vnd.openxmlformats-package.relationship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2.xml.rels" ContentType="application/vnd.openxmlformats-package.relationships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media/image1.png" ContentType="image/png"/>
  <Override PartName="/ppt/media/image7.jpeg" ContentType="image/jpeg"/>
  <Override PartName="/ppt/media/image2.png" ContentType="image/png"/>
  <Override PartName="/ppt/media/image3.png" ContentType="image/png"/>
  <Override PartName="/ppt/media/image4.png" ContentType="image/png"/>
  <Override PartName="/ppt/media/image21.png" ContentType="image/png"/>
  <Override PartName="/ppt/media/image6.jpeg" ContentType="image/jpeg"/>
  <Override PartName="/ppt/media/image5.png" ContentType="image/png"/>
  <Override PartName="/ppt/media/image8.jpeg" ContentType="image/jpe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jpeg" ContentType="image/jpeg"/>
  <Override PartName="/ppt/media/image15.jpeg" ContentType="image/jpeg"/>
  <Override PartName="/ppt/media/image16.jpeg" ContentType="image/jpe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1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7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type="sldImg"/>
          </p:nvPr>
        </p:nvSpPr>
        <p:spPr>
          <a:xfrm>
            <a:off x="1209960" y="694800"/>
            <a:ext cx="4437000" cy="3428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3630" spc="-1" strike="noStrike">
                <a:solidFill>
                  <a:srgbClr val="ffffff"/>
                </a:solidFill>
                <a:latin typeface="DejaVu Sans"/>
              </a:rPr>
              <a:t>Для перемещения страницы щёлкните мышью</a:t>
            </a:r>
            <a:endParaRPr b="0" lang="ru-RU" sz="3630" spc="-1" strike="noStrike">
              <a:solidFill>
                <a:srgbClr val="ffffff"/>
              </a:solidFill>
              <a:latin typeface="DejaVu Sans"/>
            </a:endParaRPr>
          </a:p>
        </p:txBody>
      </p:sp>
      <p:sp>
        <p:nvSpPr>
          <p:cNvPr id="364" name="PlaceHolder 2"/>
          <p:cNvSpPr>
            <a:spLocks noGrp="1"/>
          </p:cNvSpPr>
          <p:nvPr>
            <p:ph type="body"/>
          </p:nvPr>
        </p:nvSpPr>
        <p:spPr>
          <a:xfrm>
            <a:off x="685800" y="4343040"/>
            <a:ext cx="5486040" cy="41144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ru-RU" sz="2400" spc="-1" strike="noStrike">
                <a:latin typeface="DejaVu Sans Condensed"/>
              </a:rPr>
              <a:t>Для правки формата примечаний щёлкните мышью</a:t>
            </a:r>
            <a:endParaRPr b="0" lang="ru-RU" sz="2400" spc="-1" strike="noStrike">
              <a:latin typeface="DejaVu Sans Condensed"/>
            </a:endParaRPr>
          </a:p>
        </p:txBody>
      </p:sp>
      <p:sp>
        <p:nvSpPr>
          <p:cNvPr id="36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2976120" cy="45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ru-RU" sz="1400" spc="-1" strike="noStrike">
                <a:solidFill>
                  <a:srgbClr val="dddddd"/>
                </a:solidFill>
                <a:latin typeface="DejaVu Sans"/>
              </a:rPr>
              <a:t>&lt;верхний колонтитул&gt;</a:t>
            </a:r>
            <a:endParaRPr b="0" lang="ru-RU" sz="1400" spc="-1" strike="noStrike">
              <a:solidFill>
                <a:srgbClr val="dddddd"/>
              </a:solidFill>
              <a:latin typeface="DejaVu Sans"/>
            </a:endParaRPr>
          </a:p>
        </p:txBody>
      </p:sp>
      <p:sp>
        <p:nvSpPr>
          <p:cNvPr id="366" name="PlaceHolder 4"/>
          <p:cNvSpPr>
            <a:spLocks noGrp="1"/>
          </p:cNvSpPr>
          <p:nvPr>
            <p:ph type="dt"/>
          </p:nvPr>
        </p:nvSpPr>
        <p:spPr>
          <a:xfrm>
            <a:off x="3881520" y="0"/>
            <a:ext cx="2976120" cy="45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ru-RU" sz="1400" spc="-1" strike="noStrike">
                <a:solidFill>
                  <a:srgbClr val="dddddd"/>
                </a:solidFill>
                <a:latin typeface="DejaVu Sans"/>
              </a:rPr>
              <a:t>&lt;дата/время&gt;</a:t>
            </a:r>
            <a:endParaRPr b="0" lang="ru-RU" sz="1400" spc="-1" strike="noStrike">
              <a:solidFill>
                <a:srgbClr val="dddddd"/>
              </a:solidFill>
              <a:latin typeface="DejaVu Sans"/>
            </a:endParaRPr>
          </a:p>
        </p:txBody>
      </p:sp>
      <p:sp>
        <p:nvSpPr>
          <p:cNvPr id="367" name="PlaceHolder 5"/>
          <p:cNvSpPr>
            <a:spLocks noGrp="1"/>
          </p:cNvSpPr>
          <p:nvPr>
            <p:ph type="ftr"/>
          </p:nvPr>
        </p:nvSpPr>
        <p:spPr>
          <a:xfrm>
            <a:off x="0" y="8686800"/>
            <a:ext cx="2976120" cy="4568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ru-RU" sz="1400" spc="-1" strike="noStrike">
                <a:solidFill>
                  <a:srgbClr val="dddddd"/>
                </a:solidFill>
                <a:latin typeface="DejaVu Sans"/>
              </a:rPr>
              <a:t>&lt;нижний колонтитул&gt;</a:t>
            </a:r>
            <a:endParaRPr b="0" lang="ru-RU" sz="1400" spc="-1" strike="noStrike">
              <a:solidFill>
                <a:srgbClr val="dddddd"/>
              </a:solidFill>
              <a:latin typeface="DejaVu Sans"/>
            </a:endParaRPr>
          </a:p>
        </p:txBody>
      </p:sp>
      <p:sp>
        <p:nvSpPr>
          <p:cNvPr id="368" name="PlaceHolder 6"/>
          <p:cNvSpPr>
            <a:spLocks noGrp="1"/>
          </p:cNvSpPr>
          <p:nvPr>
            <p:ph type="sldNum"/>
          </p:nvPr>
        </p:nvSpPr>
        <p:spPr>
          <a:xfrm>
            <a:off x="3881520" y="8686800"/>
            <a:ext cx="2976120" cy="4568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8138D41C-B126-425E-A3A4-AEDFDBF5EB56}" type="slidenum">
              <a:rPr b="0" lang="ru-RU" sz="1400" spc="-1" strike="noStrike">
                <a:solidFill>
                  <a:srgbClr val="dddddd"/>
                </a:solidFill>
                <a:latin typeface="DejaVu Sans"/>
              </a:rPr>
              <a:t>&lt;номер&gt;</a:t>
            </a:fld>
            <a:endParaRPr b="0" lang="ru-RU" sz="1400" spc="-1" strike="noStrike">
              <a:solidFill>
                <a:srgbClr val="dddddd"/>
              </a:solidFill>
              <a:latin typeface="DejaVu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EF4DAFE3-1FDF-4873-B47C-3CF521EE5307}" type="slidenum">
              <a:rPr b="0" lang="ru-RU" sz="1200" spc="-1" strike="noStrike">
                <a:solidFill>
                  <a:srgbClr val="dddddd"/>
                </a:solidFill>
                <a:latin typeface="Arial"/>
              </a:rPr>
              <a:t>9</a:t>
            </a:fld>
            <a:endParaRPr b="0" lang="ru-RU" sz="1200" spc="-1" strike="noStrike">
              <a:solidFill>
                <a:srgbClr val="dddddd"/>
              </a:solidFill>
              <a:latin typeface="DejaVu Sans"/>
            </a:endParaRPr>
          </a:p>
        </p:txBody>
      </p:sp>
      <p:sp>
        <p:nvSpPr>
          <p:cNvPr id="411" name="PlaceHolder 2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412" name="PlaceHolder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endParaRPr b="0" lang="ru-RU" sz="2400" spc="-1" strike="noStrike">
              <a:latin typeface="DejaVu Sans Condensed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AEEB9934-B912-4514-B312-E4EEEC6E7525}" type="slidenum">
              <a:rPr b="0" lang="ru-RU" sz="1200" spc="-1" strike="noStrike">
                <a:latin typeface="Arial"/>
              </a:rPr>
              <a:t>9</a:t>
            </a:fld>
            <a:endParaRPr b="0" lang="ru-RU" sz="1200" spc="-1" strike="noStrike">
              <a:latin typeface="Arial"/>
            </a:endParaRPr>
          </a:p>
        </p:txBody>
      </p:sp>
      <p:sp>
        <p:nvSpPr>
          <p:cNvPr id="414" name="PlaceHolder 2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415" name="PlaceHolder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endParaRPr b="0" lang="ru-RU" sz="240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D8ED465D-6305-41A5-8D04-F036FD191619}" type="slidenum">
              <a:rPr b="0" lang="ru-RU" sz="1200" spc="-1" strike="noStrike">
                <a:latin typeface="Arial"/>
              </a:rPr>
              <a:t>9</a:t>
            </a:fld>
            <a:endParaRPr b="0" lang="ru-RU" sz="1200" spc="-1" strike="noStrike">
              <a:latin typeface="Arial"/>
            </a:endParaRPr>
          </a:p>
        </p:txBody>
      </p:sp>
      <p:sp>
        <p:nvSpPr>
          <p:cNvPr id="417" name="PlaceHolder 2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418" name="PlaceHolder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endParaRPr b="0" lang="ru-RU" sz="240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8F91D74F-A013-478B-BD9B-70E994736330}" type="slidenum">
              <a:rPr b="0" lang="ru-RU" sz="1200" spc="-1" strike="noStrike">
                <a:latin typeface="Arial"/>
              </a:rPr>
              <a:t>9</a:t>
            </a:fld>
            <a:endParaRPr b="0" lang="ru-RU" sz="1200" spc="-1" strike="noStrike">
              <a:latin typeface="Arial"/>
            </a:endParaRPr>
          </a:p>
        </p:txBody>
      </p:sp>
      <p:sp>
        <p:nvSpPr>
          <p:cNvPr id="420" name="PlaceHolder 2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421" name="PlaceHolder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endParaRPr b="0" lang="ru-RU" sz="240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6B312A7E-A738-41BE-B7F2-BFBE8440DA92}" type="slidenum">
              <a:rPr b="0" lang="ru-RU" sz="1200" spc="-1" strike="noStrike">
                <a:latin typeface="Arial"/>
              </a:rPr>
              <a:t>&lt;номер&gt;</a:t>
            </a:fld>
            <a:endParaRPr b="0" lang="ru-RU" sz="1200" spc="-1" strike="noStrike">
              <a:latin typeface="Arial"/>
            </a:endParaRPr>
          </a:p>
        </p:txBody>
      </p:sp>
      <p:sp>
        <p:nvSpPr>
          <p:cNvPr id="423" name="PlaceHolder 2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424" name="PlaceHolder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endParaRPr b="0" lang="ru-RU" sz="240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E515956D-8894-4FDC-8F9A-D33B5FCBBE1C}" type="slidenum">
              <a:rPr b="0" lang="ru-RU" sz="1200" spc="-1" strike="noStrike">
                <a:latin typeface="Arial"/>
              </a:rPr>
              <a:t>&lt;номер&gt;</a:t>
            </a:fld>
            <a:endParaRPr b="0" lang="ru-RU" sz="1200" spc="-1" strike="noStrike">
              <a:latin typeface="Arial"/>
            </a:endParaRPr>
          </a:p>
        </p:txBody>
      </p:sp>
      <p:sp>
        <p:nvSpPr>
          <p:cNvPr id="426" name="PlaceHolder 2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427" name="PlaceHolder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endParaRPr b="0" lang="ru-RU" sz="240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TextShape 1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824A8A40-FF3E-47E2-AEFE-69F0162EE2F0}" type="slidenum">
              <a:rPr b="0" lang="ru-RU" sz="1200" spc="-1" strike="noStrike">
                <a:latin typeface="Arial"/>
              </a:rPr>
              <a:t>&lt;номер&gt;</a:t>
            </a:fld>
            <a:endParaRPr b="0" lang="ru-RU" sz="1200" spc="-1" strike="noStrike">
              <a:latin typeface="Arial"/>
            </a:endParaRPr>
          </a:p>
        </p:txBody>
      </p:sp>
      <p:sp>
        <p:nvSpPr>
          <p:cNvPr id="429" name="PlaceHolder 2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430" name="PlaceHolder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endParaRPr b="0" lang="ru-RU" sz="240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816408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89600" y="5179320"/>
            <a:ext cx="816408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89600" y="517932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61" name="PlaceHolder 5"/>
          <p:cNvSpPr>
            <a:spLocks noGrp="1"/>
          </p:cNvSpPr>
          <p:nvPr>
            <p:ph type="body"/>
          </p:nvPr>
        </p:nvSpPr>
        <p:spPr>
          <a:xfrm>
            <a:off x="4672800" y="517932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3250080" y="370080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6010560" y="370080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489600" y="517932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67" name="PlaceHolder 6"/>
          <p:cNvSpPr>
            <a:spLocks noGrp="1"/>
          </p:cNvSpPr>
          <p:nvPr>
            <p:ph type="body"/>
          </p:nvPr>
        </p:nvSpPr>
        <p:spPr>
          <a:xfrm>
            <a:off x="3250080" y="517932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68" name="PlaceHolder 7"/>
          <p:cNvSpPr>
            <a:spLocks noGrp="1"/>
          </p:cNvSpPr>
          <p:nvPr>
            <p:ph type="body"/>
          </p:nvPr>
        </p:nvSpPr>
        <p:spPr>
          <a:xfrm>
            <a:off x="6010560" y="517932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subTitle"/>
          </p:nvPr>
        </p:nvSpPr>
        <p:spPr>
          <a:xfrm>
            <a:off x="489600" y="3700800"/>
            <a:ext cx="8164080" cy="2830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663300"/>
              </a:solidFill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816408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subTitle"/>
          </p:nvPr>
        </p:nvSpPr>
        <p:spPr>
          <a:xfrm>
            <a:off x="489600" y="1959120"/>
            <a:ext cx="6858000" cy="5551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663300"/>
              </a:solidFill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489600" y="517932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subTitle"/>
          </p:nvPr>
        </p:nvSpPr>
        <p:spPr>
          <a:xfrm>
            <a:off x="489600" y="3700800"/>
            <a:ext cx="8164080" cy="2830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663300"/>
              </a:solidFill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 type="body"/>
          </p:nvPr>
        </p:nvSpPr>
        <p:spPr>
          <a:xfrm>
            <a:off x="4672800" y="517932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489600" y="5179320"/>
            <a:ext cx="816408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816408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489600" y="5179320"/>
            <a:ext cx="816408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489600" y="517932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body"/>
          </p:nvPr>
        </p:nvSpPr>
        <p:spPr>
          <a:xfrm>
            <a:off x="4672800" y="517932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3250080" y="370080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 type="body"/>
          </p:nvPr>
        </p:nvSpPr>
        <p:spPr>
          <a:xfrm>
            <a:off x="6010560" y="370080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35" name="PlaceHolder 5"/>
          <p:cNvSpPr>
            <a:spLocks noGrp="1"/>
          </p:cNvSpPr>
          <p:nvPr>
            <p:ph type="body"/>
          </p:nvPr>
        </p:nvSpPr>
        <p:spPr>
          <a:xfrm>
            <a:off x="489600" y="517932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36" name="PlaceHolder 6"/>
          <p:cNvSpPr>
            <a:spLocks noGrp="1"/>
          </p:cNvSpPr>
          <p:nvPr>
            <p:ph type="body"/>
          </p:nvPr>
        </p:nvSpPr>
        <p:spPr>
          <a:xfrm>
            <a:off x="3250080" y="517932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37" name="PlaceHolder 7"/>
          <p:cNvSpPr>
            <a:spLocks noGrp="1"/>
          </p:cNvSpPr>
          <p:nvPr>
            <p:ph type="body"/>
          </p:nvPr>
        </p:nvSpPr>
        <p:spPr>
          <a:xfrm>
            <a:off x="6010560" y="517932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subTitle"/>
          </p:nvPr>
        </p:nvSpPr>
        <p:spPr>
          <a:xfrm>
            <a:off x="489600" y="3700800"/>
            <a:ext cx="8164080" cy="2830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663300"/>
              </a:solidFill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816408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816408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subTitle"/>
          </p:nvPr>
        </p:nvSpPr>
        <p:spPr>
          <a:xfrm>
            <a:off x="489600" y="1959120"/>
            <a:ext cx="6858000" cy="5551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663300"/>
              </a:solidFill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84" name="PlaceHolder 4"/>
          <p:cNvSpPr>
            <a:spLocks noGrp="1"/>
          </p:cNvSpPr>
          <p:nvPr>
            <p:ph type="body"/>
          </p:nvPr>
        </p:nvSpPr>
        <p:spPr>
          <a:xfrm>
            <a:off x="489600" y="517932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88" name="PlaceHolder 4"/>
          <p:cNvSpPr>
            <a:spLocks noGrp="1"/>
          </p:cNvSpPr>
          <p:nvPr>
            <p:ph type="body"/>
          </p:nvPr>
        </p:nvSpPr>
        <p:spPr>
          <a:xfrm>
            <a:off x="4672800" y="517932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92" name="PlaceHolder 4"/>
          <p:cNvSpPr>
            <a:spLocks noGrp="1"/>
          </p:cNvSpPr>
          <p:nvPr>
            <p:ph type="body"/>
          </p:nvPr>
        </p:nvSpPr>
        <p:spPr>
          <a:xfrm>
            <a:off x="489600" y="5179320"/>
            <a:ext cx="816408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816408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body"/>
          </p:nvPr>
        </p:nvSpPr>
        <p:spPr>
          <a:xfrm>
            <a:off x="489600" y="5179320"/>
            <a:ext cx="816408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199" name="PlaceHolder 4"/>
          <p:cNvSpPr>
            <a:spLocks noGrp="1"/>
          </p:cNvSpPr>
          <p:nvPr>
            <p:ph type="body"/>
          </p:nvPr>
        </p:nvSpPr>
        <p:spPr>
          <a:xfrm>
            <a:off x="489600" y="517932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200" name="PlaceHolder 5"/>
          <p:cNvSpPr>
            <a:spLocks noGrp="1"/>
          </p:cNvSpPr>
          <p:nvPr>
            <p:ph type="body"/>
          </p:nvPr>
        </p:nvSpPr>
        <p:spPr>
          <a:xfrm>
            <a:off x="4672800" y="517932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3250080" y="370080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 type="body"/>
          </p:nvPr>
        </p:nvSpPr>
        <p:spPr>
          <a:xfrm>
            <a:off x="6010560" y="370080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205" name="PlaceHolder 5"/>
          <p:cNvSpPr>
            <a:spLocks noGrp="1"/>
          </p:cNvSpPr>
          <p:nvPr>
            <p:ph type="body"/>
          </p:nvPr>
        </p:nvSpPr>
        <p:spPr>
          <a:xfrm>
            <a:off x="489600" y="517932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206" name="PlaceHolder 6"/>
          <p:cNvSpPr>
            <a:spLocks noGrp="1"/>
          </p:cNvSpPr>
          <p:nvPr>
            <p:ph type="body"/>
          </p:nvPr>
        </p:nvSpPr>
        <p:spPr>
          <a:xfrm>
            <a:off x="3250080" y="517932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207" name="PlaceHolder 7"/>
          <p:cNvSpPr>
            <a:spLocks noGrp="1"/>
          </p:cNvSpPr>
          <p:nvPr>
            <p:ph type="body"/>
          </p:nvPr>
        </p:nvSpPr>
        <p:spPr>
          <a:xfrm>
            <a:off x="6010560" y="517932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 type="subTitle"/>
          </p:nvPr>
        </p:nvSpPr>
        <p:spPr>
          <a:xfrm>
            <a:off x="489600" y="3700800"/>
            <a:ext cx="8164080" cy="2830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663300"/>
              </a:solidFill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816408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subTitle"/>
          </p:nvPr>
        </p:nvSpPr>
        <p:spPr>
          <a:xfrm>
            <a:off x="489600" y="1959120"/>
            <a:ext cx="6858000" cy="5551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663300"/>
              </a:solidFill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251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252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253" name="PlaceHolder 4"/>
          <p:cNvSpPr>
            <a:spLocks noGrp="1"/>
          </p:cNvSpPr>
          <p:nvPr>
            <p:ph type="body"/>
          </p:nvPr>
        </p:nvSpPr>
        <p:spPr>
          <a:xfrm>
            <a:off x="489600" y="517932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255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256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257" name="PlaceHolder 4"/>
          <p:cNvSpPr>
            <a:spLocks noGrp="1"/>
          </p:cNvSpPr>
          <p:nvPr>
            <p:ph type="body"/>
          </p:nvPr>
        </p:nvSpPr>
        <p:spPr>
          <a:xfrm>
            <a:off x="4672800" y="517932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261" name="PlaceHolder 4"/>
          <p:cNvSpPr>
            <a:spLocks noGrp="1"/>
          </p:cNvSpPr>
          <p:nvPr>
            <p:ph type="body"/>
          </p:nvPr>
        </p:nvSpPr>
        <p:spPr>
          <a:xfrm>
            <a:off x="489600" y="5179320"/>
            <a:ext cx="816408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263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816408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264" name="PlaceHolder 3"/>
          <p:cNvSpPr>
            <a:spLocks noGrp="1"/>
          </p:cNvSpPr>
          <p:nvPr>
            <p:ph type="body"/>
          </p:nvPr>
        </p:nvSpPr>
        <p:spPr>
          <a:xfrm>
            <a:off x="489600" y="5179320"/>
            <a:ext cx="816408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266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267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268" name="PlaceHolder 4"/>
          <p:cNvSpPr>
            <a:spLocks noGrp="1"/>
          </p:cNvSpPr>
          <p:nvPr>
            <p:ph type="body"/>
          </p:nvPr>
        </p:nvSpPr>
        <p:spPr>
          <a:xfrm>
            <a:off x="489600" y="517932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269" name="PlaceHolder 5"/>
          <p:cNvSpPr>
            <a:spLocks noGrp="1"/>
          </p:cNvSpPr>
          <p:nvPr>
            <p:ph type="body"/>
          </p:nvPr>
        </p:nvSpPr>
        <p:spPr>
          <a:xfrm>
            <a:off x="4672800" y="517932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body"/>
          </p:nvPr>
        </p:nvSpPr>
        <p:spPr>
          <a:xfrm>
            <a:off x="3250080" y="370080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273" name="PlaceHolder 4"/>
          <p:cNvSpPr>
            <a:spLocks noGrp="1"/>
          </p:cNvSpPr>
          <p:nvPr>
            <p:ph type="body"/>
          </p:nvPr>
        </p:nvSpPr>
        <p:spPr>
          <a:xfrm>
            <a:off x="6010560" y="370080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274" name="PlaceHolder 5"/>
          <p:cNvSpPr>
            <a:spLocks noGrp="1"/>
          </p:cNvSpPr>
          <p:nvPr>
            <p:ph type="body"/>
          </p:nvPr>
        </p:nvSpPr>
        <p:spPr>
          <a:xfrm>
            <a:off x="489600" y="517932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275" name="PlaceHolder 6"/>
          <p:cNvSpPr>
            <a:spLocks noGrp="1"/>
          </p:cNvSpPr>
          <p:nvPr>
            <p:ph type="body"/>
          </p:nvPr>
        </p:nvSpPr>
        <p:spPr>
          <a:xfrm>
            <a:off x="3250080" y="517932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276" name="PlaceHolder 7"/>
          <p:cNvSpPr>
            <a:spLocks noGrp="1"/>
          </p:cNvSpPr>
          <p:nvPr>
            <p:ph type="body"/>
          </p:nvPr>
        </p:nvSpPr>
        <p:spPr>
          <a:xfrm>
            <a:off x="6010560" y="517932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289" name="PlaceHolder 2"/>
          <p:cNvSpPr>
            <a:spLocks noGrp="1"/>
          </p:cNvSpPr>
          <p:nvPr>
            <p:ph type="subTitle"/>
          </p:nvPr>
        </p:nvSpPr>
        <p:spPr>
          <a:xfrm>
            <a:off x="489600" y="3700800"/>
            <a:ext cx="8164080" cy="2830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663300"/>
              </a:solidFill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291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816408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293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294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subTitle"/>
          </p:nvPr>
        </p:nvSpPr>
        <p:spPr>
          <a:xfrm>
            <a:off x="489600" y="1959120"/>
            <a:ext cx="6858000" cy="5551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663300"/>
              </a:solidFill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298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299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00" name="PlaceHolder 4"/>
          <p:cNvSpPr>
            <a:spLocks noGrp="1"/>
          </p:cNvSpPr>
          <p:nvPr>
            <p:ph type="body"/>
          </p:nvPr>
        </p:nvSpPr>
        <p:spPr>
          <a:xfrm>
            <a:off x="489600" y="517932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02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03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04" name="PlaceHolder 4"/>
          <p:cNvSpPr>
            <a:spLocks noGrp="1"/>
          </p:cNvSpPr>
          <p:nvPr>
            <p:ph type="body"/>
          </p:nvPr>
        </p:nvSpPr>
        <p:spPr>
          <a:xfrm>
            <a:off x="4672800" y="517932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08" name="PlaceHolder 4"/>
          <p:cNvSpPr>
            <a:spLocks noGrp="1"/>
          </p:cNvSpPr>
          <p:nvPr>
            <p:ph type="body"/>
          </p:nvPr>
        </p:nvSpPr>
        <p:spPr>
          <a:xfrm>
            <a:off x="489600" y="5179320"/>
            <a:ext cx="816408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816408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 type="body"/>
          </p:nvPr>
        </p:nvSpPr>
        <p:spPr>
          <a:xfrm>
            <a:off x="489600" y="5179320"/>
            <a:ext cx="816408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13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14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15" name="PlaceHolder 4"/>
          <p:cNvSpPr>
            <a:spLocks noGrp="1"/>
          </p:cNvSpPr>
          <p:nvPr>
            <p:ph type="body"/>
          </p:nvPr>
        </p:nvSpPr>
        <p:spPr>
          <a:xfrm>
            <a:off x="489600" y="517932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16" name="PlaceHolder 5"/>
          <p:cNvSpPr>
            <a:spLocks noGrp="1"/>
          </p:cNvSpPr>
          <p:nvPr>
            <p:ph type="body"/>
          </p:nvPr>
        </p:nvSpPr>
        <p:spPr>
          <a:xfrm>
            <a:off x="4672800" y="517932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subTitle"/>
          </p:nvPr>
        </p:nvSpPr>
        <p:spPr>
          <a:xfrm>
            <a:off x="489600" y="1959120"/>
            <a:ext cx="6858000" cy="5551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663300"/>
              </a:solidFill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18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19" name="PlaceHolder 3"/>
          <p:cNvSpPr>
            <a:spLocks noGrp="1"/>
          </p:cNvSpPr>
          <p:nvPr>
            <p:ph type="body"/>
          </p:nvPr>
        </p:nvSpPr>
        <p:spPr>
          <a:xfrm>
            <a:off x="3250080" y="370080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20" name="PlaceHolder 4"/>
          <p:cNvSpPr>
            <a:spLocks noGrp="1"/>
          </p:cNvSpPr>
          <p:nvPr>
            <p:ph type="body"/>
          </p:nvPr>
        </p:nvSpPr>
        <p:spPr>
          <a:xfrm>
            <a:off x="6010560" y="370080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21" name="PlaceHolder 5"/>
          <p:cNvSpPr>
            <a:spLocks noGrp="1"/>
          </p:cNvSpPr>
          <p:nvPr>
            <p:ph type="body"/>
          </p:nvPr>
        </p:nvSpPr>
        <p:spPr>
          <a:xfrm>
            <a:off x="489600" y="517932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22" name="PlaceHolder 6"/>
          <p:cNvSpPr>
            <a:spLocks noGrp="1"/>
          </p:cNvSpPr>
          <p:nvPr>
            <p:ph type="body"/>
          </p:nvPr>
        </p:nvSpPr>
        <p:spPr>
          <a:xfrm>
            <a:off x="3250080" y="517932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23" name="PlaceHolder 7"/>
          <p:cNvSpPr>
            <a:spLocks noGrp="1"/>
          </p:cNvSpPr>
          <p:nvPr>
            <p:ph type="body"/>
          </p:nvPr>
        </p:nvSpPr>
        <p:spPr>
          <a:xfrm>
            <a:off x="6010560" y="517932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28" name="PlaceHolder 2"/>
          <p:cNvSpPr>
            <a:spLocks noGrp="1"/>
          </p:cNvSpPr>
          <p:nvPr>
            <p:ph type="subTitle"/>
          </p:nvPr>
        </p:nvSpPr>
        <p:spPr>
          <a:xfrm>
            <a:off x="489600" y="3700800"/>
            <a:ext cx="8164080" cy="2830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663300"/>
              </a:solidFill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30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816408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32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33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subTitle"/>
          </p:nvPr>
        </p:nvSpPr>
        <p:spPr>
          <a:xfrm>
            <a:off x="489600" y="1959120"/>
            <a:ext cx="6858000" cy="5551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663300"/>
              </a:solidFill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37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38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39" name="PlaceHolder 4"/>
          <p:cNvSpPr>
            <a:spLocks noGrp="1"/>
          </p:cNvSpPr>
          <p:nvPr>
            <p:ph type="body"/>
          </p:nvPr>
        </p:nvSpPr>
        <p:spPr>
          <a:xfrm>
            <a:off x="489600" y="517932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41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42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43" name="PlaceHolder 4"/>
          <p:cNvSpPr>
            <a:spLocks noGrp="1"/>
          </p:cNvSpPr>
          <p:nvPr>
            <p:ph type="body"/>
          </p:nvPr>
        </p:nvSpPr>
        <p:spPr>
          <a:xfrm>
            <a:off x="4672800" y="517932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46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47" name="PlaceHolder 4"/>
          <p:cNvSpPr>
            <a:spLocks noGrp="1"/>
          </p:cNvSpPr>
          <p:nvPr>
            <p:ph type="body"/>
          </p:nvPr>
        </p:nvSpPr>
        <p:spPr>
          <a:xfrm>
            <a:off x="489600" y="5179320"/>
            <a:ext cx="816408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489600" y="517932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49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816408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50" name="PlaceHolder 3"/>
          <p:cNvSpPr>
            <a:spLocks noGrp="1"/>
          </p:cNvSpPr>
          <p:nvPr>
            <p:ph type="body"/>
          </p:nvPr>
        </p:nvSpPr>
        <p:spPr>
          <a:xfrm>
            <a:off x="489600" y="5179320"/>
            <a:ext cx="816408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52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53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54" name="PlaceHolder 4"/>
          <p:cNvSpPr>
            <a:spLocks noGrp="1"/>
          </p:cNvSpPr>
          <p:nvPr>
            <p:ph type="body"/>
          </p:nvPr>
        </p:nvSpPr>
        <p:spPr>
          <a:xfrm>
            <a:off x="489600" y="517932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55" name="PlaceHolder 5"/>
          <p:cNvSpPr>
            <a:spLocks noGrp="1"/>
          </p:cNvSpPr>
          <p:nvPr>
            <p:ph type="body"/>
          </p:nvPr>
        </p:nvSpPr>
        <p:spPr>
          <a:xfrm>
            <a:off x="4672800" y="517932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57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58" name="PlaceHolder 3"/>
          <p:cNvSpPr>
            <a:spLocks noGrp="1"/>
          </p:cNvSpPr>
          <p:nvPr>
            <p:ph type="body"/>
          </p:nvPr>
        </p:nvSpPr>
        <p:spPr>
          <a:xfrm>
            <a:off x="3250080" y="370080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59" name="PlaceHolder 4"/>
          <p:cNvSpPr>
            <a:spLocks noGrp="1"/>
          </p:cNvSpPr>
          <p:nvPr>
            <p:ph type="body"/>
          </p:nvPr>
        </p:nvSpPr>
        <p:spPr>
          <a:xfrm>
            <a:off x="6010560" y="370080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60" name="PlaceHolder 5"/>
          <p:cNvSpPr>
            <a:spLocks noGrp="1"/>
          </p:cNvSpPr>
          <p:nvPr>
            <p:ph type="body"/>
          </p:nvPr>
        </p:nvSpPr>
        <p:spPr>
          <a:xfrm>
            <a:off x="489600" y="517932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61" name="PlaceHolder 6"/>
          <p:cNvSpPr>
            <a:spLocks noGrp="1"/>
          </p:cNvSpPr>
          <p:nvPr>
            <p:ph type="body"/>
          </p:nvPr>
        </p:nvSpPr>
        <p:spPr>
          <a:xfrm>
            <a:off x="3250080" y="517932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62" name="PlaceHolder 7"/>
          <p:cNvSpPr>
            <a:spLocks noGrp="1"/>
          </p:cNvSpPr>
          <p:nvPr>
            <p:ph type="body"/>
          </p:nvPr>
        </p:nvSpPr>
        <p:spPr>
          <a:xfrm>
            <a:off x="6010560" y="5179320"/>
            <a:ext cx="2628720" cy="1350000"/>
          </a:xfrm>
          <a:prstGeom prst="rect">
            <a:avLst/>
          </a:prstGeom>
        </p:spPr>
        <p:txBody>
          <a:bodyPr lIns="0" rIns="0" tIns="0" bIns="0">
            <a:normAutofit fontScale="52000"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2830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body"/>
          </p:nvPr>
        </p:nvSpPr>
        <p:spPr>
          <a:xfrm>
            <a:off x="4672800" y="517932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2800" y="3700800"/>
            <a:ext cx="398376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489600" y="5179320"/>
            <a:ext cx="8164080" cy="1350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91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5.xml"/><Relationship Id="rId8" Type="http://schemas.openxmlformats.org/officeDocument/2006/relationships/slideLayout" Target="../slideLayouts/slideLayout66.xml"/><Relationship Id="rId9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fffff"/>
            </a:gs>
            <a:gs pos="100000">
              <a:srgbClr val="dfe7c4"/>
            </a:gs>
          </a:gsLst>
          <a:path path="circle">
            <a:fillToRect l="25000" t="25000" r="75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0" name="Group 1"/>
          <p:cNvGrpSpPr/>
          <p:nvPr/>
        </p:nvGrpSpPr>
        <p:grpSpPr>
          <a:xfrm>
            <a:off x="0" y="228600"/>
            <a:ext cx="1980720" cy="6638400"/>
            <a:chOff x="0" y="228600"/>
            <a:chExt cx="1980720" cy="6638400"/>
          </a:xfrm>
        </p:grpSpPr>
        <p:sp>
          <p:nvSpPr>
            <p:cNvPr id="1" name="CustomShape 2"/>
            <p:cNvSpPr/>
            <p:nvPr/>
          </p:nvSpPr>
          <p:spPr>
            <a:xfrm>
              <a:off x="0" y="2575080"/>
              <a:ext cx="69480" cy="625680"/>
            </a:xfrm>
            <a:custGeom>
              <a:avLst/>
              <a:gdLst/>
              <a:ahLst/>
              <a:rect l="l" t="t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" name="CustomShape 3"/>
            <p:cNvSpPr/>
            <p:nvPr/>
          </p:nvSpPr>
          <p:spPr>
            <a:xfrm>
              <a:off x="89280" y="3156480"/>
              <a:ext cx="448920" cy="2322000"/>
            </a:xfrm>
            <a:custGeom>
              <a:avLst/>
              <a:gdLst/>
              <a:ahLst/>
              <a:rect l="l" t="t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" name="CustomShape 4"/>
            <p:cNvSpPr/>
            <p:nvPr/>
          </p:nvSpPr>
          <p:spPr>
            <a:xfrm>
              <a:off x="560520" y="5447160"/>
              <a:ext cx="423000" cy="1419840"/>
            </a:xfrm>
            <a:custGeom>
              <a:avLst/>
              <a:gdLst/>
              <a:ahLst/>
              <a:rect l="l" t="t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" name="CustomShape 5"/>
            <p:cNvSpPr/>
            <p:nvPr/>
          </p:nvSpPr>
          <p:spPr>
            <a:xfrm>
              <a:off x="666720" y="6503760"/>
              <a:ext cx="118800" cy="363240"/>
            </a:xfrm>
            <a:custGeom>
              <a:avLst/>
              <a:gdLst/>
              <a:ahLst/>
              <a:rect l="l" t="t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" name="CustomShape 6"/>
            <p:cNvSpPr/>
            <p:nvPr/>
          </p:nvSpPr>
          <p:spPr>
            <a:xfrm>
              <a:off x="69840" y="3201120"/>
              <a:ext cx="570600" cy="3328200"/>
            </a:xfrm>
            <a:custGeom>
              <a:avLst/>
              <a:gdLst/>
              <a:ahLst/>
              <a:rect l="l" t="t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" name="CustomShape 7"/>
            <p:cNvSpPr/>
            <p:nvPr/>
          </p:nvSpPr>
          <p:spPr>
            <a:xfrm>
              <a:off x="15480" y="228600"/>
              <a:ext cx="73440" cy="2927520"/>
            </a:xfrm>
            <a:custGeom>
              <a:avLst/>
              <a:gdLst/>
              <a:ahLst/>
              <a:rect l="l" t="t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" name="CustomShape 8"/>
            <p:cNvSpPr/>
            <p:nvPr/>
          </p:nvSpPr>
          <p:spPr>
            <a:xfrm>
              <a:off x="54360" y="2944080"/>
              <a:ext cx="54000" cy="493560"/>
            </a:xfrm>
            <a:custGeom>
              <a:avLst/>
              <a:gdLst/>
              <a:ahLst/>
              <a:rect l="l" t="t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" name="CustomShape 9"/>
            <p:cNvSpPr/>
            <p:nvPr/>
          </p:nvSpPr>
          <p:spPr>
            <a:xfrm>
              <a:off x="534960" y="5478840"/>
              <a:ext cx="131760" cy="1024560"/>
            </a:xfrm>
            <a:custGeom>
              <a:avLst/>
              <a:gdLst/>
              <a:ahLst/>
              <a:rect l="l" t="t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" name="CustomShape 10"/>
            <p:cNvSpPr/>
            <p:nvPr/>
          </p:nvSpPr>
          <p:spPr>
            <a:xfrm>
              <a:off x="538560" y="1398960"/>
              <a:ext cx="1442160" cy="4047840"/>
            </a:xfrm>
            <a:custGeom>
              <a:avLst/>
              <a:gdLst/>
              <a:ahLst/>
              <a:rect l="l" t="t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0" name="CustomShape 11"/>
            <p:cNvSpPr/>
            <p:nvPr/>
          </p:nvSpPr>
          <p:spPr>
            <a:xfrm>
              <a:off x="640800" y="6530040"/>
              <a:ext cx="112320" cy="336960"/>
            </a:xfrm>
            <a:custGeom>
              <a:avLst/>
              <a:gdLst/>
              <a:ahLst/>
              <a:rect l="l" t="t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1" name="CustomShape 12"/>
            <p:cNvSpPr/>
            <p:nvPr/>
          </p:nvSpPr>
          <p:spPr>
            <a:xfrm>
              <a:off x="534960" y="5359320"/>
              <a:ext cx="25560" cy="221400"/>
            </a:xfrm>
            <a:custGeom>
              <a:avLst/>
              <a:gdLst/>
              <a:ahLst/>
              <a:rect l="l" t="t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2" name="CustomShape 13"/>
            <p:cNvSpPr/>
            <p:nvPr/>
          </p:nvSpPr>
          <p:spPr>
            <a:xfrm>
              <a:off x="590400" y="6244560"/>
              <a:ext cx="165240" cy="622080"/>
            </a:xfrm>
            <a:custGeom>
              <a:avLst/>
              <a:gdLst/>
              <a:ahLst/>
              <a:rect l="l" t="t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13" name="Group 14"/>
          <p:cNvGrpSpPr/>
          <p:nvPr/>
        </p:nvGrpSpPr>
        <p:grpSpPr>
          <a:xfrm>
            <a:off x="20520" y="360"/>
            <a:ext cx="1951920" cy="6852600"/>
            <a:chOff x="20520" y="360"/>
            <a:chExt cx="1951920" cy="6852600"/>
          </a:xfrm>
        </p:grpSpPr>
        <p:sp>
          <p:nvSpPr>
            <p:cNvPr id="14" name="CustomShape 15"/>
            <p:cNvSpPr/>
            <p:nvPr/>
          </p:nvSpPr>
          <p:spPr>
            <a:xfrm>
              <a:off x="20520" y="360"/>
              <a:ext cx="409320" cy="4400640"/>
            </a:xfrm>
            <a:custGeom>
              <a:avLst/>
              <a:gdLst/>
              <a:ahLst/>
              <a:rect l="l" t="t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" name="CustomShape 16"/>
            <p:cNvSpPr/>
            <p:nvPr/>
          </p:nvSpPr>
          <p:spPr>
            <a:xfrm>
              <a:off x="453600" y="4316400"/>
              <a:ext cx="350280" cy="1580400"/>
            </a:xfrm>
            <a:custGeom>
              <a:avLst/>
              <a:gdLst/>
              <a:ahLst/>
              <a:rect l="l" t="t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6" name="CustomShape 17"/>
            <p:cNvSpPr/>
            <p:nvPr/>
          </p:nvSpPr>
          <p:spPr>
            <a:xfrm>
              <a:off x="831600" y="5862600"/>
              <a:ext cx="356760" cy="990360"/>
            </a:xfrm>
            <a:custGeom>
              <a:avLst/>
              <a:gdLst/>
              <a:ahLst/>
              <a:rect l="l" t="t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7" name="CustomShape 18"/>
            <p:cNvSpPr/>
            <p:nvPr/>
          </p:nvSpPr>
          <p:spPr>
            <a:xfrm>
              <a:off x="429840" y="4364280"/>
              <a:ext cx="456840" cy="2235600"/>
            </a:xfrm>
            <a:custGeom>
              <a:avLst/>
              <a:gdLst/>
              <a:ahLst/>
              <a:rect l="l" t="t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" name="CustomShape 19"/>
            <p:cNvSpPr/>
            <p:nvPr/>
          </p:nvSpPr>
          <p:spPr>
            <a:xfrm>
              <a:off x="385560" y="1289160"/>
              <a:ext cx="144000" cy="3026880"/>
            </a:xfrm>
            <a:custGeom>
              <a:avLst/>
              <a:gdLst/>
              <a:ahLst/>
              <a:rect l="l" t="t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" name="CustomShape 20"/>
            <p:cNvSpPr/>
            <p:nvPr/>
          </p:nvSpPr>
          <p:spPr>
            <a:xfrm>
              <a:off x="918720" y="6571440"/>
              <a:ext cx="110880" cy="281160"/>
            </a:xfrm>
            <a:custGeom>
              <a:avLst/>
              <a:gdLst/>
              <a:ahLst/>
              <a:rect l="l" t="t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" name="CustomShape 21"/>
            <p:cNvSpPr/>
            <p:nvPr/>
          </p:nvSpPr>
          <p:spPr>
            <a:xfrm>
              <a:off x="414000" y="4107600"/>
              <a:ext cx="68040" cy="511200"/>
            </a:xfrm>
            <a:custGeom>
              <a:avLst/>
              <a:gdLst/>
              <a:ahLst/>
              <a:rect l="l" t="t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" name="CustomShape 22"/>
            <p:cNvSpPr/>
            <p:nvPr/>
          </p:nvSpPr>
          <p:spPr>
            <a:xfrm>
              <a:off x="804600" y="3145680"/>
              <a:ext cx="1167840" cy="2716560"/>
            </a:xfrm>
            <a:custGeom>
              <a:avLst/>
              <a:gdLst/>
              <a:ahLst/>
              <a:rect l="l" t="t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" name="CustomShape 23"/>
            <p:cNvSpPr/>
            <p:nvPr/>
          </p:nvSpPr>
          <p:spPr>
            <a:xfrm>
              <a:off x="887040" y="6600240"/>
              <a:ext cx="99720" cy="252720"/>
            </a:xfrm>
            <a:custGeom>
              <a:avLst/>
              <a:gdLst/>
              <a:ahLst/>
              <a:rect l="l" t="t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" name="CustomShape 24"/>
            <p:cNvSpPr/>
            <p:nvPr/>
          </p:nvSpPr>
          <p:spPr>
            <a:xfrm>
              <a:off x="804600" y="5897160"/>
              <a:ext cx="113760" cy="673920"/>
            </a:xfrm>
            <a:custGeom>
              <a:avLst/>
              <a:gdLst/>
              <a:ahLst/>
              <a:rect l="l" t="t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" name="CustomShape 25"/>
            <p:cNvSpPr/>
            <p:nvPr/>
          </p:nvSpPr>
          <p:spPr>
            <a:xfrm>
              <a:off x="804600" y="5772600"/>
              <a:ext cx="31320" cy="227520"/>
            </a:xfrm>
            <a:custGeom>
              <a:avLst/>
              <a:gdLst/>
              <a:ahLst/>
              <a:rect l="l" t="t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" name="CustomShape 26"/>
            <p:cNvSpPr/>
            <p:nvPr/>
          </p:nvSpPr>
          <p:spPr>
            <a:xfrm>
              <a:off x="831600" y="6322680"/>
              <a:ext cx="174240" cy="530280"/>
            </a:xfrm>
            <a:custGeom>
              <a:avLst/>
              <a:gdLst/>
              <a:ahLst/>
              <a:rect l="l" t="t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6" name="CustomShape 27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r="5400000" dist="2556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7" name="PlaceHolder 28"/>
          <p:cNvSpPr>
            <a:spLocks noGrp="1"/>
          </p:cNvSpPr>
          <p:nvPr>
            <p:ph type="title"/>
          </p:nvPr>
        </p:nvSpPr>
        <p:spPr>
          <a:xfrm>
            <a:off x="1942560" y="2514600"/>
            <a:ext cx="6600240" cy="2262600"/>
          </a:xfrm>
          <a:prstGeom prst="rect">
            <a:avLst/>
          </a:prstGeom>
        </p:spPr>
        <p:txBody>
          <a:bodyPr anchor="b">
            <a:norm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rgbClr val="262626"/>
                </a:solidFill>
                <a:latin typeface="Century Gothic"/>
              </a:rPr>
              <a:t>Образец заголовка</a:t>
            </a:r>
            <a:endParaRPr b="0" lang="en-US" sz="5400" spc="-1" strike="noStrike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8" name="PlaceHolder 29"/>
          <p:cNvSpPr>
            <a:spLocks noGrp="1"/>
          </p:cNvSpPr>
          <p:nvPr>
            <p:ph type="dt"/>
          </p:nvPr>
        </p:nvSpPr>
        <p:spPr>
          <a:xfrm>
            <a:off x="7772400" y="6135120"/>
            <a:ext cx="766080" cy="36972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29" name="PlaceHolder 30"/>
          <p:cNvSpPr>
            <a:spLocks noGrp="1"/>
          </p:cNvSpPr>
          <p:nvPr>
            <p:ph type="ftr"/>
          </p:nvPr>
        </p:nvSpPr>
        <p:spPr>
          <a:xfrm>
            <a:off x="1942560" y="6135840"/>
            <a:ext cx="571608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30" name="CustomShape 31"/>
          <p:cNvSpPr/>
          <p:nvPr/>
        </p:nvSpPr>
        <p:spPr>
          <a:xfrm>
            <a:off x="-31680" y="4321080"/>
            <a:ext cx="1395000" cy="781560"/>
          </a:xfrm>
          <a:custGeom>
            <a:avLst/>
            <a:gdLst/>
            <a:ah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1" name="PlaceHolder 32"/>
          <p:cNvSpPr>
            <a:spLocks noGrp="1"/>
          </p:cNvSpPr>
          <p:nvPr>
            <p:ph type="sldNum"/>
          </p:nvPr>
        </p:nvSpPr>
        <p:spPr>
          <a:xfrm>
            <a:off x="423360" y="4529520"/>
            <a:ext cx="5846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AF4F2F11-C9BE-4F45-B5B9-C664E87EC379}" type="slidenum">
              <a:rPr b="0" lang="ru-RU" sz="2000" spc="-1" strike="noStrike">
                <a:solidFill>
                  <a:srgbClr val="feffff"/>
                </a:solidFill>
                <a:latin typeface="Comic Sans MS"/>
              </a:rPr>
              <a:t>&lt;номер&gt;</a:t>
            </a:fld>
            <a:endParaRPr b="0" lang="ru-RU" sz="2000" spc="-1" strike="noStrike">
              <a:latin typeface="Times New Roman"/>
            </a:endParaRPr>
          </a:p>
        </p:txBody>
      </p:sp>
      <p:sp>
        <p:nvSpPr>
          <p:cNvPr id="32" name="PlaceHolder 3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latin typeface="Century Gothic"/>
              </a:rPr>
              <a:t>Для правки структуры щёлкните мышью</a:t>
            </a:r>
            <a:endParaRPr b="0" lang="en-US" sz="1800" spc="-1" strike="noStrike">
              <a:solidFill>
                <a:srgbClr val="404040"/>
              </a:solidFill>
              <a:latin typeface="Century Gothic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pc="-1" strike="noStrike">
                <a:solidFill>
                  <a:srgbClr val="404040"/>
                </a:solidFill>
                <a:latin typeface="Century Gothic"/>
              </a:rPr>
              <a:t>Второй уровень структуры</a:t>
            </a:r>
            <a:endParaRPr b="0" lang="en-US" sz="1400" spc="-1" strike="noStrike">
              <a:solidFill>
                <a:srgbClr val="404040"/>
              </a:solidFill>
              <a:latin typeface="Century Gothic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rgbClr val="404040"/>
                </a:solidFill>
                <a:latin typeface="Century Gothic"/>
              </a:rPr>
              <a:t>Третий уровень структуры</a:t>
            </a:r>
            <a:endParaRPr b="0" lang="en-US" sz="1200" spc="-1" strike="noStrike">
              <a:solidFill>
                <a:srgbClr val="404040"/>
              </a:solidFill>
              <a:latin typeface="Century Gothic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rgbClr val="404040"/>
                </a:solidFill>
                <a:latin typeface="Century Gothic"/>
              </a:rPr>
              <a:t>Четвёртый уровень структуры</a:t>
            </a:r>
            <a:endParaRPr b="0" lang="en-US" sz="1200" spc="-1" strike="noStrike">
              <a:solidFill>
                <a:srgbClr val="404040"/>
              </a:solidFill>
              <a:latin typeface="Century Gothic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latin typeface="Century Gothic"/>
              </a:rPr>
              <a:t>Пятый уровень структуры</a:t>
            </a:r>
            <a:endParaRPr b="0" lang="en-US" sz="2000" spc="-1" strike="noStrike">
              <a:solidFill>
                <a:srgbClr val="404040"/>
              </a:solidFill>
              <a:latin typeface="Century Gothic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latin typeface="Century Gothic"/>
              </a:rPr>
              <a:t>Шестой уровень структуры</a:t>
            </a:r>
            <a:endParaRPr b="0" lang="en-US" sz="2000" spc="-1" strike="noStrike">
              <a:solidFill>
                <a:srgbClr val="404040"/>
              </a:solidFill>
              <a:latin typeface="Century Gothic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latin typeface="Century Gothic"/>
              </a:rPr>
              <a:t>Седьмой уровень структуры</a:t>
            </a:r>
            <a:endParaRPr b="0" lang="en-US" sz="2000" spc="-1" strike="noStrike">
              <a:solidFill>
                <a:srgbClr val="404040"/>
              </a:solidFill>
              <a:latin typeface="Century Gothic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fffff"/>
            </a:gs>
            <a:gs pos="100000">
              <a:srgbClr val="dfe7c4"/>
            </a:gs>
          </a:gsLst>
          <a:path path="circle">
            <a:fillToRect l="25000" t="25000" r="75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roup 1"/>
          <p:cNvGrpSpPr/>
          <p:nvPr/>
        </p:nvGrpSpPr>
        <p:grpSpPr>
          <a:xfrm>
            <a:off x="0" y="228600"/>
            <a:ext cx="1980720" cy="6638400"/>
            <a:chOff x="0" y="228600"/>
            <a:chExt cx="1980720" cy="6638400"/>
          </a:xfrm>
        </p:grpSpPr>
        <p:sp>
          <p:nvSpPr>
            <p:cNvPr id="70" name="CustomShape 2"/>
            <p:cNvSpPr/>
            <p:nvPr/>
          </p:nvSpPr>
          <p:spPr>
            <a:xfrm>
              <a:off x="0" y="2575080"/>
              <a:ext cx="69480" cy="625680"/>
            </a:xfrm>
            <a:custGeom>
              <a:avLst/>
              <a:gdLst/>
              <a:ahLst/>
              <a:rect l="l" t="t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1" name="CustomShape 3"/>
            <p:cNvSpPr/>
            <p:nvPr/>
          </p:nvSpPr>
          <p:spPr>
            <a:xfrm>
              <a:off x="89280" y="3156480"/>
              <a:ext cx="448920" cy="2322000"/>
            </a:xfrm>
            <a:custGeom>
              <a:avLst/>
              <a:gdLst/>
              <a:ahLst/>
              <a:rect l="l" t="t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2" name="CustomShape 4"/>
            <p:cNvSpPr/>
            <p:nvPr/>
          </p:nvSpPr>
          <p:spPr>
            <a:xfrm>
              <a:off x="560520" y="5447160"/>
              <a:ext cx="423000" cy="1419840"/>
            </a:xfrm>
            <a:custGeom>
              <a:avLst/>
              <a:gdLst/>
              <a:ahLst/>
              <a:rect l="l" t="t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3" name="CustomShape 5"/>
            <p:cNvSpPr/>
            <p:nvPr/>
          </p:nvSpPr>
          <p:spPr>
            <a:xfrm>
              <a:off x="666720" y="6503760"/>
              <a:ext cx="118800" cy="363240"/>
            </a:xfrm>
            <a:custGeom>
              <a:avLst/>
              <a:gdLst/>
              <a:ahLst/>
              <a:rect l="l" t="t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4" name="CustomShape 6"/>
            <p:cNvSpPr/>
            <p:nvPr/>
          </p:nvSpPr>
          <p:spPr>
            <a:xfrm>
              <a:off x="69840" y="3201120"/>
              <a:ext cx="570600" cy="3328200"/>
            </a:xfrm>
            <a:custGeom>
              <a:avLst/>
              <a:gdLst/>
              <a:ahLst/>
              <a:rect l="l" t="t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5" name="CustomShape 7"/>
            <p:cNvSpPr/>
            <p:nvPr/>
          </p:nvSpPr>
          <p:spPr>
            <a:xfrm>
              <a:off x="15480" y="228600"/>
              <a:ext cx="73440" cy="2927520"/>
            </a:xfrm>
            <a:custGeom>
              <a:avLst/>
              <a:gdLst/>
              <a:ahLst/>
              <a:rect l="l" t="t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6" name="CustomShape 8"/>
            <p:cNvSpPr/>
            <p:nvPr/>
          </p:nvSpPr>
          <p:spPr>
            <a:xfrm>
              <a:off x="54360" y="2944080"/>
              <a:ext cx="54000" cy="493560"/>
            </a:xfrm>
            <a:custGeom>
              <a:avLst/>
              <a:gdLst/>
              <a:ahLst/>
              <a:rect l="l" t="t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7" name="CustomShape 9"/>
            <p:cNvSpPr/>
            <p:nvPr/>
          </p:nvSpPr>
          <p:spPr>
            <a:xfrm>
              <a:off x="534960" y="5478840"/>
              <a:ext cx="131760" cy="1024560"/>
            </a:xfrm>
            <a:custGeom>
              <a:avLst/>
              <a:gdLst/>
              <a:ahLst/>
              <a:rect l="l" t="t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8" name="CustomShape 10"/>
            <p:cNvSpPr/>
            <p:nvPr/>
          </p:nvSpPr>
          <p:spPr>
            <a:xfrm>
              <a:off x="538560" y="1398960"/>
              <a:ext cx="1442160" cy="4047840"/>
            </a:xfrm>
            <a:custGeom>
              <a:avLst/>
              <a:gdLst/>
              <a:ahLst/>
              <a:rect l="l" t="t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9" name="CustomShape 11"/>
            <p:cNvSpPr/>
            <p:nvPr/>
          </p:nvSpPr>
          <p:spPr>
            <a:xfrm>
              <a:off x="640800" y="6530040"/>
              <a:ext cx="112320" cy="336960"/>
            </a:xfrm>
            <a:custGeom>
              <a:avLst/>
              <a:gdLst/>
              <a:ahLst/>
              <a:rect l="l" t="t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0" name="CustomShape 12"/>
            <p:cNvSpPr/>
            <p:nvPr/>
          </p:nvSpPr>
          <p:spPr>
            <a:xfrm>
              <a:off x="534960" y="5359320"/>
              <a:ext cx="25560" cy="221400"/>
            </a:xfrm>
            <a:custGeom>
              <a:avLst/>
              <a:gdLst/>
              <a:ahLst/>
              <a:rect l="l" t="t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1" name="CustomShape 13"/>
            <p:cNvSpPr/>
            <p:nvPr/>
          </p:nvSpPr>
          <p:spPr>
            <a:xfrm>
              <a:off x="590400" y="6244560"/>
              <a:ext cx="165240" cy="622080"/>
            </a:xfrm>
            <a:custGeom>
              <a:avLst/>
              <a:gdLst/>
              <a:ahLst/>
              <a:rect l="l" t="t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82" name="Group 14"/>
          <p:cNvGrpSpPr/>
          <p:nvPr/>
        </p:nvGrpSpPr>
        <p:grpSpPr>
          <a:xfrm>
            <a:off x="20520" y="360"/>
            <a:ext cx="1951920" cy="6852600"/>
            <a:chOff x="20520" y="360"/>
            <a:chExt cx="1951920" cy="6852600"/>
          </a:xfrm>
        </p:grpSpPr>
        <p:sp>
          <p:nvSpPr>
            <p:cNvPr id="83" name="CustomShape 15"/>
            <p:cNvSpPr/>
            <p:nvPr/>
          </p:nvSpPr>
          <p:spPr>
            <a:xfrm>
              <a:off x="20520" y="360"/>
              <a:ext cx="409320" cy="4400640"/>
            </a:xfrm>
            <a:custGeom>
              <a:avLst/>
              <a:gdLst/>
              <a:ahLst/>
              <a:rect l="l" t="t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4" name="CustomShape 16"/>
            <p:cNvSpPr/>
            <p:nvPr/>
          </p:nvSpPr>
          <p:spPr>
            <a:xfrm>
              <a:off x="453600" y="4316400"/>
              <a:ext cx="350280" cy="1580400"/>
            </a:xfrm>
            <a:custGeom>
              <a:avLst/>
              <a:gdLst/>
              <a:ahLst/>
              <a:rect l="l" t="t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5" name="CustomShape 17"/>
            <p:cNvSpPr/>
            <p:nvPr/>
          </p:nvSpPr>
          <p:spPr>
            <a:xfrm>
              <a:off x="831600" y="5862600"/>
              <a:ext cx="356760" cy="990360"/>
            </a:xfrm>
            <a:custGeom>
              <a:avLst/>
              <a:gdLst/>
              <a:ahLst/>
              <a:rect l="l" t="t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6" name="CustomShape 18"/>
            <p:cNvSpPr/>
            <p:nvPr/>
          </p:nvSpPr>
          <p:spPr>
            <a:xfrm>
              <a:off x="429840" y="4364280"/>
              <a:ext cx="456840" cy="2235600"/>
            </a:xfrm>
            <a:custGeom>
              <a:avLst/>
              <a:gdLst/>
              <a:ahLst/>
              <a:rect l="l" t="t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7" name="CustomShape 19"/>
            <p:cNvSpPr/>
            <p:nvPr/>
          </p:nvSpPr>
          <p:spPr>
            <a:xfrm>
              <a:off x="385560" y="1289160"/>
              <a:ext cx="144000" cy="3026880"/>
            </a:xfrm>
            <a:custGeom>
              <a:avLst/>
              <a:gdLst/>
              <a:ahLst/>
              <a:rect l="l" t="t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8" name="CustomShape 20"/>
            <p:cNvSpPr/>
            <p:nvPr/>
          </p:nvSpPr>
          <p:spPr>
            <a:xfrm>
              <a:off x="918720" y="6571440"/>
              <a:ext cx="110880" cy="281160"/>
            </a:xfrm>
            <a:custGeom>
              <a:avLst/>
              <a:gdLst/>
              <a:ahLst/>
              <a:rect l="l" t="t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9" name="CustomShape 21"/>
            <p:cNvSpPr/>
            <p:nvPr/>
          </p:nvSpPr>
          <p:spPr>
            <a:xfrm>
              <a:off x="414000" y="4107600"/>
              <a:ext cx="68040" cy="511200"/>
            </a:xfrm>
            <a:custGeom>
              <a:avLst/>
              <a:gdLst/>
              <a:ahLst/>
              <a:rect l="l" t="t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0" name="CustomShape 22"/>
            <p:cNvSpPr/>
            <p:nvPr/>
          </p:nvSpPr>
          <p:spPr>
            <a:xfrm>
              <a:off x="804600" y="3145680"/>
              <a:ext cx="1167840" cy="2716560"/>
            </a:xfrm>
            <a:custGeom>
              <a:avLst/>
              <a:gdLst/>
              <a:ahLst/>
              <a:rect l="l" t="t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1" name="CustomShape 23"/>
            <p:cNvSpPr/>
            <p:nvPr/>
          </p:nvSpPr>
          <p:spPr>
            <a:xfrm>
              <a:off x="887040" y="6600240"/>
              <a:ext cx="99720" cy="252720"/>
            </a:xfrm>
            <a:custGeom>
              <a:avLst/>
              <a:gdLst/>
              <a:ahLst/>
              <a:rect l="l" t="t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2" name="CustomShape 24"/>
            <p:cNvSpPr/>
            <p:nvPr/>
          </p:nvSpPr>
          <p:spPr>
            <a:xfrm>
              <a:off x="804600" y="5897160"/>
              <a:ext cx="113760" cy="673920"/>
            </a:xfrm>
            <a:custGeom>
              <a:avLst/>
              <a:gdLst/>
              <a:ahLst/>
              <a:rect l="l" t="t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3" name="CustomShape 25"/>
            <p:cNvSpPr/>
            <p:nvPr/>
          </p:nvSpPr>
          <p:spPr>
            <a:xfrm>
              <a:off x="804600" y="5772600"/>
              <a:ext cx="31320" cy="227520"/>
            </a:xfrm>
            <a:custGeom>
              <a:avLst/>
              <a:gdLst/>
              <a:ahLst/>
              <a:rect l="l" t="t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4" name="CustomShape 26"/>
            <p:cNvSpPr/>
            <p:nvPr/>
          </p:nvSpPr>
          <p:spPr>
            <a:xfrm>
              <a:off x="831600" y="6322680"/>
              <a:ext cx="174240" cy="530280"/>
            </a:xfrm>
            <a:custGeom>
              <a:avLst/>
              <a:gdLst/>
              <a:ahLst/>
              <a:rect l="l" t="t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95" name="CustomShape 27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r="5400000" dist="2556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96" name="PlaceHolder 28"/>
          <p:cNvSpPr>
            <a:spLocks noGrp="1"/>
          </p:cNvSpPr>
          <p:nvPr>
            <p:ph type="title"/>
          </p:nvPr>
        </p:nvSpPr>
        <p:spPr>
          <a:xfrm>
            <a:off x="685800" y="152280"/>
            <a:ext cx="6870240" cy="1599840"/>
          </a:xfrm>
          <a:prstGeom prst="rect">
            <a:avLst/>
          </a:prstGeom>
        </p:spPr>
        <p:txBody>
          <a:bodyPr>
            <a:no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rgbClr val="262626"/>
                </a:solidFill>
                <a:latin typeface="Century Gothic"/>
              </a:rPr>
              <a:t>Образец заголовка</a:t>
            </a:r>
            <a:endParaRPr b="0" lang="en-US" sz="3600" spc="-1" strike="noStrike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97" name="PlaceHolder 29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71720" cy="365724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800" spc="-1" strike="noStrike">
                <a:solidFill>
                  <a:srgbClr val="404040"/>
                </a:solidFill>
                <a:latin typeface="Century Gothic"/>
              </a:rPr>
              <a:t>Образец текста</a:t>
            </a:r>
            <a:endParaRPr b="0" lang="en-US" sz="1800" spc="-1" strike="noStrike">
              <a:solidFill>
                <a:srgbClr val="404040"/>
              </a:solid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600" spc="-1" strike="noStrike">
                <a:solidFill>
                  <a:srgbClr val="404040"/>
                </a:solidFill>
                <a:latin typeface="Century Gothic"/>
              </a:rPr>
              <a:t>Второй уровень</a:t>
            </a:r>
            <a:endParaRPr b="0" lang="en-US" sz="1600" spc="-1" strike="noStrike">
              <a:solidFill>
                <a:srgbClr val="404040"/>
              </a:solidFill>
              <a:latin typeface="Century Gothic"/>
            </a:endParaRPr>
          </a:p>
          <a:p>
            <a:pPr lvl="2" marL="1143000" indent="-22824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400" spc="-1" strike="noStrike">
                <a:solidFill>
                  <a:srgbClr val="404040"/>
                </a:solidFill>
                <a:latin typeface="Century Gothic"/>
              </a:rPr>
              <a:t>Третий уровень</a:t>
            </a:r>
            <a:endParaRPr b="0" lang="en-US" sz="1400" spc="-1" strike="noStrike">
              <a:solidFill>
                <a:srgbClr val="404040"/>
              </a:solidFill>
              <a:latin typeface="Century Gothic"/>
            </a:endParaRPr>
          </a:p>
          <a:p>
            <a:pPr lvl="3" marL="1600200" indent="-22824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200" spc="-1" strike="noStrike">
                <a:solidFill>
                  <a:srgbClr val="404040"/>
                </a:solidFill>
                <a:latin typeface="Century Gothic"/>
              </a:rPr>
              <a:t>Четвертый уровень</a:t>
            </a:r>
            <a:endParaRPr b="0" lang="en-US" sz="1200" spc="-1" strike="noStrike">
              <a:solidFill>
                <a:srgbClr val="404040"/>
              </a:solidFill>
              <a:latin typeface="Century Gothic"/>
            </a:endParaRPr>
          </a:p>
          <a:p>
            <a:pPr lvl="4" marL="2057400" indent="-22824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200" spc="-1" strike="noStrike">
                <a:solidFill>
                  <a:srgbClr val="404040"/>
                </a:solidFill>
                <a:latin typeface="Century Gothic"/>
              </a:rPr>
              <a:t>Пятый уровень</a:t>
            </a:r>
            <a:endParaRPr b="0" lang="en-US" sz="1200" spc="-1" strike="noStrike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98" name="PlaceHolder 30"/>
          <p:cNvSpPr>
            <a:spLocks noGrp="1"/>
          </p:cNvSpPr>
          <p:nvPr>
            <p:ph type="body"/>
          </p:nvPr>
        </p:nvSpPr>
        <p:spPr>
          <a:xfrm>
            <a:off x="4610160" y="1828800"/>
            <a:ext cx="3771720" cy="365724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800" spc="-1" strike="noStrike">
                <a:solidFill>
                  <a:srgbClr val="404040"/>
                </a:solidFill>
                <a:latin typeface="Century Gothic"/>
              </a:rPr>
              <a:t>Образец текста</a:t>
            </a:r>
            <a:endParaRPr b="0" lang="en-US" sz="1800" spc="-1" strike="noStrike">
              <a:solidFill>
                <a:srgbClr val="404040"/>
              </a:solid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600" spc="-1" strike="noStrike">
                <a:solidFill>
                  <a:srgbClr val="404040"/>
                </a:solidFill>
                <a:latin typeface="Century Gothic"/>
              </a:rPr>
              <a:t>Второй уровень</a:t>
            </a:r>
            <a:endParaRPr b="0" lang="en-US" sz="1600" spc="-1" strike="noStrike">
              <a:solidFill>
                <a:srgbClr val="404040"/>
              </a:solidFill>
              <a:latin typeface="Century Gothic"/>
            </a:endParaRPr>
          </a:p>
          <a:p>
            <a:pPr lvl="2" marL="1143000" indent="-22824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400" spc="-1" strike="noStrike">
                <a:solidFill>
                  <a:srgbClr val="404040"/>
                </a:solidFill>
                <a:latin typeface="Century Gothic"/>
              </a:rPr>
              <a:t>Третий уровень</a:t>
            </a:r>
            <a:endParaRPr b="0" lang="en-US" sz="1400" spc="-1" strike="noStrike">
              <a:solidFill>
                <a:srgbClr val="404040"/>
              </a:solidFill>
              <a:latin typeface="Century Gothic"/>
            </a:endParaRPr>
          </a:p>
          <a:p>
            <a:pPr lvl="3" marL="1600200" indent="-22824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200" spc="-1" strike="noStrike">
                <a:solidFill>
                  <a:srgbClr val="404040"/>
                </a:solidFill>
                <a:latin typeface="Century Gothic"/>
              </a:rPr>
              <a:t>Четвертый уровень</a:t>
            </a:r>
            <a:endParaRPr b="0" lang="en-US" sz="1200" spc="-1" strike="noStrike">
              <a:solidFill>
                <a:srgbClr val="404040"/>
              </a:solidFill>
              <a:latin typeface="Century Gothic"/>
            </a:endParaRPr>
          </a:p>
          <a:p>
            <a:pPr lvl="4" marL="2057400" indent="-22824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200" spc="-1" strike="noStrike">
                <a:solidFill>
                  <a:srgbClr val="404040"/>
                </a:solidFill>
                <a:latin typeface="Century Gothic"/>
              </a:rPr>
              <a:t>Пятый уровень</a:t>
            </a:r>
            <a:endParaRPr b="0" lang="en-US" sz="1200" spc="-1" strike="noStrike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99" name="PlaceHolder 31"/>
          <p:cNvSpPr>
            <a:spLocks noGrp="1"/>
          </p:cNvSpPr>
          <p:nvPr>
            <p:ph type="dt"/>
          </p:nvPr>
        </p:nvSpPr>
        <p:spPr>
          <a:xfrm>
            <a:off x="1371600" y="6248520"/>
            <a:ext cx="1904760" cy="45684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100" name="PlaceHolder 32"/>
          <p:cNvSpPr>
            <a:spLocks noGrp="1"/>
          </p:cNvSpPr>
          <p:nvPr>
            <p:ph type="ftr"/>
          </p:nvPr>
        </p:nvSpPr>
        <p:spPr>
          <a:xfrm>
            <a:off x="3556080" y="6248520"/>
            <a:ext cx="2895120" cy="45684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101" name="PlaceHolder 33"/>
          <p:cNvSpPr>
            <a:spLocks noGrp="1"/>
          </p:cNvSpPr>
          <p:nvPr>
            <p:ph type="sldNum"/>
          </p:nvPr>
        </p:nvSpPr>
        <p:spPr>
          <a:xfrm>
            <a:off x="6718320" y="6248520"/>
            <a:ext cx="1904760" cy="45684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97004D4B-DFB0-49AD-A8C9-F0B11B687C20}" type="slidenum">
              <a:rPr b="0" lang="ru-RU" sz="2000" spc="-1" strike="noStrike">
                <a:solidFill>
                  <a:srgbClr val="feffff"/>
                </a:solidFill>
                <a:latin typeface="Comic Sans MS"/>
              </a:rPr>
              <a:t>&lt;номер&gt;</a:t>
            </a:fld>
            <a:endParaRPr b="0" lang="ru-RU" sz="20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fffff"/>
            </a:gs>
            <a:gs pos="100000">
              <a:srgbClr val="dfe7c4"/>
            </a:gs>
          </a:gsLst>
          <a:path path="circle">
            <a:fillToRect l="25000" t="25000" r="75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Group 1"/>
          <p:cNvGrpSpPr/>
          <p:nvPr/>
        </p:nvGrpSpPr>
        <p:grpSpPr>
          <a:xfrm>
            <a:off x="0" y="228600"/>
            <a:ext cx="1980720" cy="6638400"/>
            <a:chOff x="0" y="228600"/>
            <a:chExt cx="1980720" cy="6638400"/>
          </a:xfrm>
        </p:grpSpPr>
        <p:sp>
          <p:nvSpPr>
            <p:cNvPr id="139" name="CustomShape 2"/>
            <p:cNvSpPr/>
            <p:nvPr/>
          </p:nvSpPr>
          <p:spPr>
            <a:xfrm>
              <a:off x="0" y="2575080"/>
              <a:ext cx="69480" cy="625680"/>
            </a:xfrm>
            <a:custGeom>
              <a:avLst/>
              <a:gdLst/>
              <a:ahLst/>
              <a:rect l="l" t="t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0" name="CustomShape 3"/>
            <p:cNvSpPr/>
            <p:nvPr/>
          </p:nvSpPr>
          <p:spPr>
            <a:xfrm>
              <a:off x="89280" y="3156480"/>
              <a:ext cx="448920" cy="2322000"/>
            </a:xfrm>
            <a:custGeom>
              <a:avLst/>
              <a:gdLst/>
              <a:ahLst/>
              <a:rect l="l" t="t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1" name="CustomShape 4"/>
            <p:cNvSpPr/>
            <p:nvPr/>
          </p:nvSpPr>
          <p:spPr>
            <a:xfrm>
              <a:off x="560520" y="5447160"/>
              <a:ext cx="423000" cy="1419840"/>
            </a:xfrm>
            <a:custGeom>
              <a:avLst/>
              <a:gdLst/>
              <a:ahLst/>
              <a:rect l="l" t="t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2" name="CustomShape 5"/>
            <p:cNvSpPr/>
            <p:nvPr/>
          </p:nvSpPr>
          <p:spPr>
            <a:xfrm>
              <a:off x="666720" y="6503760"/>
              <a:ext cx="118800" cy="363240"/>
            </a:xfrm>
            <a:custGeom>
              <a:avLst/>
              <a:gdLst/>
              <a:ahLst/>
              <a:rect l="l" t="t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3" name="CustomShape 6"/>
            <p:cNvSpPr/>
            <p:nvPr/>
          </p:nvSpPr>
          <p:spPr>
            <a:xfrm>
              <a:off x="69840" y="3201120"/>
              <a:ext cx="570600" cy="3328200"/>
            </a:xfrm>
            <a:custGeom>
              <a:avLst/>
              <a:gdLst/>
              <a:ahLst/>
              <a:rect l="l" t="t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4" name="CustomShape 7"/>
            <p:cNvSpPr/>
            <p:nvPr/>
          </p:nvSpPr>
          <p:spPr>
            <a:xfrm>
              <a:off x="15480" y="228600"/>
              <a:ext cx="73440" cy="2927520"/>
            </a:xfrm>
            <a:custGeom>
              <a:avLst/>
              <a:gdLst/>
              <a:ahLst/>
              <a:rect l="l" t="t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5" name="CustomShape 8"/>
            <p:cNvSpPr/>
            <p:nvPr/>
          </p:nvSpPr>
          <p:spPr>
            <a:xfrm>
              <a:off x="54360" y="2944080"/>
              <a:ext cx="54000" cy="493560"/>
            </a:xfrm>
            <a:custGeom>
              <a:avLst/>
              <a:gdLst/>
              <a:ahLst/>
              <a:rect l="l" t="t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6" name="CustomShape 9"/>
            <p:cNvSpPr/>
            <p:nvPr/>
          </p:nvSpPr>
          <p:spPr>
            <a:xfrm>
              <a:off x="534960" y="5478840"/>
              <a:ext cx="131760" cy="1024560"/>
            </a:xfrm>
            <a:custGeom>
              <a:avLst/>
              <a:gdLst/>
              <a:ahLst/>
              <a:rect l="l" t="t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7" name="CustomShape 10"/>
            <p:cNvSpPr/>
            <p:nvPr/>
          </p:nvSpPr>
          <p:spPr>
            <a:xfrm>
              <a:off x="538560" y="1398960"/>
              <a:ext cx="1442160" cy="4047840"/>
            </a:xfrm>
            <a:custGeom>
              <a:avLst/>
              <a:gdLst/>
              <a:ahLst/>
              <a:rect l="l" t="t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8" name="CustomShape 11"/>
            <p:cNvSpPr/>
            <p:nvPr/>
          </p:nvSpPr>
          <p:spPr>
            <a:xfrm>
              <a:off x="640800" y="6530040"/>
              <a:ext cx="112320" cy="336960"/>
            </a:xfrm>
            <a:custGeom>
              <a:avLst/>
              <a:gdLst/>
              <a:ahLst/>
              <a:rect l="l" t="t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9" name="CustomShape 12"/>
            <p:cNvSpPr/>
            <p:nvPr/>
          </p:nvSpPr>
          <p:spPr>
            <a:xfrm>
              <a:off x="534960" y="5359320"/>
              <a:ext cx="25560" cy="221400"/>
            </a:xfrm>
            <a:custGeom>
              <a:avLst/>
              <a:gdLst/>
              <a:ahLst/>
              <a:rect l="l" t="t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0" name="CustomShape 13"/>
            <p:cNvSpPr/>
            <p:nvPr/>
          </p:nvSpPr>
          <p:spPr>
            <a:xfrm>
              <a:off x="590400" y="6244560"/>
              <a:ext cx="165240" cy="622080"/>
            </a:xfrm>
            <a:custGeom>
              <a:avLst/>
              <a:gdLst/>
              <a:ahLst/>
              <a:rect l="l" t="t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151" name="Group 14"/>
          <p:cNvGrpSpPr/>
          <p:nvPr/>
        </p:nvGrpSpPr>
        <p:grpSpPr>
          <a:xfrm>
            <a:off x="20520" y="360"/>
            <a:ext cx="1951920" cy="6852600"/>
            <a:chOff x="20520" y="360"/>
            <a:chExt cx="1951920" cy="6852600"/>
          </a:xfrm>
        </p:grpSpPr>
        <p:sp>
          <p:nvSpPr>
            <p:cNvPr id="152" name="CustomShape 15"/>
            <p:cNvSpPr/>
            <p:nvPr/>
          </p:nvSpPr>
          <p:spPr>
            <a:xfrm>
              <a:off x="20520" y="360"/>
              <a:ext cx="409320" cy="4400640"/>
            </a:xfrm>
            <a:custGeom>
              <a:avLst/>
              <a:gdLst/>
              <a:ahLst/>
              <a:rect l="l" t="t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3" name="CustomShape 16"/>
            <p:cNvSpPr/>
            <p:nvPr/>
          </p:nvSpPr>
          <p:spPr>
            <a:xfrm>
              <a:off x="453600" y="4316400"/>
              <a:ext cx="350280" cy="1580400"/>
            </a:xfrm>
            <a:custGeom>
              <a:avLst/>
              <a:gdLst/>
              <a:ahLst/>
              <a:rect l="l" t="t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4" name="CustomShape 17"/>
            <p:cNvSpPr/>
            <p:nvPr/>
          </p:nvSpPr>
          <p:spPr>
            <a:xfrm>
              <a:off x="831600" y="5862600"/>
              <a:ext cx="356760" cy="990360"/>
            </a:xfrm>
            <a:custGeom>
              <a:avLst/>
              <a:gdLst/>
              <a:ahLst/>
              <a:rect l="l" t="t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5" name="CustomShape 18"/>
            <p:cNvSpPr/>
            <p:nvPr/>
          </p:nvSpPr>
          <p:spPr>
            <a:xfrm>
              <a:off x="429840" y="4364280"/>
              <a:ext cx="456840" cy="2235600"/>
            </a:xfrm>
            <a:custGeom>
              <a:avLst/>
              <a:gdLst/>
              <a:ahLst/>
              <a:rect l="l" t="t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6" name="CustomShape 19"/>
            <p:cNvSpPr/>
            <p:nvPr/>
          </p:nvSpPr>
          <p:spPr>
            <a:xfrm>
              <a:off x="385560" y="1289160"/>
              <a:ext cx="144000" cy="3026880"/>
            </a:xfrm>
            <a:custGeom>
              <a:avLst/>
              <a:gdLst/>
              <a:ahLst/>
              <a:rect l="l" t="t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7" name="CustomShape 20"/>
            <p:cNvSpPr/>
            <p:nvPr/>
          </p:nvSpPr>
          <p:spPr>
            <a:xfrm>
              <a:off x="918720" y="6571440"/>
              <a:ext cx="110880" cy="281160"/>
            </a:xfrm>
            <a:custGeom>
              <a:avLst/>
              <a:gdLst/>
              <a:ahLst/>
              <a:rect l="l" t="t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8" name="CustomShape 21"/>
            <p:cNvSpPr/>
            <p:nvPr/>
          </p:nvSpPr>
          <p:spPr>
            <a:xfrm>
              <a:off x="414000" y="4107600"/>
              <a:ext cx="68040" cy="511200"/>
            </a:xfrm>
            <a:custGeom>
              <a:avLst/>
              <a:gdLst/>
              <a:ahLst/>
              <a:rect l="l" t="t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9" name="CustomShape 22"/>
            <p:cNvSpPr/>
            <p:nvPr/>
          </p:nvSpPr>
          <p:spPr>
            <a:xfrm>
              <a:off x="804600" y="3145680"/>
              <a:ext cx="1167840" cy="2716560"/>
            </a:xfrm>
            <a:custGeom>
              <a:avLst/>
              <a:gdLst/>
              <a:ahLst/>
              <a:rect l="l" t="t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60" name="CustomShape 23"/>
            <p:cNvSpPr/>
            <p:nvPr/>
          </p:nvSpPr>
          <p:spPr>
            <a:xfrm>
              <a:off x="887040" y="6600240"/>
              <a:ext cx="99720" cy="252720"/>
            </a:xfrm>
            <a:custGeom>
              <a:avLst/>
              <a:gdLst/>
              <a:ahLst/>
              <a:rect l="l" t="t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61" name="CustomShape 24"/>
            <p:cNvSpPr/>
            <p:nvPr/>
          </p:nvSpPr>
          <p:spPr>
            <a:xfrm>
              <a:off x="804600" y="5897160"/>
              <a:ext cx="113760" cy="673920"/>
            </a:xfrm>
            <a:custGeom>
              <a:avLst/>
              <a:gdLst/>
              <a:ahLst/>
              <a:rect l="l" t="t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62" name="CustomShape 25"/>
            <p:cNvSpPr/>
            <p:nvPr/>
          </p:nvSpPr>
          <p:spPr>
            <a:xfrm>
              <a:off x="804600" y="5772600"/>
              <a:ext cx="31320" cy="227520"/>
            </a:xfrm>
            <a:custGeom>
              <a:avLst/>
              <a:gdLst/>
              <a:ahLst/>
              <a:rect l="l" t="t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63" name="CustomShape 26"/>
            <p:cNvSpPr/>
            <p:nvPr/>
          </p:nvSpPr>
          <p:spPr>
            <a:xfrm>
              <a:off x="831600" y="6322680"/>
              <a:ext cx="174240" cy="530280"/>
            </a:xfrm>
            <a:custGeom>
              <a:avLst/>
              <a:gdLst/>
              <a:ahLst/>
              <a:rect l="l" t="t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64" name="CustomShape 27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r="5400000" dist="2556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65" name="PlaceHolder 28"/>
          <p:cNvSpPr>
            <a:spLocks noGrp="1"/>
          </p:cNvSpPr>
          <p:nvPr>
            <p:ph type="title"/>
          </p:nvPr>
        </p:nvSpPr>
        <p:spPr>
          <a:xfrm>
            <a:off x="685800" y="152280"/>
            <a:ext cx="6870240" cy="1599840"/>
          </a:xfrm>
          <a:prstGeom prst="rect">
            <a:avLst/>
          </a:prstGeom>
        </p:spPr>
        <p:txBody>
          <a:bodyPr>
            <a:no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rgbClr val="262626"/>
                </a:solidFill>
                <a:latin typeface="Century Gothic"/>
              </a:rPr>
              <a:t>Образец заголовка</a:t>
            </a:r>
            <a:endParaRPr b="0" lang="en-US" sz="3600" spc="-1" strike="noStrike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166" name="PlaceHolder 29"/>
          <p:cNvSpPr>
            <a:spLocks noGrp="1"/>
          </p:cNvSpPr>
          <p:nvPr>
            <p:ph type="body"/>
          </p:nvPr>
        </p:nvSpPr>
        <p:spPr>
          <a:xfrm>
            <a:off x="685800" y="1828800"/>
            <a:ext cx="3771720" cy="365724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800" spc="-1" strike="noStrike">
                <a:solidFill>
                  <a:srgbClr val="404040"/>
                </a:solidFill>
                <a:latin typeface="Century Gothic"/>
              </a:rPr>
              <a:t>Образец текста</a:t>
            </a:r>
            <a:endParaRPr b="0" lang="en-US" sz="1800" spc="-1" strike="noStrike">
              <a:solidFill>
                <a:srgbClr val="404040"/>
              </a:solid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600" spc="-1" strike="noStrike">
                <a:solidFill>
                  <a:srgbClr val="404040"/>
                </a:solidFill>
                <a:latin typeface="Century Gothic"/>
              </a:rPr>
              <a:t>Второй уровень</a:t>
            </a:r>
            <a:endParaRPr b="0" lang="en-US" sz="1600" spc="-1" strike="noStrike">
              <a:solidFill>
                <a:srgbClr val="404040"/>
              </a:solidFill>
              <a:latin typeface="Century Gothic"/>
            </a:endParaRPr>
          </a:p>
          <a:p>
            <a:pPr lvl="2" marL="1143000" indent="-22824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400" spc="-1" strike="noStrike">
                <a:solidFill>
                  <a:srgbClr val="404040"/>
                </a:solidFill>
                <a:latin typeface="Century Gothic"/>
              </a:rPr>
              <a:t>Третий уровень</a:t>
            </a:r>
            <a:endParaRPr b="0" lang="en-US" sz="1400" spc="-1" strike="noStrike">
              <a:solidFill>
                <a:srgbClr val="404040"/>
              </a:solidFill>
              <a:latin typeface="Century Gothic"/>
            </a:endParaRPr>
          </a:p>
          <a:p>
            <a:pPr lvl="3" marL="1600200" indent="-22824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200" spc="-1" strike="noStrike">
                <a:solidFill>
                  <a:srgbClr val="404040"/>
                </a:solidFill>
                <a:latin typeface="Century Gothic"/>
              </a:rPr>
              <a:t>Четвертый уровень</a:t>
            </a:r>
            <a:endParaRPr b="0" lang="en-US" sz="1200" spc="-1" strike="noStrike">
              <a:solidFill>
                <a:srgbClr val="404040"/>
              </a:solidFill>
              <a:latin typeface="Century Gothic"/>
            </a:endParaRPr>
          </a:p>
          <a:p>
            <a:pPr lvl="4" marL="2057400" indent="-22824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200" spc="-1" strike="noStrike">
                <a:solidFill>
                  <a:srgbClr val="404040"/>
                </a:solidFill>
                <a:latin typeface="Century Gothic"/>
              </a:rPr>
              <a:t>Пятый уровень</a:t>
            </a:r>
            <a:endParaRPr b="0" lang="en-US" sz="1200" spc="-1" strike="noStrike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67" name="PlaceHolder 30"/>
          <p:cNvSpPr>
            <a:spLocks noGrp="1"/>
          </p:cNvSpPr>
          <p:nvPr>
            <p:ph type="body"/>
          </p:nvPr>
        </p:nvSpPr>
        <p:spPr>
          <a:xfrm>
            <a:off x="4610160" y="1828800"/>
            <a:ext cx="3771720" cy="175212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800" spc="-1" strike="noStrike">
                <a:solidFill>
                  <a:srgbClr val="404040"/>
                </a:solidFill>
                <a:latin typeface="Century Gothic"/>
              </a:rPr>
              <a:t>Образец текста</a:t>
            </a:r>
            <a:endParaRPr b="0" lang="en-US" sz="1800" spc="-1" strike="noStrike">
              <a:solidFill>
                <a:srgbClr val="404040"/>
              </a:solid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600" spc="-1" strike="noStrike">
                <a:solidFill>
                  <a:srgbClr val="404040"/>
                </a:solidFill>
                <a:latin typeface="Century Gothic"/>
              </a:rPr>
              <a:t>Второй уровень</a:t>
            </a:r>
            <a:endParaRPr b="0" lang="en-US" sz="1600" spc="-1" strike="noStrike">
              <a:solidFill>
                <a:srgbClr val="404040"/>
              </a:solidFill>
              <a:latin typeface="Century Gothic"/>
            </a:endParaRPr>
          </a:p>
          <a:p>
            <a:pPr lvl="2" marL="1143000" indent="-22824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400" spc="-1" strike="noStrike">
                <a:solidFill>
                  <a:srgbClr val="404040"/>
                </a:solidFill>
                <a:latin typeface="Century Gothic"/>
              </a:rPr>
              <a:t>Третий уровень</a:t>
            </a:r>
            <a:endParaRPr b="0" lang="en-US" sz="1400" spc="-1" strike="noStrike">
              <a:solidFill>
                <a:srgbClr val="404040"/>
              </a:solidFill>
              <a:latin typeface="Century Gothic"/>
            </a:endParaRPr>
          </a:p>
          <a:p>
            <a:pPr lvl="3" marL="1600200" indent="-22824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200" spc="-1" strike="noStrike">
                <a:solidFill>
                  <a:srgbClr val="404040"/>
                </a:solidFill>
                <a:latin typeface="Century Gothic"/>
              </a:rPr>
              <a:t>Четвертый уровень</a:t>
            </a:r>
            <a:endParaRPr b="0" lang="en-US" sz="1200" spc="-1" strike="noStrike">
              <a:solidFill>
                <a:srgbClr val="404040"/>
              </a:solidFill>
              <a:latin typeface="Century Gothic"/>
            </a:endParaRPr>
          </a:p>
          <a:p>
            <a:pPr lvl="4" marL="2057400" indent="-22824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200" spc="-1" strike="noStrike">
                <a:solidFill>
                  <a:srgbClr val="404040"/>
                </a:solidFill>
                <a:latin typeface="Century Gothic"/>
              </a:rPr>
              <a:t>Пятый уровень</a:t>
            </a:r>
            <a:endParaRPr b="0" lang="en-US" sz="1200" spc="-1" strike="noStrike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68" name="PlaceHolder 31"/>
          <p:cNvSpPr>
            <a:spLocks noGrp="1"/>
          </p:cNvSpPr>
          <p:nvPr>
            <p:ph type="body"/>
          </p:nvPr>
        </p:nvSpPr>
        <p:spPr>
          <a:xfrm>
            <a:off x="4610160" y="3733920"/>
            <a:ext cx="3771720" cy="175212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800" spc="-1" strike="noStrike">
                <a:solidFill>
                  <a:srgbClr val="404040"/>
                </a:solidFill>
                <a:latin typeface="Century Gothic"/>
              </a:rPr>
              <a:t>Образец текста</a:t>
            </a:r>
            <a:endParaRPr b="0" lang="en-US" sz="1800" spc="-1" strike="noStrike">
              <a:solidFill>
                <a:srgbClr val="404040"/>
              </a:solid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600" spc="-1" strike="noStrike">
                <a:solidFill>
                  <a:srgbClr val="404040"/>
                </a:solidFill>
                <a:latin typeface="Century Gothic"/>
              </a:rPr>
              <a:t>Второй уровень</a:t>
            </a:r>
            <a:endParaRPr b="0" lang="en-US" sz="1600" spc="-1" strike="noStrike">
              <a:solidFill>
                <a:srgbClr val="404040"/>
              </a:solidFill>
              <a:latin typeface="Century Gothic"/>
            </a:endParaRPr>
          </a:p>
          <a:p>
            <a:pPr lvl="2" marL="1143000" indent="-22824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400" spc="-1" strike="noStrike">
                <a:solidFill>
                  <a:srgbClr val="404040"/>
                </a:solidFill>
                <a:latin typeface="Century Gothic"/>
              </a:rPr>
              <a:t>Третий уровень</a:t>
            </a:r>
            <a:endParaRPr b="0" lang="en-US" sz="1400" spc="-1" strike="noStrike">
              <a:solidFill>
                <a:srgbClr val="404040"/>
              </a:solidFill>
              <a:latin typeface="Century Gothic"/>
            </a:endParaRPr>
          </a:p>
          <a:p>
            <a:pPr lvl="3" marL="1600200" indent="-22824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200" spc="-1" strike="noStrike">
                <a:solidFill>
                  <a:srgbClr val="404040"/>
                </a:solidFill>
                <a:latin typeface="Century Gothic"/>
              </a:rPr>
              <a:t>Четвертый уровень</a:t>
            </a:r>
            <a:endParaRPr b="0" lang="en-US" sz="1200" spc="-1" strike="noStrike">
              <a:solidFill>
                <a:srgbClr val="404040"/>
              </a:solidFill>
              <a:latin typeface="Century Gothic"/>
            </a:endParaRPr>
          </a:p>
          <a:p>
            <a:pPr lvl="4" marL="2057400" indent="-22824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200" spc="-1" strike="noStrike">
                <a:solidFill>
                  <a:srgbClr val="404040"/>
                </a:solidFill>
                <a:latin typeface="Century Gothic"/>
              </a:rPr>
              <a:t>Пятый уровень</a:t>
            </a:r>
            <a:endParaRPr b="0" lang="en-US" sz="1200" spc="-1" strike="noStrike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169" name="PlaceHolder 32"/>
          <p:cNvSpPr>
            <a:spLocks noGrp="1"/>
          </p:cNvSpPr>
          <p:nvPr>
            <p:ph type="dt"/>
          </p:nvPr>
        </p:nvSpPr>
        <p:spPr>
          <a:xfrm>
            <a:off x="1371600" y="6248520"/>
            <a:ext cx="1904760" cy="45684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170" name="PlaceHolder 33"/>
          <p:cNvSpPr>
            <a:spLocks noGrp="1"/>
          </p:cNvSpPr>
          <p:nvPr>
            <p:ph type="ftr"/>
          </p:nvPr>
        </p:nvSpPr>
        <p:spPr>
          <a:xfrm>
            <a:off x="3556080" y="6248520"/>
            <a:ext cx="2895120" cy="45684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171" name="PlaceHolder 34"/>
          <p:cNvSpPr>
            <a:spLocks noGrp="1"/>
          </p:cNvSpPr>
          <p:nvPr>
            <p:ph type="sldNum"/>
          </p:nvPr>
        </p:nvSpPr>
        <p:spPr>
          <a:xfrm>
            <a:off x="6718320" y="6248520"/>
            <a:ext cx="1904760" cy="45684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F241F86F-EDE8-413A-B966-223AEF02AC70}" type="slidenum">
              <a:rPr b="0" lang="ru-RU" sz="2000" spc="-1" strike="noStrike">
                <a:solidFill>
                  <a:srgbClr val="feffff"/>
                </a:solidFill>
                <a:latin typeface="Comic Sans MS"/>
              </a:rPr>
              <a:t>&lt;номер&gt;</a:t>
            </a:fld>
            <a:endParaRPr b="0" lang="ru-RU" sz="20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fffff"/>
            </a:gs>
            <a:gs pos="100000">
              <a:srgbClr val="dfe7c4"/>
            </a:gs>
          </a:gsLst>
          <a:path path="circle">
            <a:fillToRect l="25000" t="25000" r="75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roup 1"/>
          <p:cNvGrpSpPr/>
          <p:nvPr/>
        </p:nvGrpSpPr>
        <p:grpSpPr>
          <a:xfrm>
            <a:off x="0" y="228600"/>
            <a:ext cx="1980720" cy="6638400"/>
            <a:chOff x="0" y="228600"/>
            <a:chExt cx="1980720" cy="6638400"/>
          </a:xfrm>
        </p:grpSpPr>
        <p:sp>
          <p:nvSpPr>
            <p:cNvPr id="209" name="CustomShape 2"/>
            <p:cNvSpPr/>
            <p:nvPr/>
          </p:nvSpPr>
          <p:spPr>
            <a:xfrm>
              <a:off x="0" y="2575080"/>
              <a:ext cx="69480" cy="625680"/>
            </a:xfrm>
            <a:custGeom>
              <a:avLst/>
              <a:gdLst/>
              <a:ahLst/>
              <a:rect l="l" t="t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0" name="CustomShape 3"/>
            <p:cNvSpPr/>
            <p:nvPr/>
          </p:nvSpPr>
          <p:spPr>
            <a:xfrm>
              <a:off x="89280" y="3156480"/>
              <a:ext cx="448920" cy="2322000"/>
            </a:xfrm>
            <a:custGeom>
              <a:avLst/>
              <a:gdLst/>
              <a:ahLst/>
              <a:rect l="l" t="t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1" name="CustomShape 4"/>
            <p:cNvSpPr/>
            <p:nvPr/>
          </p:nvSpPr>
          <p:spPr>
            <a:xfrm>
              <a:off x="560520" y="5447160"/>
              <a:ext cx="423000" cy="1419840"/>
            </a:xfrm>
            <a:custGeom>
              <a:avLst/>
              <a:gdLst/>
              <a:ahLst/>
              <a:rect l="l" t="t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2" name="CustomShape 5"/>
            <p:cNvSpPr/>
            <p:nvPr/>
          </p:nvSpPr>
          <p:spPr>
            <a:xfrm>
              <a:off x="666720" y="6503760"/>
              <a:ext cx="118800" cy="363240"/>
            </a:xfrm>
            <a:custGeom>
              <a:avLst/>
              <a:gdLst/>
              <a:ahLst/>
              <a:rect l="l" t="t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3" name="CustomShape 6"/>
            <p:cNvSpPr/>
            <p:nvPr/>
          </p:nvSpPr>
          <p:spPr>
            <a:xfrm>
              <a:off x="69840" y="3201120"/>
              <a:ext cx="570600" cy="3328200"/>
            </a:xfrm>
            <a:custGeom>
              <a:avLst/>
              <a:gdLst/>
              <a:ahLst/>
              <a:rect l="l" t="t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4" name="CustomShape 7"/>
            <p:cNvSpPr/>
            <p:nvPr/>
          </p:nvSpPr>
          <p:spPr>
            <a:xfrm>
              <a:off x="15480" y="228600"/>
              <a:ext cx="73440" cy="2927520"/>
            </a:xfrm>
            <a:custGeom>
              <a:avLst/>
              <a:gdLst/>
              <a:ahLst/>
              <a:rect l="l" t="t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5" name="CustomShape 8"/>
            <p:cNvSpPr/>
            <p:nvPr/>
          </p:nvSpPr>
          <p:spPr>
            <a:xfrm>
              <a:off x="54360" y="2944080"/>
              <a:ext cx="54000" cy="493560"/>
            </a:xfrm>
            <a:custGeom>
              <a:avLst/>
              <a:gdLst/>
              <a:ahLst/>
              <a:rect l="l" t="t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6" name="CustomShape 9"/>
            <p:cNvSpPr/>
            <p:nvPr/>
          </p:nvSpPr>
          <p:spPr>
            <a:xfrm>
              <a:off x="534960" y="5478840"/>
              <a:ext cx="131760" cy="1024560"/>
            </a:xfrm>
            <a:custGeom>
              <a:avLst/>
              <a:gdLst/>
              <a:ahLst/>
              <a:rect l="l" t="t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7" name="CustomShape 10"/>
            <p:cNvSpPr/>
            <p:nvPr/>
          </p:nvSpPr>
          <p:spPr>
            <a:xfrm>
              <a:off x="538560" y="1398960"/>
              <a:ext cx="1442160" cy="4047840"/>
            </a:xfrm>
            <a:custGeom>
              <a:avLst/>
              <a:gdLst/>
              <a:ahLst/>
              <a:rect l="l" t="t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8" name="CustomShape 11"/>
            <p:cNvSpPr/>
            <p:nvPr/>
          </p:nvSpPr>
          <p:spPr>
            <a:xfrm>
              <a:off x="640800" y="6530040"/>
              <a:ext cx="112320" cy="336960"/>
            </a:xfrm>
            <a:custGeom>
              <a:avLst/>
              <a:gdLst/>
              <a:ahLst/>
              <a:rect l="l" t="t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9" name="CustomShape 12"/>
            <p:cNvSpPr/>
            <p:nvPr/>
          </p:nvSpPr>
          <p:spPr>
            <a:xfrm>
              <a:off x="534960" y="5359320"/>
              <a:ext cx="25560" cy="221400"/>
            </a:xfrm>
            <a:custGeom>
              <a:avLst/>
              <a:gdLst/>
              <a:ahLst/>
              <a:rect l="l" t="t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0" name="CustomShape 13"/>
            <p:cNvSpPr/>
            <p:nvPr/>
          </p:nvSpPr>
          <p:spPr>
            <a:xfrm>
              <a:off x="590400" y="6244560"/>
              <a:ext cx="165240" cy="622080"/>
            </a:xfrm>
            <a:custGeom>
              <a:avLst/>
              <a:gdLst/>
              <a:ahLst/>
              <a:rect l="l" t="t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21" name="Group 14"/>
          <p:cNvGrpSpPr/>
          <p:nvPr/>
        </p:nvGrpSpPr>
        <p:grpSpPr>
          <a:xfrm>
            <a:off x="20520" y="360"/>
            <a:ext cx="1951920" cy="6852600"/>
            <a:chOff x="20520" y="360"/>
            <a:chExt cx="1951920" cy="6852600"/>
          </a:xfrm>
        </p:grpSpPr>
        <p:sp>
          <p:nvSpPr>
            <p:cNvPr id="222" name="CustomShape 15"/>
            <p:cNvSpPr/>
            <p:nvPr/>
          </p:nvSpPr>
          <p:spPr>
            <a:xfrm>
              <a:off x="20520" y="360"/>
              <a:ext cx="409320" cy="4400640"/>
            </a:xfrm>
            <a:custGeom>
              <a:avLst/>
              <a:gdLst/>
              <a:ahLst/>
              <a:rect l="l" t="t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3" name="CustomShape 16"/>
            <p:cNvSpPr/>
            <p:nvPr/>
          </p:nvSpPr>
          <p:spPr>
            <a:xfrm>
              <a:off x="453600" y="4316400"/>
              <a:ext cx="350280" cy="1580400"/>
            </a:xfrm>
            <a:custGeom>
              <a:avLst/>
              <a:gdLst/>
              <a:ahLst/>
              <a:rect l="l" t="t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4" name="CustomShape 17"/>
            <p:cNvSpPr/>
            <p:nvPr/>
          </p:nvSpPr>
          <p:spPr>
            <a:xfrm>
              <a:off x="831600" y="5862600"/>
              <a:ext cx="356760" cy="990360"/>
            </a:xfrm>
            <a:custGeom>
              <a:avLst/>
              <a:gdLst/>
              <a:ahLst/>
              <a:rect l="l" t="t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5" name="CustomShape 18"/>
            <p:cNvSpPr/>
            <p:nvPr/>
          </p:nvSpPr>
          <p:spPr>
            <a:xfrm>
              <a:off x="429840" y="4364280"/>
              <a:ext cx="456840" cy="2235600"/>
            </a:xfrm>
            <a:custGeom>
              <a:avLst/>
              <a:gdLst/>
              <a:ahLst/>
              <a:rect l="l" t="t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6" name="CustomShape 19"/>
            <p:cNvSpPr/>
            <p:nvPr/>
          </p:nvSpPr>
          <p:spPr>
            <a:xfrm>
              <a:off x="385560" y="1289160"/>
              <a:ext cx="144000" cy="3026880"/>
            </a:xfrm>
            <a:custGeom>
              <a:avLst/>
              <a:gdLst/>
              <a:ahLst/>
              <a:rect l="l" t="t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7" name="CustomShape 20"/>
            <p:cNvSpPr/>
            <p:nvPr/>
          </p:nvSpPr>
          <p:spPr>
            <a:xfrm>
              <a:off x="918720" y="6571440"/>
              <a:ext cx="110880" cy="281160"/>
            </a:xfrm>
            <a:custGeom>
              <a:avLst/>
              <a:gdLst/>
              <a:ahLst/>
              <a:rect l="l" t="t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8" name="CustomShape 21"/>
            <p:cNvSpPr/>
            <p:nvPr/>
          </p:nvSpPr>
          <p:spPr>
            <a:xfrm>
              <a:off x="414000" y="4107600"/>
              <a:ext cx="68040" cy="511200"/>
            </a:xfrm>
            <a:custGeom>
              <a:avLst/>
              <a:gdLst/>
              <a:ahLst/>
              <a:rect l="l" t="t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9" name="CustomShape 22"/>
            <p:cNvSpPr/>
            <p:nvPr/>
          </p:nvSpPr>
          <p:spPr>
            <a:xfrm>
              <a:off x="804600" y="3145680"/>
              <a:ext cx="1167840" cy="2716560"/>
            </a:xfrm>
            <a:custGeom>
              <a:avLst/>
              <a:gdLst/>
              <a:ahLst/>
              <a:rect l="l" t="t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0" name="CustomShape 23"/>
            <p:cNvSpPr/>
            <p:nvPr/>
          </p:nvSpPr>
          <p:spPr>
            <a:xfrm>
              <a:off x="887040" y="6600240"/>
              <a:ext cx="99720" cy="252720"/>
            </a:xfrm>
            <a:custGeom>
              <a:avLst/>
              <a:gdLst/>
              <a:ahLst/>
              <a:rect l="l" t="t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1" name="CustomShape 24"/>
            <p:cNvSpPr/>
            <p:nvPr/>
          </p:nvSpPr>
          <p:spPr>
            <a:xfrm>
              <a:off x="804600" y="5897160"/>
              <a:ext cx="113760" cy="673920"/>
            </a:xfrm>
            <a:custGeom>
              <a:avLst/>
              <a:gdLst/>
              <a:ahLst/>
              <a:rect l="l" t="t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2" name="CustomShape 25"/>
            <p:cNvSpPr/>
            <p:nvPr/>
          </p:nvSpPr>
          <p:spPr>
            <a:xfrm>
              <a:off x="804600" y="5772600"/>
              <a:ext cx="31320" cy="227520"/>
            </a:xfrm>
            <a:custGeom>
              <a:avLst/>
              <a:gdLst/>
              <a:ahLst/>
              <a:rect l="l" t="t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3" name="CustomShape 26"/>
            <p:cNvSpPr/>
            <p:nvPr/>
          </p:nvSpPr>
          <p:spPr>
            <a:xfrm>
              <a:off x="831600" y="6322680"/>
              <a:ext cx="174240" cy="530280"/>
            </a:xfrm>
            <a:custGeom>
              <a:avLst/>
              <a:gdLst/>
              <a:ahLst/>
              <a:rect l="l" t="t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34" name="CustomShape 27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r="5400000" dist="2556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35" name="PlaceHolder 28"/>
          <p:cNvSpPr>
            <a:spLocks noGrp="1"/>
          </p:cNvSpPr>
          <p:nvPr>
            <p:ph type="title"/>
          </p:nvPr>
        </p:nvSpPr>
        <p:spPr>
          <a:xfrm>
            <a:off x="1945080" y="624240"/>
            <a:ext cx="6588720" cy="1280520"/>
          </a:xfrm>
          <a:prstGeom prst="rect">
            <a:avLst/>
          </a:prstGeom>
        </p:spPr>
        <p:txBody>
          <a:bodyPr>
            <a:no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rgbClr val="262626"/>
                </a:solidFill>
                <a:latin typeface="Century Gothic"/>
              </a:rPr>
              <a:t>Образец заголовка</a:t>
            </a:r>
            <a:endParaRPr b="0" lang="en-US" sz="3600" spc="-1" strike="noStrike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36" name="PlaceHolder 29"/>
          <p:cNvSpPr>
            <a:spLocks noGrp="1"/>
          </p:cNvSpPr>
          <p:nvPr>
            <p:ph type="body"/>
          </p:nvPr>
        </p:nvSpPr>
        <p:spPr>
          <a:xfrm>
            <a:off x="1942560" y="2133720"/>
            <a:ext cx="6591600" cy="377712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800" spc="-1" strike="noStrike">
                <a:solidFill>
                  <a:srgbClr val="404040"/>
                </a:solidFill>
                <a:latin typeface="Century Gothic"/>
              </a:rPr>
              <a:t>Образец текста</a:t>
            </a:r>
            <a:endParaRPr b="0" lang="en-US" sz="1800" spc="-1" strike="noStrike">
              <a:solidFill>
                <a:srgbClr val="404040"/>
              </a:solid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600" spc="-1" strike="noStrike">
                <a:solidFill>
                  <a:srgbClr val="404040"/>
                </a:solidFill>
                <a:latin typeface="Century Gothic"/>
              </a:rPr>
              <a:t>Второй уровень</a:t>
            </a:r>
            <a:endParaRPr b="0" lang="en-US" sz="1600" spc="-1" strike="noStrike">
              <a:solidFill>
                <a:srgbClr val="404040"/>
              </a:solidFill>
              <a:latin typeface="Century Gothic"/>
            </a:endParaRPr>
          </a:p>
          <a:p>
            <a:pPr lvl="2" marL="1143000" indent="-22824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400" spc="-1" strike="noStrike">
                <a:solidFill>
                  <a:srgbClr val="404040"/>
                </a:solidFill>
                <a:latin typeface="Century Gothic"/>
              </a:rPr>
              <a:t>Третий уровень</a:t>
            </a:r>
            <a:endParaRPr b="0" lang="en-US" sz="1400" spc="-1" strike="noStrike">
              <a:solidFill>
                <a:srgbClr val="404040"/>
              </a:solidFill>
              <a:latin typeface="Century Gothic"/>
            </a:endParaRPr>
          </a:p>
          <a:p>
            <a:pPr lvl="3" marL="1600200" indent="-22824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200" spc="-1" strike="noStrike">
                <a:solidFill>
                  <a:srgbClr val="404040"/>
                </a:solidFill>
                <a:latin typeface="Century Gothic"/>
              </a:rPr>
              <a:t>Четвертый уровень</a:t>
            </a:r>
            <a:endParaRPr b="0" lang="en-US" sz="1200" spc="-1" strike="noStrike">
              <a:solidFill>
                <a:srgbClr val="404040"/>
              </a:solidFill>
              <a:latin typeface="Century Gothic"/>
            </a:endParaRPr>
          </a:p>
          <a:p>
            <a:pPr lvl="4" marL="2057400" indent="-22824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200" spc="-1" strike="noStrike">
                <a:solidFill>
                  <a:srgbClr val="404040"/>
                </a:solidFill>
                <a:latin typeface="Century Gothic"/>
              </a:rPr>
              <a:t>Пятый уровень</a:t>
            </a:r>
            <a:endParaRPr b="0" lang="en-US" sz="1200" spc="-1" strike="noStrike">
              <a:solidFill>
                <a:srgbClr val="404040"/>
              </a:solidFill>
              <a:latin typeface="Century Gothic"/>
            </a:endParaRPr>
          </a:p>
        </p:txBody>
      </p:sp>
      <p:sp>
        <p:nvSpPr>
          <p:cNvPr id="237" name="PlaceHolder 30"/>
          <p:cNvSpPr>
            <a:spLocks noGrp="1"/>
          </p:cNvSpPr>
          <p:nvPr>
            <p:ph type="dt"/>
          </p:nvPr>
        </p:nvSpPr>
        <p:spPr>
          <a:xfrm>
            <a:off x="7772400" y="6135120"/>
            <a:ext cx="766080" cy="36972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238" name="PlaceHolder 31"/>
          <p:cNvSpPr>
            <a:spLocks noGrp="1"/>
          </p:cNvSpPr>
          <p:nvPr>
            <p:ph type="ftr"/>
          </p:nvPr>
        </p:nvSpPr>
        <p:spPr>
          <a:xfrm>
            <a:off x="1942560" y="6135840"/>
            <a:ext cx="571608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239" name="CustomShape 32"/>
          <p:cNvSpPr/>
          <p:nvPr/>
        </p:nvSpPr>
        <p:spPr>
          <a:xfrm flipV="1">
            <a:off x="0" y="711000"/>
            <a:ext cx="1357920" cy="507600"/>
          </a:xfrm>
          <a:custGeom>
            <a:avLst/>
            <a:gdLst/>
            <a:ah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0" name="PlaceHolder 33"/>
          <p:cNvSpPr>
            <a:spLocks noGrp="1"/>
          </p:cNvSpPr>
          <p:nvPr>
            <p:ph type="sldNum"/>
          </p:nvPr>
        </p:nvSpPr>
        <p:spPr>
          <a:xfrm>
            <a:off x="511200" y="787680"/>
            <a:ext cx="5846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F4DE2E0F-1190-4D11-B88B-DC2F09DC1389}" type="slidenum">
              <a:rPr b="0" lang="ru-RU" sz="2000" spc="-1" strike="noStrike">
                <a:solidFill>
                  <a:srgbClr val="feffff"/>
                </a:solidFill>
                <a:latin typeface="Comic Sans MS"/>
              </a:rPr>
              <a:t>&lt;номер&gt;</a:t>
            </a:fld>
            <a:endParaRPr b="0" lang="ru-RU" sz="20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Freeform 1"/>
          <p:cNvSpPr/>
          <p:nvPr/>
        </p:nvSpPr>
        <p:spPr>
          <a:xfrm>
            <a:off x="360" y="0"/>
            <a:ext cx="4408920" cy="3483720"/>
          </a:xfrm>
          <a:custGeom>
            <a:avLst/>
            <a:gdLst/>
            <a:ahLst/>
            <a:rect l="0" t="0" r="r" b="b"/>
            <a:pathLst>
              <a:path w="12247" h="9677">
                <a:moveTo>
                  <a:pt x="0" y="0"/>
                </a:moveTo>
                <a:lnTo>
                  <a:pt x="0" y="605"/>
                </a:lnTo>
                <a:lnTo>
                  <a:pt x="9438" y="9676"/>
                </a:lnTo>
                <a:lnTo>
                  <a:pt x="12246" y="0"/>
                </a:lnTo>
                <a:lnTo>
                  <a:pt x="0" y="0"/>
                </a:lnTo>
                <a:close/>
              </a:path>
            </a:pathLst>
          </a:custGeom>
          <a:solidFill>
            <a:srgbClr val="f10d0c"/>
          </a:solidFill>
          <a:ln w="0">
            <a:solidFill>
              <a:srgbClr val="3465a4"/>
            </a:solidFill>
          </a:ln>
        </p:spPr>
      </p:sp>
      <p:sp>
        <p:nvSpPr>
          <p:cNvPr id="278" name="Freeform 2"/>
          <p:cNvSpPr/>
          <p:nvPr/>
        </p:nvSpPr>
        <p:spPr>
          <a:xfrm>
            <a:off x="3918600" y="0"/>
            <a:ext cx="5225400" cy="2612880"/>
          </a:xfrm>
          <a:custGeom>
            <a:avLst/>
            <a:gdLst/>
            <a:ahLst/>
            <a:rect l="0" t="0" r="r" b="b"/>
            <a:pathLst>
              <a:path w="14515" h="7258">
                <a:moveTo>
                  <a:pt x="14514" y="0"/>
                </a:moveTo>
                <a:lnTo>
                  <a:pt x="2268" y="0"/>
                </a:lnTo>
                <a:lnTo>
                  <a:pt x="0" y="7257"/>
                </a:lnTo>
                <a:lnTo>
                  <a:pt x="14514" y="3024"/>
                </a:lnTo>
                <a:lnTo>
                  <a:pt x="14514" y="0"/>
                </a:lnTo>
                <a:close/>
              </a:path>
            </a:pathLst>
          </a:custGeom>
          <a:solidFill>
            <a:srgbClr val="ea7500"/>
          </a:solidFill>
          <a:ln w="0">
            <a:solidFill>
              <a:srgbClr val="3465a4"/>
            </a:solidFill>
          </a:ln>
        </p:spPr>
      </p:sp>
      <p:sp>
        <p:nvSpPr>
          <p:cNvPr id="279" name="Freeform 3"/>
          <p:cNvSpPr/>
          <p:nvPr/>
        </p:nvSpPr>
        <p:spPr>
          <a:xfrm>
            <a:off x="5061600" y="1523880"/>
            <a:ext cx="4082400" cy="4572360"/>
          </a:xfrm>
          <a:custGeom>
            <a:avLst/>
            <a:gdLst/>
            <a:ahLst/>
            <a:rect l="0" t="0" r="r" b="b"/>
            <a:pathLst>
              <a:path w="11340" h="12701">
                <a:moveTo>
                  <a:pt x="11339" y="12700"/>
                </a:moveTo>
                <a:lnTo>
                  <a:pt x="11339" y="0"/>
                </a:lnTo>
                <a:lnTo>
                  <a:pt x="0" y="3024"/>
                </a:lnTo>
                <a:lnTo>
                  <a:pt x="11339" y="12700"/>
                </a:lnTo>
                <a:close/>
              </a:path>
            </a:pathLst>
          </a:custGeom>
          <a:solidFill>
            <a:srgbClr val="e8a202"/>
          </a:solidFill>
          <a:ln w="0">
            <a:solidFill>
              <a:srgbClr val="3465a4"/>
            </a:solidFill>
          </a:ln>
        </p:spPr>
      </p:sp>
      <p:sp>
        <p:nvSpPr>
          <p:cNvPr id="280" name="Freeform 4"/>
          <p:cNvSpPr/>
          <p:nvPr/>
        </p:nvSpPr>
        <p:spPr>
          <a:xfrm>
            <a:off x="5061600" y="3700800"/>
            <a:ext cx="4082400" cy="3157200"/>
          </a:xfrm>
          <a:custGeom>
            <a:avLst/>
            <a:gdLst/>
            <a:ahLst/>
            <a:rect l="0" t="0" r="r" b="b"/>
            <a:pathLst>
              <a:path w="11340" h="8770">
                <a:moveTo>
                  <a:pt x="11339" y="8769"/>
                </a:moveTo>
                <a:lnTo>
                  <a:pt x="11339" y="7862"/>
                </a:lnTo>
                <a:lnTo>
                  <a:pt x="1814" y="0"/>
                </a:lnTo>
                <a:lnTo>
                  <a:pt x="0" y="8769"/>
                </a:lnTo>
                <a:lnTo>
                  <a:pt x="11339" y="8769"/>
                </a:lnTo>
                <a:close/>
              </a:path>
            </a:pathLst>
          </a:custGeom>
          <a:solidFill>
            <a:srgbClr val="168253"/>
          </a:solidFill>
          <a:ln w="0">
            <a:solidFill>
              <a:srgbClr val="3465a4"/>
            </a:solidFill>
          </a:ln>
        </p:spPr>
      </p:sp>
      <p:sp>
        <p:nvSpPr>
          <p:cNvPr id="281" name="Freeform 5"/>
          <p:cNvSpPr/>
          <p:nvPr/>
        </p:nvSpPr>
        <p:spPr>
          <a:xfrm>
            <a:off x="360" y="4553280"/>
            <a:ext cx="5225400" cy="2304720"/>
          </a:xfrm>
          <a:custGeom>
            <a:avLst/>
            <a:gdLst/>
            <a:ahLst/>
            <a:rect l="0" t="0" r="r" b="b"/>
            <a:pathLst>
              <a:path w="14515" h="6402">
                <a:moveTo>
                  <a:pt x="0" y="6401"/>
                </a:moveTo>
                <a:lnTo>
                  <a:pt x="13153" y="6401"/>
                </a:lnTo>
                <a:lnTo>
                  <a:pt x="14514" y="0"/>
                </a:lnTo>
                <a:lnTo>
                  <a:pt x="0" y="3075"/>
                </a:lnTo>
                <a:lnTo>
                  <a:pt x="0" y="6401"/>
                </a:lnTo>
                <a:close/>
              </a:path>
            </a:pathLst>
          </a:custGeom>
          <a:solidFill>
            <a:srgbClr val="3465a4"/>
          </a:solidFill>
          <a:ln w="0">
            <a:solidFill>
              <a:srgbClr val="3465a4"/>
            </a:solidFill>
          </a:ln>
        </p:spPr>
      </p:sp>
      <p:sp>
        <p:nvSpPr>
          <p:cNvPr id="282" name="Freeform 6"/>
          <p:cNvSpPr/>
          <p:nvPr/>
        </p:nvSpPr>
        <p:spPr>
          <a:xfrm>
            <a:off x="360" y="653040"/>
            <a:ext cx="3919320" cy="4572360"/>
          </a:xfrm>
          <a:custGeom>
            <a:avLst/>
            <a:gdLst/>
            <a:ahLst/>
            <a:rect l="0" t="0" r="r" b="b"/>
            <a:pathLst>
              <a:path w="10887" h="12701">
                <a:moveTo>
                  <a:pt x="0" y="0"/>
                </a:moveTo>
                <a:lnTo>
                  <a:pt x="0" y="12700"/>
                </a:lnTo>
                <a:lnTo>
                  <a:pt x="10886" y="10281"/>
                </a:lnTo>
                <a:lnTo>
                  <a:pt x="0" y="0"/>
                </a:lnTo>
                <a:close/>
              </a:path>
            </a:pathLst>
          </a:custGeom>
          <a:solidFill>
            <a:srgbClr val="780373"/>
          </a:solidFill>
          <a:ln w="0">
            <a:solidFill>
              <a:srgbClr val="3465a4"/>
            </a:solidFill>
          </a:ln>
        </p:spPr>
      </p:sp>
      <p:sp>
        <p:nvSpPr>
          <p:cNvPr id="283" name="PlaceHolder 7"/>
          <p:cNvSpPr>
            <a:spLocks noGrp="1"/>
          </p:cNvSpPr>
          <p:nvPr>
            <p:ph type="dt"/>
          </p:nvPr>
        </p:nvSpPr>
        <p:spPr>
          <a:xfrm>
            <a:off x="326520" y="6313680"/>
            <a:ext cx="2122560" cy="435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ru-RU" sz="1400" spc="-1" strike="noStrike">
                <a:solidFill>
                  <a:srgbClr val="dddddd"/>
                </a:solidFill>
                <a:latin typeface="DejaVu Sans"/>
              </a:rPr>
              <a:t>&lt;дата/время&gt;</a:t>
            </a:r>
            <a:endParaRPr b="0" lang="ru-RU" sz="1400" spc="-1" strike="noStrike">
              <a:solidFill>
                <a:srgbClr val="dddddd"/>
              </a:solidFill>
              <a:latin typeface="DejaVu Sans"/>
            </a:endParaRPr>
          </a:p>
        </p:txBody>
      </p:sp>
      <p:sp>
        <p:nvSpPr>
          <p:cNvPr id="284" name="PlaceHolder 8"/>
          <p:cNvSpPr>
            <a:spLocks noGrp="1"/>
          </p:cNvSpPr>
          <p:nvPr>
            <p:ph type="ftr"/>
          </p:nvPr>
        </p:nvSpPr>
        <p:spPr>
          <a:xfrm>
            <a:off x="3102120" y="6313680"/>
            <a:ext cx="2939040" cy="435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ctr"/>
            <a:r>
              <a:rPr b="0" lang="ru-RU" sz="1400" spc="-1" strike="noStrike">
                <a:solidFill>
                  <a:srgbClr val="dddddd"/>
                </a:solidFill>
                <a:latin typeface="DejaVu Sans"/>
              </a:rPr>
              <a:t>&lt;нижний колонтитул&gt;</a:t>
            </a:r>
            <a:endParaRPr b="0" lang="ru-RU" sz="1400" spc="-1" strike="noStrike">
              <a:solidFill>
                <a:srgbClr val="dddddd"/>
              </a:solidFill>
              <a:latin typeface="DejaVu Sans"/>
            </a:endParaRPr>
          </a:p>
        </p:txBody>
      </p:sp>
      <p:sp>
        <p:nvSpPr>
          <p:cNvPr id="285" name="PlaceHolder 9"/>
          <p:cNvSpPr>
            <a:spLocks noGrp="1"/>
          </p:cNvSpPr>
          <p:nvPr>
            <p:ph type="sldNum"/>
          </p:nvPr>
        </p:nvSpPr>
        <p:spPr>
          <a:xfrm>
            <a:off x="6694560" y="6313680"/>
            <a:ext cx="2122560" cy="435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fld id="{FEAAEA34-95E7-4D00-B9DB-6EE4B45EDF76}" type="slidenum">
              <a:rPr b="0" lang="ru-RU" sz="1400" spc="-1" strike="noStrike">
                <a:solidFill>
                  <a:srgbClr val="dddddd"/>
                </a:solidFill>
                <a:latin typeface="DejaVu Sans"/>
              </a:rPr>
              <a:t>&lt;номер&gt;</a:t>
            </a:fld>
            <a:endParaRPr b="0" lang="ru-RU" sz="1400" spc="-1" strike="noStrike">
              <a:solidFill>
                <a:srgbClr val="dddddd"/>
              </a:solidFill>
              <a:latin typeface="DejaVu Sans"/>
            </a:endParaRPr>
          </a:p>
        </p:txBody>
      </p:sp>
      <p:sp>
        <p:nvSpPr>
          <p:cNvPr id="286" name="PlaceHolder 10"/>
          <p:cNvSpPr>
            <a:spLocks noGrp="1"/>
          </p:cNvSpPr>
          <p:nvPr>
            <p:ph type="body"/>
          </p:nvPr>
        </p:nvSpPr>
        <p:spPr>
          <a:xfrm>
            <a:off x="3429000" y="2394720"/>
            <a:ext cx="2286000" cy="32428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ctr">
              <a:spcAft>
                <a:spcPts val="1281"/>
              </a:spcAft>
            </a:pPr>
            <a:r>
              <a:rPr b="0" lang="ru-RU" sz="2910" spc="-1" strike="noStrike">
                <a:solidFill>
                  <a:srgbClr val="666666"/>
                </a:solidFill>
                <a:latin typeface="DejaVu Sans"/>
              </a:rPr>
              <a:t>Для правки структуры щёлкните мышью</a:t>
            </a:r>
            <a:endParaRPr b="0" lang="ru-RU" sz="2910" spc="-1" strike="noStrike">
              <a:solidFill>
                <a:srgbClr val="666666"/>
              </a:solidFill>
              <a:latin typeface="DejaVu Sans"/>
            </a:endParaRPr>
          </a:p>
          <a:p>
            <a:pPr lvl="1" algn="ctr">
              <a:spcAft>
                <a:spcPts val="1023"/>
              </a:spcAft>
            </a:pPr>
            <a:r>
              <a:rPr b="0" lang="ru-RU" sz="2180" spc="-1" strike="noStrike">
                <a:solidFill>
                  <a:srgbClr val="666666"/>
                </a:solidFill>
                <a:latin typeface="DejaVu Sans"/>
              </a:rPr>
              <a:t>Второй уровень структуры</a:t>
            </a:r>
            <a:endParaRPr b="0" lang="ru-RU" sz="2180" spc="-1" strike="noStrike">
              <a:solidFill>
                <a:srgbClr val="666666"/>
              </a:solidFill>
              <a:latin typeface="DejaVu Sans"/>
            </a:endParaRPr>
          </a:p>
          <a:p>
            <a:pPr lvl="2" algn="ctr">
              <a:spcAft>
                <a:spcPts val="765"/>
              </a:spcAft>
            </a:pPr>
            <a:r>
              <a:rPr b="0" lang="ru-RU" sz="1690" spc="-1" strike="noStrike">
                <a:solidFill>
                  <a:srgbClr val="666666"/>
                </a:solidFill>
                <a:latin typeface="DejaVu Sans"/>
              </a:rPr>
              <a:t>Третий уровень структуры</a:t>
            </a:r>
            <a:endParaRPr b="0" lang="ru-RU" sz="1690" spc="-1" strike="noStrike">
              <a:solidFill>
                <a:srgbClr val="666666"/>
              </a:solidFill>
              <a:latin typeface="DejaVu Sans"/>
            </a:endParaRPr>
          </a:p>
          <a:p>
            <a:pPr lvl="3" algn="ctr">
              <a:spcAft>
                <a:spcPts val="507"/>
              </a:spcAft>
            </a:pPr>
            <a:r>
              <a:rPr b="0" lang="ru-RU" sz="1210" spc="-1" strike="noStrike">
                <a:solidFill>
                  <a:srgbClr val="666666"/>
                </a:solidFill>
                <a:latin typeface="DejaVu Sans"/>
              </a:rPr>
              <a:t>Четвёртый уровень структуры</a:t>
            </a:r>
            <a:endParaRPr b="0" lang="ru-RU" sz="1210" spc="-1" strike="noStrike">
              <a:solidFill>
                <a:srgbClr val="666666"/>
              </a:solidFill>
              <a:latin typeface="DejaVu Sans"/>
            </a:endParaRPr>
          </a:p>
          <a:p>
            <a:pPr lvl="4" algn="ctr">
              <a:spcAft>
                <a:spcPts val="255"/>
              </a:spcAft>
            </a:pPr>
            <a:r>
              <a:rPr b="0" lang="ru-RU" sz="970" spc="-1" strike="noStrike">
                <a:solidFill>
                  <a:srgbClr val="666666"/>
                </a:solidFill>
                <a:latin typeface="DejaVu Sans"/>
              </a:rPr>
              <a:t>Пятый уровень структуры</a:t>
            </a:r>
            <a:endParaRPr b="0" lang="ru-RU" sz="970" spc="-1" strike="noStrike">
              <a:solidFill>
                <a:srgbClr val="666666"/>
              </a:solidFill>
              <a:latin typeface="DejaVu Sans"/>
            </a:endParaRPr>
          </a:p>
          <a:p>
            <a:pPr lvl="5" algn="ctr">
              <a:spcAft>
                <a:spcPts val="306"/>
              </a:spcAft>
            </a:pPr>
            <a:r>
              <a:rPr b="0" lang="ru-RU" sz="730" spc="-1" strike="noStrike">
                <a:solidFill>
                  <a:srgbClr val="666666"/>
                </a:solidFill>
                <a:latin typeface="DejaVu Sans"/>
              </a:rPr>
              <a:t>Шестой уровень структуры</a:t>
            </a:r>
            <a:endParaRPr b="0" lang="ru-RU" sz="730" spc="-1" strike="noStrike">
              <a:solidFill>
                <a:srgbClr val="666666"/>
              </a:solidFill>
              <a:latin typeface="DejaVu Sans"/>
            </a:endParaRPr>
          </a:p>
          <a:p>
            <a:pPr lvl="6" algn="ctr">
              <a:spcAft>
                <a:spcPts val="369"/>
              </a:spcAft>
            </a:pPr>
            <a:r>
              <a:rPr b="0" lang="ru-RU" sz="880" spc="-1" strike="noStrike">
                <a:solidFill>
                  <a:srgbClr val="666666"/>
                </a:solidFill>
                <a:latin typeface="DejaVu Sans"/>
              </a:rPr>
              <a:t>Седьмой уровень структуры</a:t>
            </a:r>
            <a:endParaRPr b="0" lang="ru-RU" sz="880" spc="-1" strike="noStrike">
              <a:solidFill>
                <a:srgbClr val="666666"/>
              </a:solidFill>
              <a:latin typeface="DejaVu Sans"/>
            </a:endParaRPr>
          </a:p>
        </p:txBody>
      </p:sp>
      <p:sp>
        <p:nvSpPr>
          <p:cNvPr id="287" name="PlaceHolder 11"/>
          <p:cNvSpPr>
            <a:spLocks noGrp="1"/>
          </p:cNvSpPr>
          <p:nvPr>
            <p:ph type="title"/>
          </p:nvPr>
        </p:nvSpPr>
        <p:spPr>
          <a:xfrm>
            <a:off x="489600" y="217440"/>
            <a:ext cx="3592080" cy="1088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3630" spc="-1" strike="noStrike">
                <a:solidFill>
                  <a:srgbClr val="ffffff"/>
                </a:solidFill>
                <a:latin typeface="DejaVu Sans"/>
              </a:rPr>
              <a:t>Для правки текста заглавия щёлкните мышью</a:t>
            </a:r>
            <a:endParaRPr b="0" lang="ru-RU" sz="3630" spc="-1" strike="noStrike">
              <a:solidFill>
                <a:srgbClr val="ffffff"/>
              </a:solidFill>
              <a:latin typeface="DejaVu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laceHolder 1"/>
          <p:cNvSpPr>
            <a:spLocks noGrp="1"/>
          </p:cNvSpPr>
          <p:nvPr>
            <p:ph type="title"/>
          </p:nvPr>
        </p:nvSpPr>
        <p:spPr>
          <a:xfrm>
            <a:off x="489600" y="1959120"/>
            <a:ext cx="6858000" cy="119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3409" spc="-1" strike="noStrike">
                <a:solidFill>
                  <a:srgbClr val="ff8000"/>
                </a:solidFill>
                <a:highlight>
                  <a:srgbClr val="ffffff"/>
                </a:highlight>
                <a:latin typeface="Arial"/>
              </a:rPr>
              <a:t>Для правки текста заглавия щёлкните мышью</a:t>
            </a:r>
            <a:endParaRPr b="0" lang="ru-RU" sz="3409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25" name="PlaceHolder 2"/>
          <p:cNvSpPr>
            <a:spLocks noGrp="1"/>
          </p:cNvSpPr>
          <p:nvPr>
            <p:ph type="body"/>
          </p:nvPr>
        </p:nvSpPr>
        <p:spPr>
          <a:xfrm>
            <a:off x="489600" y="3700800"/>
            <a:ext cx="8164080" cy="28303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marL="432000" indent="-324000">
              <a:spcBef>
                <a:spcPts val="1281"/>
              </a:spcBef>
              <a:buClr>
                <a:srgbClr val="ff8000"/>
              </a:buClr>
              <a:buSzPct val="45000"/>
              <a:buFont typeface="Wingdings" charset="2"/>
              <a:buChar char=""/>
            </a:pPr>
            <a:r>
              <a:rPr b="0" lang="ru-RU" sz="2910" spc="-1" strike="noStrike">
                <a:highlight>
                  <a:srgbClr val="ffffff"/>
                </a:highlight>
                <a:latin typeface="Arial"/>
              </a:rPr>
              <a:t>Для правки структуры щёлкните мышью</a:t>
            </a:r>
            <a:endParaRPr b="0" lang="ru-RU" sz="2910" spc="-1" strike="noStrike">
              <a:highlight>
                <a:srgbClr val="ffffff"/>
              </a:highlight>
              <a:latin typeface="Arial"/>
            </a:endParaRPr>
          </a:p>
          <a:p>
            <a:pPr lvl="1" marL="864000" indent="-324000">
              <a:spcBef>
                <a:spcPts val="1026"/>
              </a:spcBef>
              <a:buClr>
                <a:srgbClr val="ff8000"/>
              </a:buClr>
              <a:buSzPct val="45000"/>
              <a:buFont typeface="Wingdings" charset="2"/>
              <a:buChar char=""/>
            </a:pPr>
            <a:r>
              <a:rPr b="0" lang="ru-RU" sz="2540" spc="-1" strike="noStrike">
                <a:highlight>
                  <a:srgbClr val="ffffff"/>
                </a:highlight>
                <a:latin typeface="Arial"/>
              </a:rPr>
              <a:t>Второй уровень структуры</a:t>
            </a:r>
            <a:endParaRPr b="0" lang="ru-RU" sz="2540" spc="-1" strike="noStrike">
              <a:highlight>
                <a:srgbClr val="ffffff"/>
              </a:highlight>
              <a:latin typeface="Arial"/>
            </a:endParaRPr>
          </a:p>
          <a:p>
            <a:pPr lvl="2" marL="1296000" indent="-288000">
              <a:spcBef>
                <a:spcPts val="765"/>
              </a:spcBef>
              <a:buClr>
                <a:srgbClr val="ff8000"/>
              </a:buClr>
              <a:buSzPct val="45000"/>
              <a:buFont typeface="Wingdings" charset="2"/>
              <a:buChar char=""/>
            </a:pPr>
            <a:r>
              <a:rPr b="0" lang="ru-RU" sz="2180" spc="-1" strike="noStrike">
                <a:highlight>
                  <a:srgbClr val="ffffff"/>
                </a:highlight>
                <a:latin typeface="Arial"/>
              </a:rPr>
              <a:t>Третий уровень структуры</a:t>
            </a:r>
            <a:endParaRPr b="0" lang="ru-RU" sz="2180" spc="-1" strike="noStrike">
              <a:highlight>
                <a:srgbClr val="ffffff"/>
              </a:highlight>
              <a:latin typeface="Arial"/>
            </a:endParaRPr>
          </a:p>
          <a:p>
            <a:pPr lvl="3" marL="1728000" indent="-216000">
              <a:spcBef>
                <a:spcPts val="513"/>
              </a:spcBef>
              <a:buClr>
                <a:srgbClr val="ff8000"/>
              </a:buClr>
              <a:buSzPct val="45000"/>
              <a:buFont typeface="Wingdings" charset="2"/>
              <a:buChar char=""/>
            </a:pPr>
            <a:r>
              <a:rPr b="0" lang="ru-RU" sz="1810" spc="-1" strike="noStrike">
                <a:highlight>
                  <a:srgbClr val="ffffff"/>
                </a:highlight>
                <a:latin typeface="Arial"/>
              </a:rPr>
              <a:t>Четвёртый уровень структуры</a:t>
            </a:r>
            <a:endParaRPr b="0" lang="ru-RU" sz="1810" spc="-1" strike="noStrike">
              <a:highlight>
                <a:srgbClr val="ffffff"/>
              </a:highlight>
              <a:latin typeface="Arial"/>
            </a:endParaRPr>
          </a:p>
          <a:p>
            <a:pPr lvl="4" marL="2160000" indent="-216000">
              <a:spcBef>
                <a:spcPts val="255"/>
              </a:spcBef>
              <a:buClr>
                <a:srgbClr val="ff8000"/>
              </a:buClr>
              <a:buSzPct val="45000"/>
              <a:buFont typeface="Wingdings" charset="2"/>
              <a:buChar char=""/>
            </a:pPr>
            <a:r>
              <a:rPr b="0" lang="ru-RU" sz="2190" spc="-1" strike="noStrike">
                <a:highlight>
                  <a:srgbClr val="ffffff"/>
                </a:highlight>
                <a:latin typeface="Arial"/>
              </a:rPr>
              <a:t>Пятый уровень структуры</a:t>
            </a:r>
            <a:endParaRPr b="0" lang="ru-RU" sz="2190" spc="-1" strike="noStrike">
              <a:highlight>
                <a:srgbClr val="ffffff"/>
              </a:highlight>
              <a:latin typeface="Arial"/>
            </a:endParaRPr>
          </a:p>
          <a:p>
            <a:pPr lvl="5" marL="2592000" indent="-216000">
              <a:spcBef>
                <a:spcPts val="306"/>
              </a:spcBef>
              <a:buClr>
                <a:srgbClr val="ff8000"/>
              </a:buClr>
              <a:buSzPct val="45000"/>
              <a:buFont typeface="Wingdings" charset="2"/>
              <a:buChar char=""/>
            </a:pPr>
            <a:r>
              <a:rPr b="0" lang="ru-RU" sz="2650" spc="-1" strike="noStrike">
                <a:highlight>
                  <a:srgbClr val="ffffff"/>
                </a:highlight>
                <a:latin typeface="Arial"/>
              </a:rPr>
              <a:t>Шестой уровень структуры</a:t>
            </a:r>
            <a:endParaRPr b="0" lang="ru-RU" sz="2650" spc="-1" strike="noStrike">
              <a:highlight>
                <a:srgbClr val="ffffff"/>
              </a:highlight>
              <a:latin typeface="Arial"/>
            </a:endParaRPr>
          </a:p>
          <a:p>
            <a:pPr lvl="6" marL="3024000" indent="-216000">
              <a:spcBef>
                <a:spcPts val="369"/>
              </a:spcBef>
              <a:buClr>
                <a:srgbClr val="ff8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highlight>
                  <a:srgbClr val="ffffff"/>
                </a:highlight>
                <a:latin typeface="Arial"/>
              </a:rPr>
              <a:t>Седьмой уровень структуры</a:t>
            </a:r>
            <a:endParaRPr b="0" lang="ru-RU" sz="3200" spc="-1" strike="noStrike">
              <a:highlight>
                <a:srgbClr val="ffffff"/>
              </a:highlight>
              <a:latin typeface="Arial"/>
            </a:endParaRPr>
          </a:p>
        </p:txBody>
      </p:sp>
      <p:pic>
        <p:nvPicPr>
          <p:cNvPr id="326" name="" descr=""/>
          <p:cNvPicPr/>
          <p:nvPr/>
        </p:nvPicPr>
        <p:blipFill>
          <a:blip r:embed="rId2"/>
          <a:stretch/>
        </p:blipFill>
        <p:spPr>
          <a:xfrm>
            <a:off x="326520" y="1741680"/>
            <a:ext cx="8275320" cy="174168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slideLayout" Target="../slideLayouts/slideLayout50.xml"/><Relationship Id="rId6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61.xml"/><Relationship Id="rId3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jpe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61.xml"/><Relationship Id="rId5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slideLayout" Target="../slideLayouts/slideLayout68.xml"/><Relationship Id="rId6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jpeg"/><Relationship Id="rId3" Type="http://schemas.openxmlformats.org/officeDocument/2006/relationships/slideLayout" Target="../slideLayouts/slideLayout61.xml"/><Relationship Id="rId4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6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61.xml"/><Relationship Id="rId4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6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61.xml"/><Relationship Id="rId3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TextShape 1"/>
          <p:cNvSpPr txBox="1"/>
          <p:nvPr/>
        </p:nvSpPr>
        <p:spPr>
          <a:xfrm>
            <a:off x="1331640" y="2505960"/>
            <a:ext cx="6705360" cy="14475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 fontScale="45000"/>
          </a:bodyPr>
          <a:p>
            <a:pPr algn="ctr">
              <a:lnSpc>
                <a:spcPct val="100000"/>
              </a:lnSpc>
            </a:pPr>
            <a:r>
              <a:rPr b="0" lang="ru-RU" sz="4800" spc="-1" strike="noStrike">
                <a:solidFill>
                  <a:srgbClr val="fc5c00"/>
                </a:solidFill>
                <a:latin typeface="Century Gothic"/>
              </a:rPr>
              <a:t>Развитие креативного мышления</a:t>
            </a:r>
            <a:endParaRPr b="0" lang="ru-RU" sz="4800" spc="-1" strike="noStrike">
              <a:solidFill>
                <a:srgbClr val="fc5c00"/>
              </a:solidFill>
              <a:latin typeface="DejaVu Sans"/>
            </a:endParaRPr>
          </a:p>
        </p:txBody>
      </p:sp>
      <p:sp>
        <p:nvSpPr>
          <p:cNvPr id="370" name="CustomShape 2"/>
          <p:cNvSpPr/>
          <p:nvPr/>
        </p:nvSpPr>
        <p:spPr>
          <a:xfrm>
            <a:off x="467640" y="5854680"/>
            <a:ext cx="8676000" cy="81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noAutofit/>
          </a:bodyPr>
          <a:p>
            <a:pPr algn="ctr">
              <a:lnSpc>
                <a:spcPct val="100000"/>
              </a:lnSpc>
              <a:spcBef>
                <a:spcPts val="439"/>
              </a:spcBef>
              <a:tabLst>
                <a:tab algn="l" pos="0"/>
              </a:tabLst>
            </a:pPr>
            <a:r>
              <a:rPr b="0" i="1" lang="ru-RU" sz="2200" spc="-1" strike="noStrike">
                <a:solidFill>
                  <a:srgbClr val="404040"/>
                </a:solidFill>
                <a:latin typeface="Century Gothic"/>
              </a:rPr>
              <a:t>Пожалуйста, подготовьте для работы: </a:t>
            </a:r>
            <a:br/>
            <a:r>
              <a:rPr b="0" i="1" lang="ru-RU" sz="2200" spc="-1" strike="noStrike">
                <a:solidFill>
                  <a:srgbClr val="404040"/>
                </a:solidFill>
                <a:latin typeface="Century Gothic"/>
              </a:rPr>
              <a:t>листы бумаги, ручку, карандаши. </a:t>
            </a:r>
            <a:endParaRPr b="0" lang="ru-RU" sz="2200" spc="-1" strike="noStrike">
              <a:latin typeface="Arial"/>
            </a:endParaRPr>
          </a:p>
        </p:txBody>
      </p:sp>
      <p:pic>
        <p:nvPicPr>
          <p:cNvPr id="371" name="Picture 2" descr="https://oprezi.ru/fl/image.raw?view=image&amp;type=img&amp;id=70"/>
          <p:cNvPicPr/>
          <p:nvPr/>
        </p:nvPicPr>
        <p:blipFill>
          <a:blip r:embed="rId1"/>
          <a:stretch/>
        </p:blipFill>
        <p:spPr>
          <a:xfrm>
            <a:off x="2555640" y="4077000"/>
            <a:ext cx="2608920" cy="1428480"/>
          </a:xfrm>
          <a:prstGeom prst="rect">
            <a:avLst/>
          </a:prstGeom>
          <a:ln w="0">
            <a:noFill/>
          </a:ln>
        </p:spPr>
      </p:pic>
      <p:pic>
        <p:nvPicPr>
          <p:cNvPr id="372" name="Picture 4" descr="https://catherineasquithgallery.com/uploads/posts/2021-03/1614611438_171-p-klipart-fon-dlya-fotoshopa-241.png"/>
          <p:cNvPicPr/>
          <p:nvPr/>
        </p:nvPicPr>
        <p:blipFill>
          <a:blip r:embed="rId2"/>
          <a:stretch/>
        </p:blipFill>
        <p:spPr>
          <a:xfrm>
            <a:off x="6140880" y="3258360"/>
            <a:ext cx="2679120" cy="2501640"/>
          </a:xfrm>
          <a:prstGeom prst="rect">
            <a:avLst/>
          </a:prstGeom>
          <a:ln w="0">
            <a:noFill/>
          </a:ln>
        </p:spPr>
      </p:pic>
      <p:pic>
        <p:nvPicPr>
          <p:cNvPr id="373" name="Picture 6" descr="https://xn--80ajk9a.xn--80acgfbsl1azdqr.xn--p1ai/files/%D0%9F%D0%BE%D1%81%D1%82%D1%83%D0%BF%D0%BB%D0%B5%D0%BD%D0%B8%D0%B5/%D0%94%D0%BD%D0%B8_%D0%BE%D1%82%D0%BA%D1%80%D1%8B%D1%82%D1%8B%D1%85_%D0%B4%D0%B2%D0%B5%D1%80%D0%B5%D0%B9/%D0%97%D0%B5%D0%BB%D0%B5%D0%BD%D1%8B%D0%B9_%D0%BC%D0%B0%D1%80%D0%BA%D0%B5%D1%80.png"/>
          <p:cNvPicPr/>
          <p:nvPr/>
        </p:nvPicPr>
        <p:blipFill>
          <a:blip r:embed="rId3"/>
          <a:stretch/>
        </p:blipFill>
        <p:spPr>
          <a:xfrm>
            <a:off x="6588360" y="116640"/>
            <a:ext cx="1703520" cy="2061000"/>
          </a:xfrm>
          <a:prstGeom prst="rect">
            <a:avLst/>
          </a:prstGeom>
          <a:ln w="0">
            <a:noFill/>
          </a:ln>
        </p:spPr>
      </p:pic>
      <p:pic>
        <p:nvPicPr>
          <p:cNvPr id="374" name="Picture 8" descr="https://cdn.idntimes.com/content-images/community/2020/05/creative-2734399-1280-4fd7e02b4d9d45c0ce6a1ee0a13ef481_wm_600x315.png"/>
          <p:cNvPicPr/>
          <p:nvPr/>
        </p:nvPicPr>
        <p:blipFill>
          <a:blip r:embed="rId4"/>
          <a:srcRect l="0" t="27877" r="0" b="26521"/>
          <a:stretch/>
        </p:blipFill>
        <p:spPr>
          <a:xfrm>
            <a:off x="474480" y="604800"/>
            <a:ext cx="5714640" cy="1367640"/>
          </a:xfrm>
          <a:prstGeom prst="rect">
            <a:avLst/>
          </a:prstGeom>
          <a:ln w="0">
            <a:noFill/>
          </a:ln>
          <a:effectLst>
            <a:outerShdw algn="tl" blurRad="292100" dir="2700000" dist="139498" rotWithShape="0">
              <a:srgbClr val="333333">
                <a:alpha val="65000"/>
              </a:srgbClr>
            </a:outerShdw>
          </a:effectLst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TextShape 1"/>
          <p:cNvSpPr txBox="1"/>
          <p:nvPr/>
        </p:nvSpPr>
        <p:spPr>
          <a:xfrm>
            <a:off x="755640" y="548640"/>
            <a:ext cx="7272360" cy="83772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>
              <a:lnSpc>
                <a:spcPct val="80000"/>
              </a:lnSpc>
              <a:spcAft>
                <a:spcPts val="720"/>
              </a:spcAft>
            </a:pPr>
            <a:r>
              <a:rPr b="0" lang="ru-RU" sz="3600" spc="-1" strike="noStrike">
                <a:solidFill>
                  <a:srgbClr val="404040"/>
                </a:solidFill>
                <a:highlight>
                  <a:srgbClr val="ffffff"/>
                </a:highlight>
                <a:latin typeface="Arial"/>
              </a:rPr>
              <a:t>Креативное мышление. Что это?</a:t>
            </a:r>
            <a:endParaRPr b="0" lang="ru-RU" sz="3600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76" name="TextShape 2"/>
          <p:cNvSpPr txBox="1"/>
          <p:nvPr/>
        </p:nvSpPr>
        <p:spPr>
          <a:xfrm>
            <a:off x="4212000" y="1917000"/>
            <a:ext cx="4723920" cy="434304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533520" indent="-533160">
              <a:lnSpc>
                <a:spcPct val="90000"/>
              </a:lnSpc>
              <a:spcAft>
                <a:spcPts val="839"/>
              </a:spcAft>
              <a:buClr>
                <a:srgbClr val="766f54"/>
              </a:buClr>
              <a:buSzPct val="150000"/>
              <a:buFont typeface="Wingdings" charset="2"/>
              <a:buChar char=""/>
            </a:pPr>
            <a:r>
              <a:rPr b="1" lang="ru-RU" sz="28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Креативность</a:t>
            </a:r>
            <a:r>
              <a:rPr b="0" lang="ru-RU" sz="2800" spc="-1" strike="noStrike">
                <a:solidFill>
                  <a:srgbClr val="000000"/>
                </a:solidFill>
                <a:highlight>
                  <a:srgbClr val="ffffff"/>
                </a:highlight>
                <a:latin typeface="Century Gothic"/>
              </a:rPr>
              <a:t> – это способность решать вопросы нестандартным путем, смотреть на окружающий мир с неожиданного ракурса и находить необычные способы выполнения различных задач.</a:t>
            </a:r>
            <a:endParaRPr b="0" lang="ru-RU" sz="2800" spc="-1" strike="noStrike">
              <a:highlight>
                <a:srgbClr val="ffffff"/>
              </a:highlight>
              <a:latin typeface="Arial"/>
            </a:endParaRPr>
          </a:p>
        </p:txBody>
      </p:sp>
      <p:pic>
        <p:nvPicPr>
          <p:cNvPr id="377" name="Picture 2" descr="https://cm.author.today/content/2021/12/13/13fa158d17bd44968f6f39070b6b916a.jpg"/>
          <p:cNvPicPr/>
          <p:nvPr/>
        </p:nvPicPr>
        <p:blipFill>
          <a:blip r:embed="rId1"/>
          <a:srcRect l="17441" t="0" r="7575" b="0"/>
          <a:stretch/>
        </p:blipFill>
        <p:spPr>
          <a:xfrm>
            <a:off x="608400" y="2493000"/>
            <a:ext cx="3777480" cy="33120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TextShape 1"/>
          <p:cNvSpPr txBox="1"/>
          <p:nvPr/>
        </p:nvSpPr>
        <p:spPr>
          <a:xfrm>
            <a:off x="611640" y="422640"/>
            <a:ext cx="7262280" cy="12366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262626"/>
                </a:solidFill>
                <a:highlight>
                  <a:srgbClr val="ffffff"/>
                </a:highlight>
                <a:latin typeface="Arial"/>
              </a:rPr>
              <a:t>Гимнастика для мозга «Ухо-нос»</a:t>
            </a:r>
            <a:endParaRPr b="0" lang="ru-RU" sz="3200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79" name="TextShape 2"/>
          <p:cNvSpPr txBox="1"/>
          <p:nvPr/>
        </p:nvSpPr>
        <p:spPr>
          <a:xfrm>
            <a:off x="639720" y="1285560"/>
            <a:ext cx="7920360" cy="27021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533520" indent="-533160">
              <a:lnSpc>
                <a:spcPct val="90000"/>
              </a:lnSpc>
              <a:spcAft>
                <a:spcPts val="720"/>
              </a:spcAft>
              <a:buClr>
                <a:srgbClr val="766f54"/>
              </a:buClr>
              <a:buSzPct val="150000"/>
              <a:buFont typeface="Wingdings" charset="2"/>
              <a:buChar char=""/>
            </a:pPr>
            <a:r>
              <a:rPr b="0" lang="ru-RU" sz="24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Левой рукой возьмитесь за кончик носа, </a:t>
            </a:r>
            <a:br/>
            <a:r>
              <a:rPr b="0" lang="ru-RU" sz="24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а правой рукой – за левое ухо.</a:t>
            </a:r>
            <a:endParaRPr b="0" lang="ru-RU" sz="2400" spc="-1" strike="noStrike">
              <a:highlight>
                <a:srgbClr val="ffffff"/>
              </a:highlight>
              <a:latin typeface="Arial"/>
            </a:endParaRPr>
          </a:p>
          <a:p>
            <a:pPr marL="533520" indent="-533160">
              <a:lnSpc>
                <a:spcPct val="90000"/>
              </a:lnSpc>
              <a:spcAft>
                <a:spcPts val="720"/>
              </a:spcAft>
              <a:buClr>
                <a:srgbClr val="766f54"/>
              </a:buClr>
              <a:buSzPct val="150000"/>
              <a:buFont typeface="Wingdings" charset="2"/>
              <a:buChar char=""/>
            </a:pPr>
            <a:r>
              <a:rPr b="0" lang="ru-RU" sz="24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Одновременно отпустите ухо и нос, хлопните в ладоши, поменяйте положение рук </a:t>
            </a:r>
            <a:br/>
            <a:r>
              <a:rPr b="0" lang="ru-RU" sz="24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(правая рука – кончик носа, левая рука – правое ухо).</a:t>
            </a:r>
            <a:endParaRPr b="0" lang="ru-RU" sz="2400" spc="-1" strike="noStrike">
              <a:highlight>
                <a:srgbClr val="ffffff"/>
              </a:highlight>
              <a:latin typeface="Arial"/>
            </a:endParaRPr>
          </a:p>
          <a:p>
            <a:pPr marL="533520" indent="-533160">
              <a:lnSpc>
                <a:spcPct val="90000"/>
              </a:lnSpc>
              <a:spcAft>
                <a:spcPts val="720"/>
              </a:spcAft>
              <a:buClr>
                <a:srgbClr val="766f54"/>
              </a:buClr>
              <a:buSzPct val="150000"/>
              <a:buFont typeface="Wingdings" charset="2"/>
              <a:buChar char=""/>
            </a:pPr>
            <a:r>
              <a:rPr b="0" lang="ru-RU" sz="24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Повторите упражнение 5 раз.</a:t>
            </a:r>
            <a:endParaRPr b="0" lang="ru-RU" sz="2400" spc="-1" strike="noStrike">
              <a:highlight>
                <a:srgbClr val="ffffff"/>
              </a:highlight>
              <a:latin typeface="Arial"/>
            </a:endParaRPr>
          </a:p>
        </p:txBody>
      </p:sp>
      <p:pic>
        <p:nvPicPr>
          <p:cNvPr id="380" name="Picture 8" descr="Кинезиологические упражнения для развития старших дошкольников ..."/>
          <p:cNvPicPr/>
          <p:nvPr/>
        </p:nvPicPr>
        <p:blipFill>
          <a:blip r:embed="rId1"/>
          <a:srcRect l="6393" t="22445" r="57562" b="5823"/>
          <a:stretch/>
        </p:blipFill>
        <p:spPr>
          <a:xfrm>
            <a:off x="2339640" y="3988080"/>
            <a:ext cx="1964160" cy="2735280"/>
          </a:xfrm>
          <a:prstGeom prst="rect">
            <a:avLst/>
          </a:prstGeom>
          <a:ln w="0">
            <a:noFill/>
          </a:ln>
          <a:effectLst>
            <a:softEdge rad="63360"/>
          </a:effectLst>
        </p:spPr>
      </p:pic>
      <p:pic>
        <p:nvPicPr>
          <p:cNvPr id="381" name="Picture 10" descr="Кинезиологические упражнения для развития старших дошкольников ..."/>
          <p:cNvPicPr/>
          <p:nvPr/>
        </p:nvPicPr>
        <p:blipFill>
          <a:blip r:embed="rId2"/>
          <a:srcRect l="50008" t="22985" r="14826" b="5916"/>
          <a:stretch/>
        </p:blipFill>
        <p:spPr>
          <a:xfrm>
            <a:off x="4874400" y="3988080"/>
            <a:ext cx="1933200" cy="2735280"/>
          </a:xfrm>
          <a:prstGeom prst="rect">
            <a:avLst/>
          </a:prstGeom>
          <a:ln w="0">
            <a:noFill/>
          </a:ln>
          <a:effectLst>
            <a:softEdge rad="63360"/>
          </a:effectLst>
        </p:spPr>
      </p:pic>
      <p:pic>
        <p:nvPicPr>
          <p:cNvPr id="382" name="Рисунок 1" descr=""/>
          <p:cNvPicPr/>
          <p:nvPr/>
        </p:nvPicPr>
        <p:blipFill>
          <a:blip r:embed="rId3"/>
          <a:stretch/>
        </p:blipFill>
        <p:spPr>
          <a:xfrm>
            <a:off x="6676560" y="188640"/>
            <a:ext cx="2439720" cy="1621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TextShape 1"/>
          <p:cNvSpPr txBox="1"/>
          <p:nvPr/>
        </p:nvSpPr>
        <p:spPr>
          <a:xfrm>
            <a:off x="683640" y="188640"/>
            <a:ext cx="6870240" cy="83772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algn="ctr">
              <a:lnSpc>
                <a:spcPct val="100000"/>
              </a:lnSpc>
            </a:pPr>
            <a:r>
              <a:rPr b="0" lang="ru-RU" sz="3600" spc="-1" strike="noStrike">
                <a:solidFill>
                  <a:srgbClr val="262626"/>
                </a:solidFill>
                <a:highlight>
                  <a:srgbClr val="ffffff"/>
                </a:highlight>
                <a:latin typeface="Arial"/>
              </a:rPr>
              <a:t>Игра «Изобретатель»</a:t>
            </a:r>
            <a:endParaRPr b="0" lang="ru-RU" sz="3600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84" name="TextShape 2"/>
          <p:cNvSpPr txBox="1"/>
          <p:nvPr/>
        </p:nvSpPr>
        <p:spPr>
          <a:xfrm>
            <a:off x="611640" y="1196640"/>
            <a:ext cx="7418520" cy="31680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343080" indent="-342720">
              <a:lnSpc>
                <a:spcPct val="90000"/>
              </a:lnSpc>
              <a:spcAft>
                <a:spcPts val="720"/>
              </a:spcAft>
              <a:buClr>
                <a:srgbClr val="766f54"/>
              </a:buClr>
              <a:buSzPct val="150000"/>
              <a:buFont typeface="Wingdings" charset="2"/>
              <a:buChar char=""/>
            </a:pPr>
            <a:r>
              <a:rPr b="0" lang="ru-RU" sz="24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Выберите один из предметов, приведенных на слайде, и придумайте как можно больше вариантов того, что можно сделать с помощью этого предмета.</a:t>
            </a:r>
            <a:endParaRPr b="0" lang="ru-RU" sz="2400" spc="-1" strike="noStrike">
              <a:highlight>
                <a:srgbClr val="ffffff"/>
              </a:highlight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766f54"/>
              </a:buClr>
              <a:buSzPct val="150000"/>
              <a:buFont typeface="Wingdings" charset="2"/>
              <a:buChar char=""/>
            </a:pPr>
            <a:r>
              <a:rPr b="0" i="1" lang="ru-RU" sz="20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Пример:</a:t>
            </a:r>
            <a:r>
              <a:rPr b="0" lang="ru-RU" sz="20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 спичечный коробок.</a:t>
            </a:r>
            <a:endParaRPr b="0" lang="ru-RU" sz="2000" spc="-1" strike="noStrike">
              <a:highlight>
                <a:srgbClr val="ffffff"/>
              </a:highlight>
              <a:latin typeface="Arial"/>
            </a:endParaRPr>
          </a:p>
          <a:p>
            <a:pPr marL="343080" indent="11160">
              <a:lnSpc>
                <a:spcPct val="100000"/>
              </a:lnSpc>
              <a:buClr>
                <a:srgbClr val="3b382a"/>
              </a:buClr>
              <a:buSzPct val="150000"/>
              <a:buFont typeface="Arial"/>
              <a:buChar char="•"/>
            </a:pPr>
            <a:r>
              <a:rPr b="0" lang="ru-RU" sz="20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можно зажечь спичку;</a:t>
            </a:r>
            <a:endParaRPr b="0" lang="ru-RU" sz="2000" spc="-1" strike="noStrike">
              <a:highlight>
                <a:srgbClr val="ffffff"/>
              </a:highlight>
              <a:latin typeface="Arial"/>
            </a:endParaRPr>
          </a:p>
          <a:p>
            <a:pPr marL="343080" indent="11160">
              <a:lnSpc>
                <a:spcPct val="100000"/>
              </a:lnSpc>
              <a:buClr>
                <a:srgbClr val="3b382a"/>
              </a:buClr>
              <a:buSzPct val="150000"/>
              <a:buFont typeface="Arial"/>
              <a:buChar char="•"/>
            </a:pPr>
            <a:r>
              <a:rPr b="0" lang="ru-RU" sz="20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можно хранить мелкие предметы;</a:t>
            </a:r>
            <a:endParaRPr b="0" lang="ru-RU" sz="2000" spc="-1" strike="noStrike">
              <a:highlight>
                <a:srgbClr val="ffffff"/>
              </a:highlight>
              <a:latin typeface="Arial"/>
            </a:endParaRPr>
          </a:p>
          <a:p>
            <a:pPr marL="343080" indent="11160">
              <a:lnSpc>
                <a:spcPct val="100000"/>
              </a:lnSpc>
              <a:buClr>
                <a:srgbClr val="3b382a"/>
              </a:buClr>
              <a:buSzPct val="150000"/>
              <a:buFont typeface="Arial"/>
              <a:buChar char="•"/>
            </a:pPr>
            <a:r>
              <a:rPr b="0" lang="ru-RU" sz="20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можно устроить маленький террариум;</a:t>
            </a:r>
            <a:endParaRPr b="0" lang="ru-RU" sz="2000" spc="-1" strike="noStrike">
              <a:highlight>
                <a:srgbClr val="ffffff"/>
              </a:highlight>
              <a:latin typeface="Arial"/>
            </a:endParaRPr>
          </a:p>
          <a:p>
            <a:pPr marL="343080" indent="11160">
              <a:lnSpc>
                <a:spcPct val="100000"/>
              </a:lnSpc>
              <a:buClr>
                <a:srgbClr val="3b382a"/>
              </a:buClr>
              <a:buSzPct val="150000"/>
              <a:buFont typeface="Arial"/>
              <a:buChar char="•"/>
            </a:pPr>
            <a:r>
              <a:rPr b="0" lang="ru-RU" sz="20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можно сделать мебель для куклы и т.д.</a:t>
            </a:r>
            <a:endParaRPr b="0" lang="ru-RU" sz="2000" spc="-1" strike="noStrike">
              <a:highlight>
                <a:srgbClr val="ffffff"/>
              </a:highlight>
              <a:latin typeface="Arial"/>
            </a:endParaRPr>
          </a:p>
        </p:txBody>
      </p:sp>
      <p:pic>
        <p:nvPicPr>
          <p:cNvPr id="385" name="Picture 2" descr="Стол обеденный Дорн 120/160*80 Черный, Дуб морас в Минске ..."/>
          <p:cNvPicPr/>
          <p:nvPr/>
        </p:nvPicPr>
        <p:blipFill>
          <a:blip r:embed="rId1"/>
          <a:srcRect l="0" t="21215" r="0" b="6862"/>
          <a:stretch/>
        </p:blipFill>
        <p:spPr>
          <a:xfrm>
            <a:off x="5292000" y="4509000"/>
            <a:ext cx="3203280" cy="2304000"/>
          </a:xfrm>
          <a:prstGeom prst="rect">
            <a:avLst/>
          </a:prstGeom>
          <a:ln w="0">
            <a:noFill/>
          </a:ln>
        </p:spPr>
      </p:pic>
      <p:pic>
        <p:nvPicPr>
          <p:cNvPr id="386" name="Picture 4" descr="картонная коробка, бумажная коробка, бумажный ящик - cкачать ..."/>
          <p:cNvPicPr/>
          <p:nvPr/>
        </p:nvPicPr>
        <p:blipFill>
          <a:blip r:embed="rId2"/>
          <a:stretch/>
        </p:blipFill>
        <p:spPr>
          <a:xfrm>
            <a:off x="6660360" y="2478600"/>
            <a:ext cx="2261880" cy="1884960"/>
          </a:xfrm>
          <a:prstGeom prst="rect">
            <a:avLst/>
          </a:prstGeom>
          <a:ln w="0">
            <a:noFill/>
          </a:ln>
        </p:spPr>
      </p:pic>
      <p:pic>
        <p:nvPicPr>
          <p:cNvPr id="387" name="Picture 6" descr="Тетрадь, 18 листов: купить в Москве и РФ, цена, фото, характеристики"/>
          <p:cNvPicPr/>
          <p:nvPr/>
        </p:nvPicPr>
        <p:blipFill>
          <a:blip r:embed="rId3"/>
          <a:stretch/>
        </p:blipFill>
        <p:spPr>
          <a:xfrm>
            <a:off x="415800" y="4550400"/>
            <a:ext cx="2060640" cy="2060640"/>
          </a:xfrm>
          <a:prstGeom prst="rect">
            <a:avLst/>
          </a:prstGeom>
          <a:ln w="0">
            <a:noFill/>
          </a:ln>
        </p:spPr>
      </p:pic>
      <p:pic>
        <p:nvPicPr>
          <p:cNvPr id="388" name="Picture 2" descr="https://nuotraukos.mediakatalogas.lt/thumbs/hat-157581_1280.png"/>
          <p:cNvPicPr/>
          <p:nvPr/>
        </p:nvPicPr>
        <p:blipFill>
          <a:blip r:embed="rId4"/>
          <a:stretch/>
        </p:blipFill>
        <p:spPr>
          <a:xfrm>
            <a:off x="2915640" y="4869000"/>
            <a:ext cx="2145960" cy="1579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TextShape 1"/>
          <p:cNvSpPr txBox="1"/>
          <p:nvPr/>
        </p:nvSpPr>
        <p:spPr>
          <a:xfrm>
            <a:off x="971640" y="332640"/>
            <a:ext cx="7776360" cy="8546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rgbClr val="262626"/>
                </a:solidFill>
                <a:highlight>
                  <a:srgbClr val="ffffff"/>
                </a:highlight>
                <a:latin typeface="Arial"/>
              </a:rPr>
              <a:t>Игра «Путешествие Гулливера»</a:t>
            </a:r>
            <a:endParaRPr b="0" lang="ru-RU" sz="3600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90" name="TextShape 2"/>
          <p:cNvSpPr txBox="1"/>
          <p:nvPr/>
        </p:nvSpPr>
        <p:spPr>
          <a:xfrm>
            <a:off x="251640" y="1562040"/>
            <a:ext cx="5236560" cy="27831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73000"/>
          </a:bodyPr>
          <a:p>
            <a:pPr marL="533520" indent="-533160">
              <a:lnSpc>
                <a:spcPct val="90000"/>
              </a:lnSpc>
              <a:spcAft>
                <a:spcPts val="689"/>
              </a:spcAft>
              <a:buClr>
                <a:srgbClr val="766f54"/>
              </a:buClr>
              <a:buSzPct val="150000"/>
              <a:buFont typeface="Wingdings" charset="2"/>
              <a:buChar char=""/>
            </a:pPr>
            <a:r>
              <a:rPr b="0" lang="ru-RU" sz="23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Вы - Гулливер, совершающий путешествие.</a:t>
            </a:r>
            <a:endParaRPr b="0" lang="ru-RU" sz="2300" spc="-1" strike="noStrike">
              <a:highlight>
                <a:srgbClr val="ffffff"/>
              </a:highlight>
              <a:latin typeface="Arial"/>
            </a:endParaRPr>
          </a:p>
          <a:p>
            <a:pPr marL="533520" indent="-533160">
              <a:lnSpc>
                <a:spcPct val="90000"/>
              </a:lnSpc>
              <a:spcAft>
                <a:spcPts val="689"/>
              </a:spcAft>
              <a:buClr>
                <a:srgbClr val="766f54"/>
              </a:buClr>
              <a:buSzPct val="150000"/>
              <a:buFont typeface="Wingdings" charset="2"/>
              <a:buChar char=""/>
            </a:pPr>
            <a:r>
              <a:rPr b="0" lang="ru-RU" sz="23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Если ваша фамилия начинается на букву от «А» до «К», вы попадаете в </a:t>
            </a:r>
            <a:r>
              <a:rPr b="0" i="1" lang="ru-RU" sz="23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Страну великанов</a:t>
            </a:r>
            <a:r>
              <a:rPr b="0" lang="ru-RU" sz="23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.</a:t>
            </a:r>
            <a:br/>
            <a:r>
              <a:rPr b="0" lang="ru-RU" sz="23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Если ваша фамилия начинается на букву от «Л» до «Я», вы окажетесь в </a:t>
            </a:r>
            <a:r>
              <a:rPr b="0" i="1" lang="ru-RU" sz="23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Стране лилипутов</a:t>
            </a:r>
            <a:r>
              <a:rPr b="0" lang="ru-RU" sz="23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.</a:t>
            </a:r>
            <a:endParaRPr b="0" lang="ru-RU" sz="2300" spc="-1" strike="noStrike">
              <a:highlight>
                <a:srgbClr val="ffffff"/>
              </a:highlight>
              <a:latin typeface="Arial"/>
            </a:endParaRPr>
          </a:p>
        </p:txBody>
      </p:sp>
      <p:pic>
        <p:nvPicPr>
          <p:cNvPr id="391" name="Picture 2" descr="Gulliver's Travels by Jonathan Swift. ISBN 978-5-389-02434-2, 2012 ..."/>
          <p:cNvPicPr/>
          <p:nvPr/>
        </p:nvPicPr>
        <p:blipFill>
          <a:blip r:embed="rId1"/>
          <a:stretch/>
        </p:blipFill>
        <p:spPr>
          <a:xfrm>
            <a:off x="5928120" y="1129320"/>
            <a:ext cx="2388240" cy="31633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392" name="Picture 2" descr="· Сказка. &quot;Гулливер в стране великанов&quot; (звуковой). Диафильм ..."/>
          <p:cNvPicPr/>
          <p:nvPr/>
        </p:nvPicPr>
        <p:blipFill>
          <a:blip r:embed="rId2"/>
          <a:srcRect l="12614" t="0" r="12357" b="0"/>
          <a:stretch/>
        </p:blipFill>
        <p:spPr>
          <a:xfrm>
            <a:off x="1159920" y="4293000"/>
            <a:ext cx="2920680" cy="21895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sp>
        <p:nvSpPr>
          <p:cNvPr id="393" name="CustomShape 3"/>
          <p:cNvSpPr/>
          <p:nvPr/>
        </p:nvSpPr>
        <p:spPr>
          <a:xfrm>
            <a:off x="3852000" y="4452120"/>
            <a:ext cx="4950000" cy="198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533520" indent="-533160" algn="r">
              <a:lnSpc>
                <a:spcPct val="90000"/>
              </a:lnSpc>
              <a:spcAft>
                <a:spcPts val="689"/>
              </a:spcAft>
              <a:buClr>
                <a:srgbClr val="766f54"/>
              </a:buClr>
              <a:buSzPct val="150000"/>
              <a:buFont typeface="Wingdings" charset="2"/>
              <a:buChar char=""/>
            </a:pPr>
            <a:r>
              <a:rPr b="0" lang="ru-RU" sz="2300" spc="-1" strike="noStrike">
                <a:solidFill>
                  <a:srgbClr val="0d0d0d"/>
                </a:solidFill>
                <a:latin typeface="Comic Sans MS"/>
              </a:rPr>
              <a:t>Придумайте</a:t>
            </a:r>
            <a:r>
              <a:rPr b="0" lang="ru-RU" sz="2300" spc="-1" strike="noStrike">
                <a:solidFill>
                  <a:srgbClr val="000000"/>
                </a:solidFill>
                <a:latin typeface="Comic Sans MS"/>
              </a:rPr>
              <a:t> как можно больше идей о том, какие предметы вы смогли бы использовать в этих странах в качестве </a:t>
            </a:r>
            <a:r>
              <a:rPr b="0" lang="ru-RU" sz="2300" spc="-1" strike="noStrike" u="sng">
                <a:solidFill>
                  <a:srgbClr val="000000"/>
                </a:solidFill>
                <a:uFillTx/>
                <a:latin typeface="Comic Sans MS"/>
              </a:rPr>
              <a:t>инвентаря для различных видов спорта</a:t>
            </a:r>
            <a:r>
              <a:rPr b="0" lang="ru-RU" sz="2300" spc="-1" strike="noStrike">
                <a:solidFill>
                  <a:srgbClr val="000000"/>
                </a:solidFill>
                <a:latin typeface="Comic Sans MS"/>
              </a:rPr>
              <a:t>.</a:t>
            </a:r>
            <a:endParaRPr b="0" lang="ru-RU" sz="23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TextShape 1"/>
          <p:cNvSpPr txBox="1"/>
          <p:nvPr/>
        </p:nvSpPr>
        <p:spPr>
          <a:xfrm>
            <a:off x="1316520" y="283320"/>
            <a:ext cx="6870240" cy="6840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</a:pPr>
            <a:r>
              <a:rPr b="1" lang="ru-RU" sz="3600" spc="-1" strike="noStrike">
                <a:solidFill>
                  <a:srgbClr val="262626"/>
                </a:solidFill>
                <a:highlight>
                  <a:srgbClr val="ffffff"/>
                </a:highlight>
                <a:latin typeface="Arial"/>
              </a:rPr>
              <a:t>Сетка цифр</a:t>
            </a:r>
            <a:r>
              <a:rPr b="0" lang="ru-RU" sz="3600" spc="-1" strike="noStrike">
                <a:solidFill>
                  <a:srgbClr val="262626"/>
                </a:solidFill>
                <a:highlight>
                  <a:srgbClr val="ffffff"/>
                </a:highlight>
                <a:latin typeface="Arial"/>
              </a:rPr>
              <a:t> (составить слово)</a:t>
            </a:r>
            <a:endParaRPr b="0" lang="ru-RU" sz="3600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95" name="TextShape 2"/>
          <p:cNvSpPr txBox="1"/>
          <p:nvPr/>
        </p:nvSpPr>
        <p:spPr>
          <a:xfrm>
            <a:off x="899640" y="1196640"/>
            <a:ext cx="7486200" cy="10238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1" lang="ru-RU" sz="1800" spc="-1" strike="noStrike">
                <a:solidFill>
                  <a:srgbClr val="404040"/>
                </a:solidFill>
                <a:highlight>
                  <a:srgbClr val="ffffff"/>
                </a:highlight>
                <a:latin typeface="Arial"/>
              </a:rPr>
              <a:t>Задание:</a:t>
            </a:r>
            <a:r>
              <a:rPr b="0" lang="ru-RU" sz="1800" spc="-1" strike="noStrike">
                <a:solidFill>
                  <a:srgbClr val="404040"/>
                </a:solidFill>
                <a:highlight>
                  <a:srgbClr val="ffffff"/>
                </a:highlight>
                <a:latin typeface="Arial"/>
              </a:rPr>
              <a:t> нанесите сетку на таблицу чисел и выпишите соответствующие буквы, из которых составьте слово, означающее одну из технологических операций.</a:t>
            </a:r>
            <a:endParaRPr b="0" lang="ru-RU" sz="1800" spc="-1" strike="noStrike">
              <a:highlight>
                <a:srgbClr val="ffffff"/>
              </a:highlight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ru-RU" sz="180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396" name="TextShape 3"/>
          <p:cNvSpPr txBox="1"/>
          <p:nvPr/>
        </p:nvSpPr>
        <p:spPr>
          <a:xfrm>
            <a:off x="971640" y="5805360"/>
            <a:ext cx="7776360" cy="9356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0" lang="ru-RU" sz="11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Задание на составление слова, буквы которого необходимо правильно выписать, причем каждая буква зашифрована определенной цифрой. Цифра означает порядковый номер буквы в алфавите. Участникам раздаются карточки. За 2 мин. на отдельной лист нужно выписать буквы и из них составить слово, после чего отдать учителю.</a:t>
            </a:r>
            <a:endParaRPr b="0" lang="ru-RU" sz="1100" spc="-1" strike="noStrike">
              <a:highlight>
                <a:srgbClr val="ffffff"/>
              </a:highlight>
              <a:latin typeface="Arial"/>
            </a:endParaRPr>
          </a:p>
        </p:txBody>
      </p:sp>
      <p:pic>
        <p:nvPicPr>
          <p:cNvPr id="397" name="Рисунок 4" descr="https://urok.1sept.ru/articles/691004/img3.jpg"/>
          <p:cNvPicPr/>
          <p:nvPr/>
        </p:nvPicPr>
        <p:blipFill>
          <a:blip r:embed="rId1"/>
          <a:stretch/>
        </p:blipFill>
        <p:spPr>
          <a:xfrm>
            <a:off x="1331640" y="2450160"/>
            <a:ext cx="6912360" cy="3148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TextShape 1"/>
          <p:cNvSpPr txBox="1"/>
          <p:nvPr/>
        </p:nvSpPr>
        <p:spPr>
          <a:xfrm>
            <a:off x="2555640" y="415440"/>
            <a:ext cx="5273280" cy="8546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p>
            <a:pPr algn="ctr">
              <a:lnSpc>
                <a:spcPct val="100000"/>
              </a:lnSpc>
            </a:pPr>
            <a:r>
              <a:rPr b="0" lang="ru-RU" sz="3600" spc="-1" strike="noStrike">
                <a:solidFill>
                  <a:srgbClr val="262626"/>
                </a:solidFill>
                <a:highlight>
                  <a:srgbClr val="ffffff"/>
                </a:highlight>
                <a:latin typeface="Arial"/>
              </a:rPr>
              <a:t>Игра «Стоп-кадр»</a:t>
            </a:r>
            <a:endParaRPr b="0" lang="ru-RU" sz="3600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99" name="TextShape 2"/>
          <p:cNvSpPr txBox="1"/>
          <p:nvPr/>
        </p:nvSpPr>
        <p:spPr>
          <a:xfrm>
            <a:off x="2195640" y="1965600"/>
            <a:ext cx="4647960" cy="40320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533520" indent="-533160">
              <a:lnSpc>
                <a:spcPct val="90000"/>
              </a:lnSpc>
              <a:spcAft>
                <a:spcPts val="751"/>
              </a:spcAft>
              <a:buClr>
                <a:srgbClr val="766f54"/>
              </a:buClr>
              <a:buSzPct val="150000"/>
              <a:buFont typeface="Wingdings" charset="2"/>
              <a:buChar char=""/>
            </a:pPr>
            <a:r>
              <a:rPr b="0" lang="ru-RU" sz="25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По сигналу </a:t>
            </a:r>
            <a:br/>
            <a:r>
              <a:rPr b="0" lang="ru-RU" sz="25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(хлопок в ладоши) вы демонстрируете с помощью мимики и пантомимики (позы, жесты, движения тела) то слово, которое называет ведущий.</a:t>
            </a:r>
            <a:endParaRPr b="0" lang="ru-RU" sz="2500" spc="-1" strike="noStrike">
              <a:highlight>
                <a:srgbClr val="ffffff"/>
              </a:highlight>
              <a:latin typeface="Arial"/>
            </a:endParaRPr>
          </a:p>
          <a:p>
            <a:pPr marL="533520" indent="-533160">
              <a:lnSpc>
                <a:spcPct val="90000"/>
              </a:lnSpc>
              <a:spcAft>
                <a:spcPts val="751"/>
              </a:spcAft>
              <a:buClr>
                <a:srgbClr val="766f54"/>
              </a:buClr>
              <a:buSzPct val="150000"/>
              <a:buFont typeface="Wingdings" charset="2"/>
              <a:buChar char=""/>
            </a:pPr>
            <a:r>
              <a:rPr b="0" lang="ru-RU" sz="25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«Стоп-кадр» продолжается </a:t>
            </a:r>
            <a:br/>
            <a:r>
              <a:rPr b="0" lang="ru-RU" sz="25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15-20 секунд.</a:t>
            </a:r>
            <a:endParaRPr b="0" lang="ru-RU" sz="2500" spc="-1" strike="noStrike">
              <a:highlight>
                <a:srgbClr val="ffffff"/>
              </a:highlight>
              <a:latin typeface="Arial"/>
            </a:endParaRPr>
          </a:p>
        </p:txBody>
      </p:sp>
      <p:pic>
        <p:nvPicPr>
          <p:cNvPr id="400" name="Picture 2" descr="https://www.pngtosvg.com/gallery/wp-content/uploads/2020/11/285712722.png"/>
          <p:cNvPicPr/>
          <p:nvPr/>
        </p:nvPicPr>
        <p:blipFill>
          <a:blip r:embed="rId1"/>
          <a:srcRect l="21506" t="0" r="18350" b="0"/>
          <a:stretch/>
        </p:blipFill>
        <p:spPr>
          <a:xfrm>
            <a:off x="467640" y="390600"/>
            <a:ext cx="2160000" cy="3591000"/>
          </a:xfrm>
          <a:prstGeom prst="rect">
            <a:avLst/>
          </a:prstGeom>
          <a:ln w="0">
            <a:noFill/>
          </a:ln>
        </p:spPr>
      </p:pic>
      <p:pic>
        <p:nvPicPr>
          <p:cNvPr id="401" name="Picture 8" descr="https://doc.webzi.ir/uploads/f1a5779cc59c4aec816fbb3db592e529.w_487,h_434,r_k.png"/>
          <p:cNvPicPr/>
          <p:nvPr/>
        </p:nvPicPr>
        <p:blipFill>
          <a:blip r:embed="rId2"/>
          <a:stretch/>
        </p:blipFill>
        <p:spPr>
          <a:xfrm>
            <a:off x="5886360" y="4005000"/>
            <a:ext cx="2861640" cy="2642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TextShape 1"/>
          <p:cNvSpPr txBox="1"/>
          <p:nvPr/>
        </p:nvSpPr>
        <p:spPr>
          <a:xfrm>
            <a:off x="539640" y="332640"/>
            <a:ext cx="7128360" cy="192888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94000"/>
          </a:bodyPr>
          <a:p>
            <a:pPr algn="ctr">
              <a:lnSpc>
                <a:spcPct val="100000"/>
              </a:lnSpc>
            </a:pPr>
            <a:r>
              <a:rPr b="0" lang="ru-RU" sz="4000" spc="-1" strike="noStrike">
                <a:solidFill>
                  <a:srgbClr val="262626"/>
                </a:solidFill>
                <a:highlight>
                  <a:srgbClr val="ffffff"/>
                </a:highlight>
                <a:latin typeface="Arial"/>
              </a:rPr>
              <a:t>Анаграммы</a:t>
            </a:r>
            <a:br/>
            <a:br/>
            <a:r>
              <a:rPr b="0" lang="ru-RU" sz="2200" spc="-1" strike="noStrike">
                <a:solidFill>
                  <a:srgbClr val="262626"/>
                </a:solidFill>
                <a:highlight>
                  <a:srgbClr val="ffffff"/>
                </a:highlight>
                <a:latin typeface="Century Gothic"/>
              </a:rPr>
              <a:t>Для выполнения учебного задания необходимо в каждом слове правильно переставить буквы так, чтобы получить правильный ответ. </a:t>
            </a:r>
            <a:endParaRPr b="0" lang="ru-RU" sz="2200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403" name="TextShape 2"/>
          <p:cNvSpPr txBox="1"/>
          <p:nvPr/>
        </p:nvSpPr>
        <p:spPr>
          <a:xfrm>
            <a:off x="1115640" y="2506680"/>
            <a:ext cx="3771720" cy="365724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1" lang="ru-RU" sz="1800" spc="-1" strike="noStrike">
                <a:solidFill>
                  <a:srgbClr val="404040"/>
                </a:solidFill>
                <a:highlight>
                  <a:srgbClr val="ffffff"/>
                </a:highlight>
                <a:latin typeface="Arial"/>
              </a:rPr>
              <a:t>ОРАТНП</a:t>
            </a:r>
            <a:endParaRPr b="0" lang="ru-RU" sz="1800" spc="-1" strike="noStrike">
              <a:highlight>
                <a:srgbClr val="ffffff"/>
              </a:highlight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1" lang="ru-RU" sz="1800" spc="-1" strike="noStrike">
                <a:solidFill>
                  <a:srgbClr val="404040"/>
                </a:solidFill>
                <a:highlight>
                  <a:srgbClr val="ffffff"/>
                </a:highlight>
                <a:latin typeface="Arial"/>
              </a:rPr>
              <a:t>ТАСННАИ</a:t>
            </a:r>
            <a:endParaRPr b="0" lang="ru-RU" sz="1800" spc="-1" strike="noStrike">
              <a:highlight>
                <a:srgbClr val="ffffff"/>
              </a:highlight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1" lang="ru-RU" sz="1800" spc="-1" strike="noStrike">
                <a:solidFill>
                  <a:srgbClr val="404040"/>
                </a:solidFill>
                <a:highlight>
                  <a:srgbClr val="ffffff"/>
                </a:highlight>
                <a:latin typeface="Arial"/>
              </a:rPr>
              <a:t>ЁРЧЖЕТ</a:t>
            </a:r>
            <a:endParaRPr b="0" lang="ru-RU" sz="1800" spc="-1" strike="noStrike">
              <a:highlight>
                <a:srgbClr val="ffffff"/>
              </a:highlight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1" lang="ru-RU" sz="1800" spc="-1" strike="noStrike">
                <a:solidFill>
                  <a:srgbClr val="404040"/>
                </a:solidFill>
                <a:highlight>
                  <a:srgbClr val="ffffff"/>
                </a:highlight>
                <a:latin typeface="Arial"/>
              </a:rPr>
              <a:t>НЯОГЛЕТХИО</a:t>
            </a:r>
            <a:endParaRPr b="0" lang="ru-RU" sz="1800" spc="-1" strike="noStrike">
              <a:highlight>
                <a:srgbClr val="ffffff"/>
              </a:highlight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1" lang="ru-RU" sz="1800" spc="-1" strike="noStrike">
                <a:solidFill>
                  <a:srgbClr val="404040"/>
                </a:solidFill>
                <a:highlight>
                  <a:srgbClr val="ffffff"/>
                </a:highlight>
                <a:latin typeface="Arial"/>
              </a:rPr>
              <a:t>МААКССЕТ</a:t>
            </a:r>
            <a:endParaRPr b="0" lang="ru-RU" sz="1800" spc="-1" strike="noStrike">
              <a:highlight>
                <a:srgbClr val="ffffff"/>
              </a:highlight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ru-RU" sz="1800" spc="-1" strike="noStrike">
              <a:highlight>
                <a:srgbClr val="ffffff"/>
              </a:highlight>
              <a:latin typeface="Arial"/>
            </a:endParaRPr>
          </a:p>
        </p:txBody>
      </p:sp>
      <p:sp>
        <p:nvSpPr>
          <p:cNvPr id="404" name="TextShape 3"/>
          <p:cNvSpPr txBox="1"/>
          <p:nvPr/>
        </p:nvSpPr>
        <p:spPr>
          <a:xfrm>
            <a:off x="5148000" y="2493000"/>
            <a:ext cx="3771720" cy="365724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1" lang="ru-RU" sz="1800" spc="-1" strike="noStrike">
                <a:solidFill>
                  <a:srgbClr val="404040"/>
                </a:solidFill>
                <a:highlight>
                  <a:srgbClr val="ffffff"/>
                </a:highlight>
                <a:latin typeface="Arial"/>
              </a:rPr>
              <a:t>ПАТРОН</a:t>
            </a:r>
            <a:endParaRPr b="0" lang="ru-RU" sz="1800" spc="-1" strike="noStrike">
              <a:highlight>
                <a:srgbClr val="ffffff"/>
              </a:highlight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1" lang="ru-RU" sz="1800" spc="-1" strike="noStrike">
                <a:solidFill>
                  <a:srgbClr val="404040"/>
                </a:solidFill>
                <a:highlight>
                  <a:srgbClr val="ffffff"/>
                </a:highlight>
                <a:latin typeface="Arial"/>
              </a:rPr>
              <a:t>СТАНИНА</a:t>
            </a:r>
            <a:endParaRPr b="0" lang="ru-RU" sz="1800" spc="-1" strike="noStrike">
              <a:highlight>
                <a:srgbClr val="ffffff"/>
              </a:highlight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1" lang="ru-RU" sz="1800" spc="-1" strike="noStrike">
                <a:solidFill>
                  <a:srgbClr val="404040"/>
                </a:solidFill>
                <a:highlight>
                  <a:srgbClr val="ffffff"/>
                </a:highlight>
                <a:latin typeface="Arial"/>
              </a:rPr>
              <a:t>ЧЕРТЁЖ</a:t>
            </a:r>
            <a:endParaRPr b="0" lang="ru-RU" sz="1800" spc="-1" strike="noStrike">
              <a:highlight>
                <a:srgbClr val="ffffff"/>
              </a:highlight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1" lang="ru-RU" sz="1800" spc="-1" strike="noStrike">
                <a:solidFill>
                  <a:srgbClr val="404040"/>
                </a:solidFill>
                <a:highlight>
                  <a:srgbClr val="ffffff"/>
                </a:highlight>
                <a:latin typeface="Arial"/>
              </a:rPr>
              <a:t>ТЕХНОЛОГИЯ</a:t>
            </a:r>
            <a:endParaRPr b="0" lang="ru-RU" sz="1800" spc="-1" strike="noStrike">
              <a:highlight>
                <a:srgbClr val="ffffff"/>
              </a:highlight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 3" charset="2"/>
              <a:buChar char=""/>
            </a:pPr>
            <a:r>
              <a:rPr b="1" lang="ru-RU" sz="1800" spc="-1" strike="noStrike">
                <a:solidFill>
                  <a:srgbClr val="404040"/>
                </a:solidFill>
                <a:highlight>
                  <a:srgbClr val="ffffff"/>
                </a:highlight>
                <a:latin typeface="Arial"/>
              </a:rPr>
              <a:t>СТАМЕСКА</a:t>
            </a:r>
            <a:endParaRPr b="0" lang="ru-RU" sz="1800" spc="-1" strike="noStrike">
              <a:highlight>
                <a:srgbClr val="ffffff"/>
              </a:highlight>
              <a:latin typeface="Arial"/>
            </a:endParaRPr>
          </a:p>
        </p:txBody>
      </p:sp>
      <p:pic>
        <p:nvPicPr>
          <p:cNvPr id="405" name="Picture 8" descr="https://helloworldkids.org/wp-content/uploads/2018/07/parents_icons-05.png"/>
          <p:cNvPicPr/>
          <p:nvPr/>
        </p:nvPicPr>
        <p:blipFill>
          <a:blip r:embed="rId1"/>
          <a:stretch/>
        </p:blipFill>
        <p:spPr>
          <a:xfrm>
            <a:off x="6804360" y="116640"/>
            <a:ext cx="2160000" cy="2160000"/>
          </a:xfrm>
          <a:prstGeom prst="rect">
            <a:avLst/>
          </a:prstGeom>
          <a:ln w="0">
            <a:noFill/>
          </a:ln>
        </p:spPr>
      </p:pic>
      <p:pic>
        <p:nvPicPr>
          <p:cNvPr id="406" name="Picture 10" descr="https://wizardry.ua/assets/img/projects/idea2.png"/>
          <p:cNvPicPr/>
          <p:nvPr/>
        </p:nvPicPr>
        <p:blipFill>
          <a:blip r:embed="rId2"/>
          <a:stretch/>
        </p:blipFill>
        <p:spPr>
          <a:xfrm flipH="1">
            <a:off x="1927800" y="4293000"/>
            <a:ext cx="3546720" cy="2250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TextShape 1"/>
          <p:cNvSpPr txBox="1"/>
          <p:nvPr/>
        </p:nvSpPr>
        <p:spPr>
          <a:xfrm>
            <a:off x="1907640" y="621000"/>
            <a:ext cx="6870240" cy="7560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rgbClr val="404040"/>
                </a:solidFill>
                <a:highlight>
                  <a:srgbClr val="ffffff"/>
                </a:highlight>
                <a:latin typeface="Arial"/>
              </a:rPr>
              <a:t>Креативная жизнь</a:t>
            </a:r>
            <a:endParaRPr b="0" lang="ru-RU" sz="3600" spc="-1" strike="noStrike">
              <a:solidFill>
                <a:srgbClr val="ff8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408" name="TextShape 2"/>
          <p:cNvSpPr txBox="1"/>
          <p:nvPr/>
        </p:nvSpPr>
        <p:spPr>
          <a:xfrm>
            <a:off x="1187640" y="1700640"/>
            <a:ext cx="7695720" cy="421740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61000"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" charset="2"/>
              <a:buChar char=""/>
            </a:pPr>
            <a:r>
              <a:rPr b="0" lang="ru-RU" sz="25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Регулярно выполняйте разминку для мозга.</a:t>
            </a:r>
            <a:endParaRPr b="0" lang="ru-RU" sz="2500" spc="-1" strike="noStrike">
              <a:highlight>
                <a:srgbClr val="ffffff"/>
              </a:highlight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" charset="2"/>
              <a:buChar char=""/>
            </a:pPr>
            <a:r>
              <a:rPr b="0" lang="ru-RU" sz="25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Занимайтесь спортом.</a:t>
            </a:r>
            <a:endParaRPr b="0" lang="ru-RU" sz="2500" spc="-1" strike="noStrike">
              <a:highlight>
                <a:srgbClr val="ffffff"/>
              </a:highlight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" charset="2"/>
              <a:buChar char=""/>
            </a:pPr>
            <a:r>
              <a:rPr b="0" lang="ru-RU" sz="25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Мечтайте.</a:t>
            </a:r>
            <a:endParaRPr b="0" lang="ru-RU" sz="2500" spc="-1" strike="noStrike">
              <a:highlight>
                <a:srgbClr val="ffffff"/>
              </a:highlight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" charset="2"/>
              <a:buChar char=""/>
            </a:pPr>
            <a:r>
              <a:rPr b="0" lang="ru-RU" sz="25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Посещайте больше музеев, театров, выставок – ищите вдохновение.</a:t>
            </a:r>
            <a:endParaRPr b="0" lang="ru-RU" sz="2500" spc="-1" strike="noStrike">
              <a:highlight>
                <a:srgbClr val="ffffff"/>
              </a:highlight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" charset="2"/>
              <a:buChar char=""/>
            </a:pPr>
            <a:r>
              <a:rPr b="0" lang="ru-RU" sz="25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Решайте головоломки, друдлы.</a:t>
            </a:r>
            <a:endParaRPr b="0" lang="ru-RU" sz="2500" spc="-1" strike="noStrike">
              <a:highlight>
                <a:srgbClr val="ffffff"/>
              </a:highlight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" charset="2"/>
              <a:buChar char=""/>
            </a:pPr>
            <a:r>
              <a:rPr b="0" lang="ru-RU" sz="25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Фантазируйте над обычными вещами.</a:t>
            </a:r>
            <a:endParaRPr b="0" lang="ru-RU" sz="2500" spc="-1" strike="noStrike">
              <a:highlight>
                <a:srgbClr val="ffffff"/>
              </a:highlight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" charset="2"/>
              <a:buChar char=""/>
            </a:pPr>
            <a:r>
              <a:rPr b="0" lang="ru-RU" sz="25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Творите: рисуйте, лепите, сочиняйте истории и стихи.</a:t>
            </a:r>
            <a:endParaRPr b="0" lang="ru-RU" sz="2500" spc="-1" strike="noStrike">
              <a:highlight>
                <a:srgbClr val="ffffff"/>
              </a:highlight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" charset="2"/>
              <a:buChar char=""/>
            </a:pPr>
            <a:r>
              <a:rPr b="0" lang="ru-RU" sz="25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Задавайте больше вопросов.</a:t>
            </a:r>
            <a:endParaRPr b="0" lang="ru-RU" sz="2500" spc="-1" strike="noStrike">
              <a:highlight>
                <a:srgbClr val="ffffff"/>
              </a:highlight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a53010"/>
              </a:buClr>
              <a:buFont typeface="Wingdings" charset="2"/>
              <a:buChar char=""/>
            </a:pPr>
            <a:r>
              <a:rPr b="0" lang="ru-RU" sz="25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Попробуйте рассматривать </a:t>
            </a:r>
            <a:br/>
            <a:r>
              <a:rPr b="0" lang="ru-RU" sz="2500" spc="-1" strike="noStrike">
                <a:solidFill>
                  <a:srgbClr val="404040"/>
                </a:solidFill>
                <a:highlight>
                  <a:srgbClr val="ffffff"/>
                </a:highlight>
                <a:latin typeface="Century Gothic"/>
              </a:rPr>
              <a:t>предметы с разных точек зрения.</a:t>
            </a:r>
            <a:endParaRPr b="0" lang="ru-RU" sz="2500" spc="-1" strike="noStrike">
              <a:highlight>
                <a:srgbClr val="ffffff"/>
              </a:highlight>
              <a:latin typeface="Arial"/>
            </a:endParaRPr>
          </a:p>
        </p:txBody>
      </p:sp>
      <p:pic>
        <p:nvPicPr>
          <p:cNvPr id="409" name="Picture 2" descr="https://zen-kanal.ru/upload/iblock/f9e/tipichnyy_iskusstvoved.jpg"/>
          <p:cNvPicPr/>
          <p:nvPr/>
        </p:nvPicPr>
        <p:blipFill>
          <a:blip r:embed="rId1"/>
          <a:srcRect l="24967" t="0" r="26578" b="0"/>
          <a:stretch/>
        </p:blipFill>
        <p:spPr>
          <a:xfrm>
            <a:off x="6948360" y="4709880"/>
            <a:ext cx="1511640" cy="1909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586</TotalTime>
  <Application>LibreOffice/7.0.3.1$Windows_X86_64 LibreOffice_project/d7547858d014d4cf69878db179d326fc3483e082</Application>
  <Words>295</Words>
  <Paragraphs>53</Paragraphs>
  <Company>diakov.net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2020-04-26T16:03:18Z</dcterms:created>
  <dc:creator>RePack by Diakov</dc:creator>
  <dc:description/>
  <dc:language>ru-RU</dc:language>
  <cp:lastModifiedBy/>
  <dcterms:modified xsi:type="dcterms:W3CDTF">2024-12-03T14:08:59Z</dcterms:modified>
  <cp:revision>42</cp:revision>
  <dc:subject/>
  <dc:title>Развитие креативного мышления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diakov.net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7</vt:i4>
  </property>
  <property fmtid="{D5CDD505-2E9C-101B-9397-08002B2CF9AE}" pid="9" name="PresentationFormat">
    <vt:lpwstr>Экран (4:3)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9</vt:i4>
  </property>
  <property fmtid="{D5CDD505-2E9C-101B-9397-08002B2CF9AE}" pid="13" name="_TemplateID">
    <vt:lpwstr>TC063649261049</vt:lpwstr>
  </property>
</Properties>
</file>