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E9FC1-6DA8-4A5A-9F7C-736289F0E9B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38EB-CE36-41E0-AE7D-79C3A36486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3265B0-DFD2-49D9-8108-66B2229EC79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09EA25-FD91-41DD-AE27-18020AEC170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/>
          <a:lstStyle/>
          <a:p>
            <a:r>
              <a:rPr lang="ru-RU" dirty="0" smtClean="0"/>
              <a:t>1 – А класс</a:t>
            </a:r>
          </a:p>
          <a:p>
            <a:r>
              <a:rPr lang="ru-RU" dirty="0" smtClean="0"/>
              <a:t>Бондаренко А.А.</a:t>
            </a:r>
          </a:p>
          <a:p>
            <a:r>
              <a:rPr lang="ru-RU" dirty="0" smtClean="0"/>
              <a:t>29-30.11.2022</a:t>
            </a:r>
          </a:p>
          <a:p>
            <a:endParaRPr lang="ru-RU" dirty="0" smtClean="0"/>
          </a:p>
          <a:p>
            <a:r>
              <a:rPr lang="ru-RU" dirty="0" smtClean="0"/>
              <a:t>Первый урок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Строчная и заглавная буква Ч, 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Рассмотрите из каких элементов состоит заглавная буква Ч. </a:t>
            </a:r>
            <a:endParaRPr lang="ru-RU" dirty="0"/>
          </a:p>
        </p:txBody>
      </p:sp>
      <p:pic>
        <p:nvPicPr>
          <p:cNvPr id="5" name="Рисунок 4" descr="1669555502973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61025" t="17450" r="9051" b="60500"/>
          <a:stretch>
            <a:fillRect/>
          </a:stretch>
        </p:blipFill>
        <p:spPr>
          <a:xfrm>
            <a:off x="1547664" y="2636912"/>
            <a:ext cx="6120680" cy="338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524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        У каждого в группе на парте лежат  сугробы из снежинок, из которых надо собрать слово, которое  рассыпалось. Если вы, собрали слово правильно, то ответ – картинку вы найдёте у меня на столе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641134566_30-papik-pro-p-chipollino-detskie-risunki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5"/>
            <a:ext cx="1728192" cy="2304256"/>
          </a:xfrm>
          <a:prstGeom prst="rect">
            <a:avLst/>
          </a:prstGeom>
        </p:spPr>
      </p:pic>
      <p:pic>
        <p:nvPicPr>
          <p:cNvPr id="5" name="Рисунок 4" descr="1645785693_66-kartinkin-net-p-chainik-kartinki-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08920"/>
            <a:ext cx="2321560" cy="1708523"/>
          </a:xfrm>
          <a:prstGeom prst="rect">
            <a:avLst/>
          </a:prstGeom>
        </p:spPr>
      </p:pic>
      <p:pic>
        <p:nvPicPr>
          <p:cNvPr id="6" name="Рисунок 5" descr="1648185517_19-kartinkin-net-p-cherepashka-kartinki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437112"/>
            <a:ext cx="1872208" cy="1872208"/>
          </a:xfrm>
          <a:prstGeom prst="rect">
            <a:avLst/>
          </a:prstGeom>
        </p:spPr>
      </p:pic>
      <p:pic>
        <p:nvPicPr>
          <p:cNvPr id="7" name="Рисунок 6" descr="post-1415688-14452593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509120"/>
            <a:ext cx="2036677" cy="1723152"/>
          </a:xfrm>
          <a:prstGeom prst="rect">
            <a:avLst/>
          </a:prstGeom>
        </p:spPr>
      </p:pic>
      <p:pic>
        <p:nvPicPr>
          <p:cNvPr id="8" name="Рисунок 7" descr="1640145758_34-flomaster-club-p-cheburashka-risunok-poetapno-krasivii-risu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852936"/>
            <a:ext cx="1944216" cy="151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Что общего в этих словах?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smtClean="0"/>
              <a:t>Чебурашка			Чиполлино</a:t>
            </a:r>
          </a:p>
          <a:p>
            <a:pPr>
              <a:buNone/>
            </a:pPr>
            <a:r>
              <a:rPr lang="ru-RU" b="1" smtClean="0"/>
              <a:t>					Чайник</a:t>
            </a:r>
          </a:p>
          <a:p>
            <a:pPr>
              <a:buNone/>
            </a:pPr>
            <a:r>
              <a:rPr lang="ru-RU" b="1" smtClean="0"/>
              <a:t>			Чай					Чашка	</a:t>
            </a:r>
          </a:p>
          <a:p>
            <a:pPr>
              <a:buNone/>
            </a:pPr>
            <a:r>
              <a:rPr lang="ru-RU" b="1" smtClean="0"/>
              <a:t>					Черепаха</a:t>
            </a:r>
          </a:p>
          <a:p>
            <a:pPr algn="ctr">
              <a:buNone/>
            </a:pPr>
            <a:r>
              <a:rPr lang="ru-RU" sz="3200" b="1" smtClean="0"/>
              <a:t>Все они начинаются на букву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077072"/>
            <a:ext cx="2180167" cy="224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Стр. 20 «Прописи»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16695542204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40000"/>
          </a:blip>
          <a:srcRect t="16398" b="23753"/>
          <a:stretch>
            <a:fillRect/>
          </a:stretch>
        </p:blipFill>
        <p:spPr>
          <a:xfrm>
            <a:off x="899592" y="2420888"/>
            <a:ext cx="7539789" cy="3384376"/>
          </a:xfrm>
        </p:spPr>
      </p:pic>
      <p:sp>
        <p:nvSpPr>
          <p:cNvPr id="5" name="TextBox 4"/>
          <p:cNvSpPr txBox="1"/>
          <p:nvPr/>
        </p:nvSpPr>
        <p:spPr>
          <a:xfrm>
            <a:off x="2051720" y="177281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изображено на картинках?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861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Ручка для письма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4928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Дверная ручка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Ручка ребенка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51571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Рассмотрите из каких элементов состоит строчная буква ч. </a:t>
            </a:r>
            <a:endParaRPr lang="ru-RU" dirty="0"/>
          </a:p>
        </p:txBody>
      </p:sp>
      <p:pic>
        <p:nvPicPr>
          <p:cNvPr id="4" name="Рисунок 3" descr="1669554220428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6688" t="20033" r="59424" b="56300"/>
          <a:stretch>
            <a:fillRect/>
          </a:stretch>
        </p:blipFill>
        <p:spPr>
          <a:xfrm rot="21445816">
            <a:off x="1120398" y="2644260"/>
            <a:ext cx="6832276" cy="357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теперь охарактеризуем букву </a:t>
            </a:r>
            <a:r>
              <a:rPr lang="ru-RU" dirty="0" smtClean="0">
                <a:solidFill>
                  <a:srgbClr val="FF0000"/>
                </a:solidFill>
              </a:rPr>
              <a:t>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Дайте характеристику букве Ч опираясь на слоги: 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Ча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Чу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Че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Чи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Согласный, мягкий, глухой, </a:t>
            </a:r>
            <a:r>
              <a:rPr lang="ru-RU" sz="3600" b="1" dirty="0" smtClean="0">
                <a:solidFill>
                  <a:srgbClr val="002060"/>
                </a:solidFill>
              </a:rPr>
              <a:t>непарный</a:t>
            </a: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/>
          <a:lstStyle/>
          <a:p>
            <a:r>
              <a:rPr lang="ru-RU" dirty="0" smtClean="0"/>
              <a:t>1 – А класс</a:t>
            </a:r>
          </a:p>
          <a:p>
            <a:r>
              <a:rPr lang="ru-RU" dirty="0" smtClean="0"/>
              <a:t>Бондаренко А.А.</a:t>
            </a:r>
          </a:p>
          <a:p>
            <a:r>
              <a:rPr lang="ru-RU" dirty="0" smtClean="0"/>
              <a:t>29-30.11.2022</a:t>
            </a:r>
          </a:p>
          <a:p>
            <a:endParaRPr lang="ru-RU" dirty="0" smtClean="0"/>
          </a:p>
          <a:p>
            <a:r>
              <a:rPr lang="ru-RU" dirty="0" smtClean="0"/>
              <a:t>второй урок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Строчная и заглавная буква Ч, 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есть </a:t>
            </a:r>
            <a:r>
              <a:rPr lang="ru-RU" dirty="0" smtClean="0"/>
              <a:t>ли необходимость в написании заглавной буквы Ч?</a:t>
            </a:r>
            <a:endParaRPr lang="ru-RU" dirty="0"/>
          </a:p>
        </p:txBody>
      </p:sp>
      <p:pic>
        <p:nvPicPr>
          <p:cNvPr id="6" name="Рисунок 5" descr="1640145758_34-flomaster-club-p-cheburashka-risunok-poetapno-krasivii-ris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3384376" cy="2645807"/>
          </a:xfrm>
          <a:prstGeom prst="rect">
            <a:avLst/>
          </a:prstGeom>
        </p:spPr>
      </p:pic>
      <p:pic>
        <p:nvPicPr>
          <p:cNvPr id="7" name="Рисунок 6" descr="1641134566_30-papik-pro-p-chipollino-detskie-risunki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36912"/>
            <a:ext cx="2283718" cy="3044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537321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Чебурашка</a:t>
            </a:r>
            <a:r>
              <a:rPr lang="ru-RU" sz="2400" dirty="0" smtClean="0"/>
              <a:t>					</a:t>
            </a:r>
            <a:r>
              <a:rPr lang="ru-RU" sz="2400" dirty="0" err="1" smtClean="0"/>
              <a:t>Чиполлино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8772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Да, написание имен, фамилий, названий организаций и т.д.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Стр. 21 «Прописи»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6695555029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0000" contrast="20000"/>
          </a:blip>
          <a:srcRect l="5413" t="16398" r="1270" b="30053"/>
          <a:stretch>
            <a:fillRect/>
          </a:stretch>
        </p:blipFill>
        <p:spPr>
          <a:xfrm>
            <a:off x="827584" y="2204864"/>
            <a:ext cx="7529072" cy="3240360"/>
          </a:xfrm>
        </p:spPr>
      </p:pic>
      <p:sp>
        <p:nvSpPr>
          <p:cNvPr id="5" name="TextBox 4"/>
          <p:cNvSpPr txBox="1"/>
          <p:nvPr/>
        </p:nvSpPr>
        <p:spPr>
          <a:xfrm>
            <a:off x="1763688" y="170080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Отгадай загадку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6612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ЧАСЫ			ЧУЧЕЛО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</TotalTime>
  <Words>136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Строчная и заглавная буква Ч, ч</vt:lpstr>
      <vt:lpstr>         У каждого в группе на парте лежат  сугробы из снежинок, из которых надо собрать слово, которое  рассыпалось. Если вы, собрали слово правильно, то ответ – картинку вы найдёте у меня на столе.</vt:lpstr>
      <vt:lpstr>Что общего в этих словах? </vt:lpstr>
      <vt:lpstr>Стр. 20 «Прописи»</vt:lpstr>
      <vt:lpstr>Рассмотрите из каких элементов состоит строчная буква ч. </vt:lpstr>
      <vt:lpstr>Давайте теперь охарактеризуем букву ч</vt:lpstr>
      <vt:lpstr>Строчная и заглавная буква Ч, ч</vt:lpstr>
      <vt:lpstr>А есть ли необходимость в написании заглавной буквы Ч?</vt:lpstr>
      <vt:lpstr>Стр. 21 «Прописи»</vt:lpstr>
      <vt:lpstr>Рассмотрите из каких элементов состоит заглавная буква Ч.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Строчная и заглавная буква Ч, ч</dc:title>
  <dc:creator>1</dc:creator>
  <cp:lastModifiedBy>1</cp:lastModifiedBy>
  <cp:revision>5</cp:revision>
  <dcterms:created xsi:type="dcterms:W3CDTF">2022-11-27T12:47:18Z</dcterms:created>
  <dcterms:modified xsi:type="dcterms:W3CDTF">2022-11-27T13:32:18Z</dcterms:modified>
</cp:coreProperties>
</file>