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633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Презентация классного часа «Любовь к родному краю, к своей малой Родине»</a:t>
            </a:r>
          </a:p>
          <a:p>
            <a:r>
              <a:rPr lang="ru-RU" dirty="0" smtClean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</a:t>
            </a:r>
            <a:r>
              <a:rPr lang="ru-RU" dirty="0" smtClean="0"/>
              <a:t>       </a:t>
            </a:r>
            <a:r>
              <a:rPr lang="ru-RU" dirty="0"/>
              <a:t>Подготовила учитель начальных классов МБОУ «</a:t>
            </a:r>
            <a:r>
              <a:rPr lang="ru-RU" dirty="0" err="1"/>
              <a:t>Зуйская</a:t>
            </a:r>
            <a:r>
              <a:rPr lang="ru-RU" dirty="0"/>
              <a:t> СШ № 1 </a:t>
            </a:r>
            <a:r>
              <a:rPr lang="ru-RU" dirty="0" smtClean="0"/>
              <a:t>     </a:t>
            </a:r>
            <a:r>
              <a:rPr lang="ru-RU" dirty="0" err="1" smtClean="0"/>
              <a:t>им.А.А.Вильямсона</a:t>
            </a:r>
            <a:r>
              <a:rPr lang="ru-RU" dirty="0"/>
              <a:t>» </a:t>
            </a:r>
            <a:r>
              <a:rPr lang="ru-RU" dirty="0" err="1"/>
              <a:t>Чернецкая</a:t>
            </a:r>
            <a:r>
              <a:rPr lang="ru-RU" dirty="0"/>
              <a:t>  Татьяна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14400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1" y="1700808"/>
            <a:ext cx="8861890" cy="5157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265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До революции в Зуе насчитывалось примерно 150  дворов. Основных улиц было 7:Рюмочная(Советская),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Ханжама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(Кооперативная), Джанкой (Школьная) Набережная 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Кулявина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Голопузовка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(Больничная),Луговая ( Ленина).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Моя малая Родина-Зуя.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14809"/>
            <a:ext cx="3822700" cy="297624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 1937 году был создан </a:t>
            </a:r>
            <a:r>
              <a:rPr lang="ru-RU" sz="2000" dirty="0" err="1"/>
              <a:t>З</a:t>
            </a:r>
            <a:r>
              <a:rPr lang="ru-RU" sz="2000" dirty="0" err="1" smtClean="0"/>
              <a:t>уйский</a:t>
            </a:r>
            <a:r>
              <a:rPr lang="ru-RU" sz="2000" dirty="0" smtClean="0"/>
              <a:t> район. За короткий срок построили  молокозавод, здания торговых складов, автопавильон,6 жилых двухквартирных домов, телефонную станцию. </a:t>
            </a:r>
            <a:r>
              <a:rPr lang="ru-RU" sz="2000" dirty="0"/>
              <a:t>Р</a:t>
            </a:r>
            <a:r>
              <a:rPr lang="ru-RU" sz="2000" dirty="0" smtClean="0"/>
              <a:t>аботали районный универмаг,4 магазина. В </a:t>
            </a:r>
            <a:r>
              <a:rPr lang="ru-RU" sz="2000" dirty="0" err="1" smtClean="0"/>
              <a:t>Зуйской</a:t>
            </a:r>
            <a:r>
              <a:rPr lang="ru-RU" sz="2000" dirty="0" smtClean="0"/>
              <a:t> больнице и поликлинике при ней работало 9 врачей.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13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1940 году Зуя стала селом сплошной грамотности.  Работали 2 библиотеки.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9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Великая Отечественная война принесла горе в каждую  семью . Смерть, голод, разруху…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  <p:extLst>
      <p:ext uri="{BB962C8B-B14F-4D97-AF65-F5344CB8AC3E}">
        <p14:creationId xmlns:p14="http://schemas.microsoft.com/office/powerpoint/2010/main" val="4715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зуя\image4MRB3K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зуя\imageMXLZUY5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93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Восстанавливать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поселок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зуйчане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стали сразу после освобождения Крыма от фашистов. Уже в мае 1944 года встали в строй многие предприятия.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1957 году Зуя становится поселком городского типа.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поселке к концу 20 века 112 улиц.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1990 году к светлому празднику Пасхи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распахнула дверь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прихожан церковь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Святителя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Николая Чудотворца.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1998 года в поселке действует мечеть.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4838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Для многих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людей образ Родины неотъемлемо связан с большим домом, в котором человек получает путевку в жизнь. Что это за дом?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Большой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, просторный, светлый дом.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Ребят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хороших много в нем.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Красиво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пишут и читают.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Рисуют дети 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считают.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Конечно-это школа. </a:t>
            </a:r>
            <a:r>
              <a:rPr lang="ru-RU" b="1" dirty="0" err="1" smtClean="0">
                <a:solidFill>
                  <a:srgbClr val="7030A0"/>
                </a:solidFill>
              </a:rPr>
              <a:t>Зуйская</a:t>
            </a:r>
            <a:r>
              <a:rPr lang="ru-RU" b="1" dirty="0" smtClean="0">
                <a:solidFill>
                  <a:srgbClr val="7030A0"/>
                </a:solidFill>
              </a:rPr>
              <a:t> школа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5" y="2674938"/>
            <a:ext cx="622964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Снова встречает нас гомон веселый,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Дружная наша семья.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Здравствуй, любимая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Зуйская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школа,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Детство и юность моя!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14" y="2674938"/>
            <a:ext cx="517431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«Моя малая Родина»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15296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Первое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упоминание о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Зуйской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школе датируется 1862 годом. Сохранились имена учителей того времени: Нестор Алексеевич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Карачевцев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, Алексей Иванович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Симоновский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, Александр Иванович Павленко Дионисий Моисеевич Шатров.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 Одноэтажное здание, состоящие из 4-х классных комнат , называлось Земская четырехлетняя школа.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084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>
                <a:solidFill>
                  <a:srgbClr val="7030A0"/>
                </a:solidFill>
              </a:rPr>
              <a:t>1917 году в школе работают 3 учителя, учащихся-34 человека. Несмотря на Октябрьскую революцию школа не перестала работать.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       В </a:t>
            </a:r>
            <a:r>
              <a:rPr lang="ru-RU" sz="2800" b="1" dirty="0">
                <a:solidFill>
                  <a:srgbClr val="7030A0"/>
                </a:solidFill>
              </a:rPr>
              <a:t>1940 году школа располагается в 2 зданиях. Работает 22 учителя, учеников-591. 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       </a:t>
            </a:r>
            <a:r>
              <a:rPr lang="ru-RU" sz="2800" b="1" dirty="0">
                <a:solidFill>
                  <a:srgbClr val="7030A0"/>
                </a:solidFill>
              </a:rPr>
              <a:t>После войны в школе 7 классных комнат, 200 учащихся.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        </a:t>
            </a:r>
            <a:r>
              <a:rPr lang="ru-RU" sz="2800" b="1" dirty="0">
                <a:solidFill>
                  <a:srgbClr val="7030A0"/>
                </a:solidFill>
              </a:rPr>
              <a:t>В 1972 году открыто новое здание школы, с большим количеством классных комнат, спортзалом.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71" y="2674938"/>
            <a:ext cx="606939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Во все времена жизнь в школе была насыщенной и интересной. Но в истории школы есть особенно важные вехи-рождение школьных традиций: операция «Природа и фантазия»,  походы, ночной марш-бросок, факельное шествие, операция «Восток», конкурс танца, конкурс талантов.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День здоровья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967733" cy="3528392"/>
          </a:xfrm>
        </p:spPr>
      </p:pic>
    </p:spTree>
    <p:extLst>
      <p:ext uri="{BB962C8B-B14F-4D97-AF65-F5344CB8AC3E}">
        <p14:creationId xmlns:p14="http://schemas.microsoft.com/office/powerpoint/2010/main" val="42026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6339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</a:t>
            </a:r>
            <a:r>
              <a:rPr lang="ru-RU" sz="3200" b="1" dirty="0">
                <a:solidFill>
                  <a:srgbClr val="7030A0"/>
                </a:solidFill>
              </a:rPr>
              <a:t>Сейчас в Зуе 115 улиц. В поселке много магазинов, библиотека, почта, музей боевой славы, дом культуры, 2 школы, два детских сада. Построено много многоэтажных  домов.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     Улицы поселка стали чище и красивее. Жить в нашей  Зуе стало лучше и интереснее.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13338"/>
            <a:ext cx="90364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Холмы, перелески, леса и поля-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Родная любимая наша Земля.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Земля, где я сделал  свой первый шажок,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Где вышел когда-то к развилке дорог.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И понял, что это раздолье полей-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Частица любимой Отчизны </a:t>
            </a:r>
            <a:r>
              <a:rPr lang="ru-RU" sz="4000" b="1" dirty="0" smtClean="0">
                <a:solidFill>
                  <a:srgbClr val="FF0000"/>
                </a:solidFill>
              </a:rPr>
              <a:t>моей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8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МОЯ ЗУЯ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08921"/>
            <a:ext cx="382270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1221517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00" y="2674938"/>
            <a:ext cx="513088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Симферополь-Белогорск разделяют сотни верст,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Между ними посредине в яркой солнечной долине,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Распростерла два крыла наша Славная Зуя!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Пусть над ней шумят тревоги, пусть в объезд ведут дороги,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Ни врагам и ни друзьям обойти Зую нельзя…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5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Первые сведения о Зуе датированы 1784 годом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В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архивах говорится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, что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 1784 году 24 солдата получили земельные наделы в Зуе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По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обе стороны речки солдаты построили глинобитные хаты- «мазанки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». Это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были первые улицы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, теперь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Кооперативная и Советская.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Затем сюда привезли 24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крепостных 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девушки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Солдаты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положили на землю в ряд свои фуражки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Привели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девушек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, которым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предоставлялось право выбрать себе фуражку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Солдат, чья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фуражка доставалась девушке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, становился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ее мужем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55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зу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Существует древняя легенда о возникновении названия поселка.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Больную ханскую жену 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</a:rPr>
              <a:t>Эзуе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 везли из Бахчисарая в Феодосию. Жена хана умерла на берегу реки. В честь усопшей и назвали </a:t>
            </a:r>
            <a:r>
              <a:rPr lang="ru-RU" sz="4400" b="1">
                <a:solidFill>
                  <a:schemeClr val="accent4">
                    <a:lumMod val="75000"/>
                  </a:schemeClr>
                </a:solidFill>
              </a:rPr>
              <a:t>эту </a:t>
            </a:r>
            <a:r>
              <a:rPr lang="ru-RU" sz="4400" b="1" smtClean="0">
                <a:solidFill>
                  <a:schemeClr val="accent4">
                    <a:lumMod val="75000"/>
                  </a:schemeClr>
                </a:solidFill>
              </a:rPr>
              <a:t>реку- 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</a:rPr>
              <a:t>Эзуе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. Со временем стали говорить «Зуя».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Наши земляки говорят, что Зуя-в переводе- живительный, благословенный источник. Зуя богата талантами. Она стала источником вдохновения художников, композиторов, поэтов.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Татьяна\Desktop\зуя\27-3-1024x7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зуя\imageABET6E6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927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483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Моя Зуя-мой дом </a:t>
            </a:r>
            <a:r>
              <a:rPr lang="ru-RU" sz="3200" b="1" dirty="0" smtClean="0">
                <a:solidFill>
                  <a:srgbClr val="00B0F0"/>
                </a:solidFill>
              </a:rPr>
              <a:t>родной! Живу</a:t>
            </a:r>
            <a:r>
              <a:rPr lang="ru-RU" sz="3200" b="1" dirty="0">
                <a:solidFill>
                  <a:srgbClr val="00B0F0"/>
                </a:solidFill>
              </a:rPr>
              <a:t>, </a:t>
            </a:r>
            <a:r>
              <a:rPr lang="ru-RU" sz="3200" b="1" dirty="0" smtClean="0">
                <a:solidFill>
                  <a:srgbClr val="00B0F0"/>
                </a:solidFill>
              </a:rPr>
              <a:t>дышу  одной одной </a:t>
            </a:r>
            <a:r>
              <a:rPr lang="ru-RU" sz="3200" b="1" dirty="0">
                <a:solidFill>
                  <a:srgbClr val="00B0F0"/>
                </a:solidFill>
              </a:rPr>
              <a:t>тобой.</a:t>
            </a:r>
            <a:endParaRPr lang="ru-RU" sz="3200" dirty="0">
              <a:solidFill>
                <a:srgbClr val="00B0F0"/>
              </a:solidFill>
            </a:endParaRPr>
          </a:p>
          <a:p>
            <a:r>
              <a:rPr lang="ru-RU" sz="3200" b="1" dirty="0">
                <a:solidFill>
                  <a:srgbClr val="00B0F0"/>
                </a:solidFill>
              </a:rPr>
              <a:t>На свете больше нет </a:t>
            </a:r>
            <a:r>
              <a:rPr lang="ru-RU" sz="3200" b="1" dirty="0" smtClean="0">
                <a:solidFill>
                  <a:srgbClr val="00B0F0"/>
                </a:solidFill>
              </a:rPr>
              <a:t>такой:  знакомой,  ласковой, родной…</a:t>
            </a:r>
            <a:endParaRPr lang="ru-RU" sz="3200" dirty="0">
              <a:solidFill>
                <a:srgbClr val="00B0F0"/>
              </a:solidFill>
            </a:endParaRPr>
          </a:p>
          <a:p>
            <a:r>
              <a:rPr lang="ru-RU" sz="3200" b="1" dirty="0" smtClean="0">
                <a:solidFill>
                  <a:srgbClr val="00B0F0"/>
                </a:solidFill>
              </a:rPr>
              <a:t>Сады</a:t>
            </a:r>
            <a:r>
              <a:rPr lang="ru-RU" sz="3200" b="1" dirty="0">
                <a:solidFill>
                  <a:srgbClr val="00B0F0"/>
                </a:solidFill>
              </a:rPr>
              <a:t>, леса</a:t>
            </a:r>
            <a:r>
              <a:rPr lang="ru-RU" sz="3200" b="1" dirty="0" smtClean="0">
                <a:solidFill>
                  <a:srgbClr val="00B0F0"/>
                </a:solidFill>
              </a:rPr>
              <a:t>, поля, луга,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рассветы </a:t>
            </a:r>
            <a:r>
              <a:rPr lang="ru-RU" sz="3200" b="1" dirty="0">
                <a:solidFill>
                  <a:srgbClr val="00B0F0"/>
                </a:solidFill>
              </a:rPr>
              <a:t>и закаты</a:t>
            </a:r>
            <a:r>
              <a:rPr lang="ru-RU" sz="3200" b="1" dirty="0" smtClean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  <a:p>
            <a:r>
              <a:rPr lang="ru-RU" sz="3200" b="1" smtClean="0">
                <a:solidFill>
                  <a:srgbClr val="00B0F0"/>
                </a:solidFill>
              </a:rPr>
              <a:t>Обманчивая </a:t>
            </a:r>
            <a:r>
              <a:rPr lang="ru-RU" sz="3200" b="1" dirty="0">
                <a:solidFill>
                  <a:srgbClr val="00B0F0"/>
                </a:solidFill>
              </a:rPr>
              <a:t>радуга </a:t>
            </a:r>
            <a:endParaRPr lang="ru-RU" sz="3200" dirty="0">
              <a:solidFill>
                <a:srgbClr val="00B0F0"/>
              </a:solidFill>
            </a:endParaRPr>
          </a:p>
          <a:p>
            <a:r>
              <a:rPr lang="ru-RU" sz="3200" b="1" dirty="0" smtClean="0">
                <a:solidFill>
                  <a:srgbClr val="00B0F0"/>
                </a:solidFill>
              </a:rPr>
              <a:t>И </a:t>
            </a:r>
            <a:r>
              <a:rPr lang="ru-RU" sz="3200" b="1" dirty="0">
                <a:solidFill>
                  <a:srgbClr val="00B0F0"/>
                </a:solidFill>
              </a:rPr>
              <a:t>грома вдруг </a:t>
            </a:r>
            <a:r>
              <a:rPr lang="ru-RU" sz="3200" b="1" dirty="0" smtClean="0">
                <a:solidFill>
                  <a:srgbClr val="00B0F0"/>
                </a:solidFill>
              </a:rPr>
              <a:t>раскаты…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Вместила все в себя Зуя, все милые черты.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И доверяю тебе я все планы и мечты</a:t>
            </a:r>
            <a:r>
              <a:rPr lang="ru-RU" sz="3200" dirty="0" smtClean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4838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 1816 году в Зуе насчитывалось 30 дворов.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 1826-126 дворов. Были в Зуе и предприятия: 2 мельницы, бакалейные лавки, чайная. К этому времени заканчивалось строительство дороги, соединяющий Симферополь с Феодосией. У этой дороги в 1888 году был построен первый общественный колодец.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729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Презентация «Моя малая Родина»</vt:lpstr>
      <vt:lpstr>Симферополь-Белогорск разделяют сотни верст, Между ними посредине в яркой солнечной долине, Распростерла два крыла наша Славная Зуя! Пусть над ней шумят тревоги, пусть в объезд ведут дороги, Ни врагам и ни друзьям обойти Зую нельзя…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революции в Зуе насчитывалось примерно 150  дворов. Основных улиц было 7:Рюмочная(Советская), Ханжама (Кооперативная), Джанкой (Школьная) Набережная (Кулявина), Голопузовка(Больничная),Луговая ( Ленина).</vt:lpstr>
      <vt:lpstr>Моя малая Родина-Зуя.</vt:lpstr>
      <vt:lpstr>В 1940 году Зуя стала селом сплошной грамотности.  Работали 2 библиотеки.</vt:lpstr>
      <vt:lpstr>Великая Отечественная война принесла горе в каждую  семью . Смерть, голод, разруху…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Конечно-это школа. Зуйская школа</vt:lpstr>
      <vt:lpstr>Снова встречает нас гомон веселый, Дружная наша семья. Здравствуй, любимая Зуйская школа, Детство и юность моя! </vt:lpstr>
      <vt:lpstr>Презентация PowerPoint</vt:lpstr>
      <vt:lpstr>Презентация PowerPoint</vt:lpstr>
      <vt:lpstr>Во все времена жизнь в школе была насыщенной и интересной. Но в истории школы есть особенно важные вехи-рождение школьных традиций: операция «Природа и фантазия»,  походы, ночной марш-бросок, факельное шествие, операция «Восток», конкурс танца, конкурс талантов.</vt:lpstr>
      <vt:lpstr>День здоровья</vt:lpstr>
      <vt:lpstr>Презентация PowerPoint</vt:lpstr>
      <vt:lpstr>Презентация PowerPoint</vt:lpstr>
      <vt:lpstr>МОЯ ЗУЯ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«Моя малая Родина»</dc:title>
  <dc:creator>Татьяна</dc:creator>
  <cp:lastModifiedBy>Татьяна</cp:lastModifiedBy>
  <cp:revision>24</cp:revision>
  <dcterms:created xsi:type="dcterms:W3CDTF">2018-09-25T15:47:28Z</dcterms:created>
  <dcterms:modified xsi:type="dcterms:W3CDTF">2018-09-27T14:27:00Z</dcterms:modified>
</cp:coreProperties>
</file>