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3" r:id="rId2"/>
    <p:sldId id="256" r:id="rId3"/>
    <p:sldId id="264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82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36339"/>
            <a:ext cx="9144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chemeClr val="tx2">
                    <a:lumMod val="75000"/>
                  </a:schemeClr>
                </a:solidFill>
              </a:rPr>
              <a:t>Презентация классного часа «Любовь к родному краю, к своей малой Родине»</a:t>
            </a:r>
          </a:p>
          <a:p>
            <a:r>
              <a:rPr lang="ru-RU" dirty="0" smtClean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                                        </a:t>
            </a:r>
            <a:r>
              <a:rPr lang="ru-RU" dirty="0" smtClean="0"/>
              <a:t>       </a:t>
            </a:r>
            <a:r>
              <a:rPr lang="ru-RU" dirty="0"/>
              <a:t>Подготовила учитель начальных классов МБОУ «</a:t>
            </a:r>
            <a:r>
              <a:rPr lang="ru-RU" dirty="0" err="1"/>
              <a:t>Зуйская</a:t>
            </a:r>
            <a:r>
              <a:rPr lang="ru-RU" dirty="0"/>
              <a:t> СШ № 1 </a:t>
            </a:r>
            <a:r>
              <a:rPr lang="ru-RU" dirty="0" smtClean="0"/>
              <a:t>     </a:t>
            </a:r>
            <a:r>
              <a:rPr lang="ru-RU" dirty="0" err="1" smtClean="0"/>
              <a:t>им.А.А.Вильямсона</a:t>
            </a:r>
            <a:r>
              <a:rPr lang="ru-RU" dirty="0"/>
              <a:t>» </a:t>
            </a:r>
            <a:r>
              <a:rPr lang="ru-RU" dirty="0" err="1"/>
              <a:t>Чернецкая</a:t>
            </a:r>
            <a:r>
              <a:rPr lang="ru-RU" dirty="0"/>
              <a:t>  Татьяна Владимировна</a:t>
            </a:r>
          </a:p>
        </p:txBody>
      </p:sp>
    </p:spTree>
    <p:extLst>
      <p:ext uri="{BB962C8B-B14F-4D97-AF65-F5344CB8AC3E}">
        <p14:creationId xmlns:p14="http://schemas.microsoft.com/office/powerpoint/2010/main" val="3144008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11" y="1700808"/>
            <a:ext cx="8861890" cy="515719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2226576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До революции в Зуе насчитывалось примерно 150  дворов. Основных улиц было 7:Рюмочная(Советская),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</a:rPr>
              <a:t>Ханжама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(Кооперативная), Джанкой (Школьная) Набережная (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</a:rPr>
              <a:t>Кулявина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),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</a:rPr>
              <a:t>Голопузовка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(Больничная),Луговая ( Ленина).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77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25272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>
                    <a:lumMod val="50000"/>
                  </a:schemeClr>
                </a:solidFill>
              </a:rPr>
              <a:t>Моя малая Родина-Зуя.</a:t>
            </a:r>
            <a:endParaRPr lang="ru-RU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914809"/>
            <a:ext cx="3822700" cy="2976245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000" dirty="0" smtClean="0"/>
              <a:t>В 1937 году был создан </a:t>
            </a:r>
            <a:r>
              <a:rPr lang="ru-RU" sz="2000" dirty="0" err="1"/>
              <a:t>З</a:t>
            </a:r>
            <a:r>
              <a:rPr lang="ru-RU" sz="2000" dirty="0" err="1" smtClean="0"/>
              <a:t>уйский</a:t>
            </a:r>
            <a:r>
              <a:rPr lang="ru-RU" sz="2000" dirty="0" smtClean="0"/>
              <a:t> район. За короткий срок построили  молокозавод, здания торговых складов, автопавильон,6 жилых двухквартирных домов, телефонную станцию. </a:t>
            </a:r>
            <a:r>
              <a:rPr lang="ru-RU" sz="2000" dirty="0"/>
              <a:t>Р</a:t>
            </a:r>
            <a:r>
              <a:rPr lang="ru-RU" sz="2000" dirty="0" smtClean="0"/>
              <a:t>аботали районный универмаг,4 магазина. В </a:t>
            </a:r>
            <a:r>
              <a:rPr lang="ru-RU" sz="2000" dirty="0" err="1" smtClean="0"/>
              <a:t>Зуйской</a:t>
            </a:r>
            <a:r>
              <a:rPr lang="ru-RU" sz="2000" dirty="0" smtClean="0"/>
              <a:t> больнице и поликлинике при ней работало 9 врачей.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8131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8800"/>
            <a:ext cx="9144000" cy="52292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В 1940 году Зуя стала селом сплошной грамотности.  Работали 2 библиотеки.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296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Великая Отечественная война принесла горе в каждую  семью . Смерть, голод, разруху…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8840"/>
            <a:ext cx="9144000" cy="4869160"/>
          </a:xfrm>
        </p:spPr>
      </p:pic>
    </p:spTree>
    <p:extLst>
      <p:ext uri="{BB962C8B-B14F-4D97-AF65-F5344CB8AC3E}">
        <p14:creationId xmlns:p14="http://schemas.microsoft.com/office/powerpoint/2010/main" val="47154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Татьяна\Desktop\зуя\image4MRB3KW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0364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462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Татьяна\Desktop\зуя\imageMXLZUY5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570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5934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Восстанавливать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поселок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зуйчане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 стали сразу после освобождения Крыма от фашистов. Уже в мае 1944 года встали в строй многие предприятия.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       В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1957 году Зуя становится поселком городского типа.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       В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поселке к концу 20 века 112 улиц.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       В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1990 году к светлому празднику Пасхи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распахнула дверь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для прихожан церковь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Святителя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Николая Чудотворца.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       С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1998 года в поселке действует мечеть.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8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274838"/>
            <a:ext cx="903649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   Для многих 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людей образ Родины неотъемлемо связан с большим домом, в котором человек получает путевку в жизнь. Что это за дом?</a:t>
            </a: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     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    Большой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, просторный, светлый дом.</a:t>
            </a: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     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    Ребят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хороших много в нем.</a:t>
            </a: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      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   Красиво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пишут и читают.</a:t>
            </a: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     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   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Рисуют дети и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считают.</a:t>
            </a: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48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0808"/>
            <a:ext cx="9144000" cy="515719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Конечно-это школа. </a:t>
            </a:r>
            <a:r>
              <a:rPr lang="ru-RU" b="1" dirty="0" err="1" smtClean="0">
                <a:solidFill>
                  <a:srgbClr val="7030A0"/>
                </a:solidFill>
              </a:rPr>
              <a:t>Зуйская</a:t>
            </a:r>
            <a:r>
              <a:rPr lang="ru-RU" b="1" dirty="0" smtClean="0">
                <a:solidFill>
                  <a:srgbClr val="7030A0"/>
                </a:solidFill>
              </a:rPr>
              <a:t> школа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09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145" y="2674938"/>
            <a:ext cx="6229648" cy="345122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8002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Снова встречает нас гомон веселый,</a:t>
            </a:r>
            <a:b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Дружная наша семья.</a:t>
            </a:r>
            <a:b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Здравствуй, любимая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</a:rPr>
              <a:t>Зуйская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 школа,</a:t>
            </a:r>
            <a:b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Детство и юность моя!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75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814" y="2674938"/>
            <a:ext cx="5174310" cy="34512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Презентация «Моя малая Родина»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790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15296"/>
            <a:ext cx="90364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   Первое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упоминание о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</a:rPr>
              <a:t>Зуйской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 школе датируется 1862 годом. Сохранились имена учителей того времени: Нестор Алексеевич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</a:rPr>
              <a:t>Карачевцев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, Алексей Иванович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</a:rPr>
              <a:t>Симоновский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, Александр Иванович Павленко Дионисий Моисеевич Шатров.</a:t>
            </a: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    Одноэтажное здание, состоящие из 4-х классных комнат , называлось Земская четырехлетняя школа.</a:t>
            </a: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   </a:t>
            </a: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49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20840"/>
            <a:ext cx="914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 </a:t>
            </a:r>
            <a:r>
              <a:rPr lang="ru-RU" b="1" dirty="0" smtClean="0"/>
              <a:t>         </a:t>
            </a:r>
            <a:r>
              <a:rPr lang="ru-RU" sz="2800" b="1" dirty="0" smtClean="0">
                <a:solidFill>
                  <a:srgbClr val="7030A0"/>
                </a:solidFill>
              </a:rPr>
              <a:t>В </a:t>
            </a:r>
            <a:r>
              <a:rPr lang="ru-RU" sz="2800" b="1" dirty="0">
                <a:solidFill>
                  <a:srgbClr val="7030A0"/>
                </a:solidFill>
              </a:rPr>
              <a:t>1917 году в школе работают 3 учителя, учащихся-34 человека. Несмотря на Октябрьскую революцию школа не перестала работать.</a:t>
            </a:r>
            <a:endParaRPr lang="ru-RU" sz="2800" dirty="0">
              <a:solidFill>
                <a:srgbClr val="7030A0"/>
              </a:solidFill>
            </a:endParaRPr>
          </a:p>
          <a:p>
            <a:r>
              <a:rPr lang="ru-RU" sz="2800" b="1" dirty="0">
                <a:solidFill>
                  <a:srgbClr val="7030A0"/>
                </a:solidFill>
              </a:rPr>
              <a:t>   </a:t>
            </a:r>
            <a:r>
              <a:rPr lang="ru-RU" sz="2800" b="1" dirty="0" smtClean="0">
                <a:solidFill>
                  <a:srgbClr val="7030A0"/>
                </a:solidFill>
              </a:rPr>
              <a:t>       В </a:t>
            </a:r>
            <a:r>
              <a:rPr lang="ru-RU" sz="2800" b="1" dirty="0">
                <a:solidFill>
                  <a:srgbClr val="7030A0"/>
                </a:solidFill>
              </a:rPr>
              <a:t>1940 году школа располагается в 2 зданиях. Работает 22 учителя, учеников-591. </a:t>
            </a:r>
            <a:endParaRPr lang="ru-RU" sz="2800" dirty="0">
              <a:solidFill>
                <a:srgbClr val="7030A0"/>
              </a:solidFill>
            </a:endParaRPr>
          </a:p>
          <a:p>
            <a:r>
              <a:rPr lang="ru-RU" sz="2800" b="1" dirty="0">
                <a:solidFill>
                  <a:srgbClr val="7030A0"/>
                </a:solidFill>
              </a:rPr>
              <a:t>   </a:t>
            </a:r>
            <a:r>
              <a:rPr lang="ru-RU" sz="2800" b="1" dirty="0" smtClean="0">
                <a:solidFill>
                  <a:srgbClr val="7030A0"/>
                </a:solidFill>
              </a:rPr>
              <a:t>       </a:t>
            </a:r>
            <a:r>
              <a:rPr lang="ru-RU" sz="2800" b="1" dirty="0">
                <a:solidFill>
                  <a:srgbClr val="7030A0"/>
                </a:solidFill>
              </a:rPr>
              <a:t>После войны в школе 7 классных комнат, 200 учащихся.</a:t>
            </a:r>
            <a:endParaRPr lang="ru-RU" sz="2800" dirty="0">
              <a:solidFill>
                <a:srgbClr val="7030A0"/>
              </a:solidFill>
            </a:endParaRPr>
          </a:p>
          <a:p>
            <a:r>
              <a:rPr lang="ru-RU" sz="2800" b="1" dirty="0">
                <a:solidFill>
                  <a:srgbClr val="7030A0"/>
                </a:solidFill>
              </a:rPr>
              <a:t>  </a:t>
            </a:r>
            <a:r>
              <a:rPr lang="ru-RU" sz="2800" b="1" dirty="0" smtClean="0">
                <a:solidFill>
                  <a:srgbClr val="7030A0"/>
                </a:solidFill>
              </a:rPr>
              <a:t>        </a:t>
            </a:r>
            <a:r>
              <a:rPr lang="ru-RU" sz="2800" b="1" dirty="0">
                <a:solidFill>
                  <a:srgbClr val="7030A0"/>
                </a:solidFill>
              </a:rPr>
              <a:t>В 1972 году открыто новое здание школы, с большим количеством классных комнат, спортзалом.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57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271" y="2674938"/>
            <a:ext cx="6069395" cy="345122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Во все времена жизнь в школе была насыщенной и интересной. Но в истории школы есть особенно важные вехи-рождение школьных традиций: операция «Природа и фантазия»,  походы, ночной марш-бросок, факельное шествие, операция «Восток», конкурс танца, конкурс талантов.</a:t>
            </a:r>
            <a:endParaRPr lang="ru-RU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01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День здоровья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201" y="2679700"/>
            <a:ext cx="2584847" cy="34464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636912"/>
            <a:ext cx="3967733" cy="3528392"/>
          </a:xfrm>
        </p:spPr>
      </p:pic>
    </p:spTree>
    <p:extLst>
      <p:ext uri="{BB962C8B-B14F-4D97-AF65-F5344CB8AC3E}">
        <p14:creationId xmlns:p14="http://schemas.microsoft.com/office/powerpoint/2010/main" val="420268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136339"/>
            <a:ext cx="892899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    </a:t>
            </a:r>
            <a:r>
              <a:rPr lang="ru-RU" sz="3200" b="1" dirty="0">
                <a:solidFill>
                  <a:srgbClr val="7030A0"/>
                </a:solidFill>
              </a:rPr>
              <a:t>Сейчас в Зуе 115 улиц. В поселке много магазинов, библиотека, почта, музей боевой славы, дом культуры, 2 школы, два детских сада. Построено много многоэтажных  домов.</a:t>
            </a:r>
            <a:endParaRPr lang="ru-RU" sz="3200" dirty="0">
              <a:solidFill>
                <a:srgbClr val="7030A0"/>
              </a:solidFill>
            </a:endParaRPr>
          </a:p>
          <a:p>
            <a:r>
              <a:rPr lang="ru-RU" sz="3200" b="1" dirty="0">
                <a:solidFill>
                  <a:srgbClr val="7030A0"/>
                </a:solidFill>
              </a:rPr>
              <a:t>     Улицы поселка стали чище и красивее. Жить в нашей  Зуе стало лучше и интереснее.</a:t>
            </a:r>
            <a:endParaRPr lang="ru-RU" sz="3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40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413338"/>
            <a:ext cx="9036496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Холмы, перелески, леса и поля-</a:t>
            </a:r>
            <a:endParaRPr lang="ru-RU" sz="4000" dirty="0">
              <a:solidFill>
                <a:srgbClr val="FF0000"/>
              </a:solidFill>
            </a:endParaRPr>
          </a:p>
          <a:p>
            <a:pPr algn="ctr"/>
            <a:r>
              <a:rPr lang="ru-RU" sz="4000" b="1" dirty="0">
                <a:solidFill>
                  <a:srgbClr val="FF0000"/>
                </a:solidFill>
              </a:rPr>
              <a:t>Родная любимая наша Земля.</a:t>
            </a:r>
            <a:endParaRPr lang="ru-RU" sz="4000" dirty="0">
              <a:solidFill>
                <a:srgbClr val="FF0000"/>
              </a:solidFill>
            </a:endParaRPr>
          </a:p>
          <a:p>
            <a:pPr algn="ctr"/>
            <a:r>
              <a:rPr lang="ru-RU" sz="4000" b="1" dirty="0">
                <a:solidFill>
                  <a:srgbClr val="FF0000"/>
                </a:solidFill>
              </a:rPr>
              <a:t>Земля, где я сделал  свой первый шажок,</a:t>
            </a:r>
            <a:endParaRPr lang="ru-RU" sz="4000" dirty="0">
              <a:solidFill>
                <a:srgbClr val="FF0000"/>
              </a:solidFill>
            </a:endParaRPr>
          </a:p>
          <a:p>
            <a:pPr algn="ctr"/>
            <a:r>
              <a:rPr lang="ru-RU" sz="4000" b="1" dirty="0">
                <a:solidFill>
                  <a:srgbClr val="FF0000"/>
                </a:solidFill>
              </a:rPr>
              <a:t>Где вышел когда-то к развилке дорог.</a:t>
            </a:r>
            <a:endParaRPr lang="ru-RU" sz="4000" dirty="0">
              <a:solidFill>
                <a:srgbClr val="FF0000"/>
              </a:solidFill>
            </a:endParaRPr>
          </a:p>
          <a:p>
            <a:pPr algn="ctr"/>
            <a:r>
              <a:rPr lang="ru-RU" sz="4000" b="1" dirty="0">
                <a:solidFill>
                  <a:srgbClr val="FF0000"/>
                </a:solidFill>
              </a:rPr>
              <a:t>И понял, что это раздолье полей-</a:t>
            </a:r>
            <a:endParaRPr lang="ru-RU" sz="4000" dirty="0">
              <a:solidFill>
                <a:srgbClr val="FF0000"/>
              </a:solidFill>
            </a:endParaRPr>
          </a:p>
          <a:p>
            <a:pPr algn="ctr"/>
            <a:r>
              <a:rPr lang="ru-RU" sz="4000" b="1" dirty="0">
                <a:solidFill>
                  <a:srgbClr val="FF0000"/>
                </a:solidFill>
              </a:rPr>
              <a:t>Частица любимой Отчизны </a:t>
            </a:r>
            <a:r>
              <a:rPr lang="ru-RU" sz="4000" b="1" dirty="0" smtClean="0">
                <a:solidFill>
                  <a:srgbClr val="FF0000"/>
                </a:solidFill>
              </a:rPr>
              <a:t>моей</a:t>
            </a:r>
            <a:r>
              <a:rPr lang="ru-RU" b="1" dirty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b="1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687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</a:rPr>
              <a:t>МОЯ ЗУЯ</a:t>
            </a:r>
            <a:endParaRPr lang="ru-RU" sz="9600" b="1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708921"/>
            <a:ext cx="3822700" cy="352839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143" y="2679700"/>
            <a:ext cx="3446463" cy="3446463"/>
          </a:xfrm>
        </p:spPr>
      </p:pic>
    </p:spTree>
    <p:extLst>
      <p:ext uri="{BB962C8B-B14F-4D97-AF65-F5344CB8AC3E}">
        <p14:creationId xmlns:p14="http://schemas.microsoft.com/office/powerpoint/2010/main" val="12215175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400" y="2674938"/>
            <a:ext cx="5130888" cy="345122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01055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Симферополь-Белогорск разделяют сотни верст,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Между ними посредине в яркой солнечной долине,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Распростерла два крыла наша Славная Зуя!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Пусть над ней шумят тревоги, пусть в объезд ведут дороги,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Ни врагам и ни друзьям обойти Зую нельзя…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37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04665"/>
            <a:ext cx="90364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Первые сведения о Зуе датированы 1784 годом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. В 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архивах говорится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, что 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в 1784 году 24 солдата получили земельные наделы в Зуе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. По 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обе стороны речки солдаты построили глинобитные хаты- «мазанки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». Это 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были первые улицы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, теперь 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Кооперативная и Советская.</a:t>
            </a:r>
            <a:endParaRPr lang="ru-RU" sz="320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Затем сюда привезли 24 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крепостных  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девушки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. Солдаты 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положили на землю в ряд свои фуражки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. Привели 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девушек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, которым 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предоставлялось право выбрать себе фуражку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. Солдат, чья 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фуражка доставалась девушке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, становился 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ее мужем</a:t>
            </a:r>
            <a:r>
              <a:rPr lang="ru-RU" sz="2000" b="1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3552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Татьяна\Desktop\зуя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78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92696"/>
            <a:ext cx="9144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chemeClr val="accent4">
                    <a:lumMod val="75000"/>
                  </a:schemeClr>
                </a:solidFill>
              </a:rPr>
              <a:t>Существует древняя легенда о возникновении названия поселка.</a:t>
            </a:r>
            <a:endParaRPr lang="ru-RU" sz="4400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sz="4400" b="1" dirty="0">
                <a:solidFill>
                  <a:schemeClr val="accent4">
                    <a:lumMod val="75000"/>
                  </a:schemeClr>
                </a:solidFill>
              </a:rPr>
              <a:t>Больную ханскую жену </a:t>
            </a:r>
            <a:r>
              <a:rPr lang="ru-RU" sz="4400" b="1" dirty="0" err="1">
                <a:solidFill>
                  <a:schemeClr val="accent4">
                    <a:lumMod val="75000"/>
                  </a:schemeClr>
                </a:solidFill>
              </a:rPr>
              <a:t>Эзуе</a:t>
            </a:r>
            <a:r>
              <a:rPr lang="ru-RU" sz="4400" b="1" dirty="0">
                <a:solidFill>
                  <a:schemeClr val="accent4">
                    <a:lumMod val="75000"/>
                  </a:schemeClr>
                </a:solidFill>
              </a:rPr>
              <a:t> везли из Бахчисарая в Феодосию. Жена хана умерла на берегу реки. В честь усопшей и назвали </a:t>
            </a:r>
            <a:r>
              <a:rPr lang="ru-RU" sz="4400" b="1">
                <a:solidFill>
                  <a:schemeClr val="accent4">
                    <a:lumMod val="75000"/>
                  </a:schemeClr>
                </a:solidFill>
              </a:rPr>
              <a:t>эту </a:t>
            </a:r>
            <a:r>
              <a:rPr lang="ru-RU" sz="4400" b="1" smtClean="0">
                <a:solidFill>
                  <a:schemeClr val="accent4">
                    <a:lumMod val="75000"/>
                  </a:schemeClr>
                </a:solidFill>
              </a:rPr>
              <a:t>реку- </a:t>
            </a:r>
            <a:r>
              <a:rPr lang="ru-RU" sz="4400" b="1" dirty="0" err="1">
                <a:solidFill>
                  <a:schemeClr val="accent4">
                    <a:lumMod val="75000"/>
                  </a:schemeClr>
                </a:solidFill>
              </a:rPr>
              <a:t>Эзуе</a:t>
            </a:r>
            <a:r>
              <a:rPr lang="ru-RU" sz="4400" b="1" dirty="0">
                <a:solidFill>
                  <a:schemeClr val="accent4">
                    <a:lumMod val="75000"/>
                  </a:schemeClr>
                </a:solidFill>
              </a:rPr>
              <a:t>. Со временем стали говорить «Зуя».</a:t>
            </a:r>
            <a:endParaRPr lang="ru-RU" sz="44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73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1800" dirty="0" smtClean="0">
                <a:solidFill>
                  <a:srgbClr val="002060"/>
                </a:solidFill>
              </a:rPr>
              <a:t>Наши земляки говорят, что Зуя-в переводе- живительный, благословенный источник. Зуя богата талантами. Она стала источником вдохновения художников, композиторов, поэтов.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3074" name="Picture 2" descr="C:\Users\Татьяна\Desktop\зуя\27-3-1024x768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0" r="430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Татьяна\Desktop\зуя\imageABET6E6J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60648"/>
            <a:ext cx="389276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20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274838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B0F0"/>
                </a:solidFill>
              </a:rPr>
              <a:t>Моя Зуя-мой дом </a:t>
            </a:r>
            <a:r>
              <a:rPr lang="ru-RU" sz="3200" b="1" dirty="0" smtClean="0">
                <a:solidFill>
                  <a:srgbClr val="00B0F0"/>
                </a:solidFill>
              </a:rPr>
              <a:t>родной! Живу</a:t>
            </a:r>
            <a:r>
              <a:rPr lang="ru-RU" sz="3200" b="1" dirty="0">
                <a:solidFill>
                  <a:srgbClr val="00B0F0"/>
                </a:solidFill>
              </a:rPr>
              <a:t>, </a:t>
            </a:r>
            <a:r>
              <a:rPr lang="ru-RU" sz="3200" b="1" dirty="0" smtClean="0">
                <a:solidFill>
                  <a:srgbClr val="00B0F0"/>
                </a:solidFill>
              </a:rPr>
              <a:t>дышу  одной одной </a:t>
            </a:r>
            <a:r>
              <a:rPr lang="ru-RU" sz="3200" b="1" dirty="0">
                <a:solidFill>
                  <a:srgbClr val="00B0F0"/>
                </a:solidFill>
              </a:rPr>
              <a:t>тобой.</a:t>
            </a:r>
            <a:endParaRPr lang="ru-RU" sz="3200" dirty="0">
              <a:solidFill>
                <a:srgbClr val="00B0F0"/>
              </a:solidFill>
            </a:endParaRPr>
          </a:p>
          <a:p>
            <a:r>
              <a:rPr lang="ru-RU" sz="3200" b="1" dirty="0">
                <a:solidFill>
                  <a:srgbClr val="00B0F0"/>
                </a:solidFill>
              </a:rPr>
              <a:t>На свете больше нет </a:t>
            </a:r>
            <a:r>
              <a:rPr lang="ru-RU" sz="3200" b="1" dirty="0" smtClean="0">
                <a:solidFill>
                  <a:srgbClr val="00B0F0"/>
                </a:solidFill>
              </a:rPr>
              <a:t>такой:  знакомой,  ласковой, родной…</a:t>
            </a:r>
            <a:endParaRPr lang="ru-RU" sz="3200" dirty="0">
              <a:solidFill>
                <a:srgbClr val="00B0F0"/>
              </a:solidFill>
            </a:endParaRPr>
          </a:p>
          <a:p>
            <a:r>
              <a:rPr lang="ru-RU" sz="3200" b="1" dirty="0" smtClean="0">
                <a:solidFill>
                  <a:srgbClr val="00B0F0"/>
                </a:solidFill>
              </a:rPr>
              <a:t>Сады</a:t>
            </a:r>
            <a:r>
              <a:rPr lang="ru-RU" sz="3200" b="1" dirty="0">
                <a:solidFill>
                  <a:srgbClr val="00B0F0"/>
                </a:solidFill>
              </a:rPr>
              <a:t>, леса</a:t>
            </a:r>
            <a:r>
              <a:rPr lang="ru-RU" sz="3200" b="1" dirty="0" smtClean="0">
                <a:solidFill>
                  <a:srgbClr val="00B0F0"/>
                </a:solidFill>
              </a:rPr>
              <a:t>, поля, луга,</a:t>
            </a:r>
            <a:r>
              <a:rPr lang="ru-RU" sz="3200" b="1" dirty="0">
                <a:solidFill>
                  <a:srgbClr val="00B0F0"/>
                </a:solidFill>
              </a:rPr>
              <a:t> </a:t>
            </a:r>
            <a:r>
              <a:rPr lang="ru-RU" sz="3200" b="1" dirty="0" smtClean="0">
                <a:solidFill>
                  <a:srgbClr val="00B0F0"/>
                </a:solidFill>
              </a:rPr>
              <a:t>рассветы </a:t>
            </a:r>
            <a:r>
              <a:rPr lang="ru-RU" sz="3200" b="1" dirty="0">
                <a:solidFill>
                  <a:srgbClr val="00B0F0"/>
                </a:solidFill>
              </a:rPr>
              <a:t>и закаты</a:t>
            </a:r>
            <a:r>
              <a:rPr lang="ru-RU" sz="3200" b="1" dirty="0" smtClean="0">
                <a:solidFill>
                  <a:srgbClr val="00B0F0"/>
                </a:solidFill>
              </a:rPr>
              <a:t>.</a:t>
            </a:r>
            <a:endParaRPr lang="ru-RU" sz="3200" dirty="0">
              <a:solidFill>
                <a:srgbClr val="00B0F0"/>
              </a:solidFill>
            </a:endParaRPr>
          </a:p>
          <a:p>
            <a:r>
              <a:rPr lang="ru-RU" sz="3200" b="1" smtClean="0">
                <a:solidFill>
                  <a:srgbClr val="00B0F0"/>
                </a:solidFill>
              </a:rPr>
              <a:t>Обманчивая </a:t>
            </a:r>
            <a:r>
              <a:rPr lang="ru-RU" sz="3200" b="1" dirty="0">
                <a:solidFill>
                  <a:srgbClr val="00B0F0"/>
                </a:solidFill>
              </a:rPr>
              <a:t>радуга </a:t>
            </a:r>
            <a:endParaRPr lang="ru-RU" sz="3200" dirty="0">
              <a:solidFill>
                <a:srgbClr val="00B0F0"/>
              </a:solidFill>
            </a:endParaRPr>
          </a:p>
          <a:p>
            <a:r>
              <a:rPr lang="ru-RU" sz="3200" b="1" dirty="0" smtClean="0">
                <a:solidFill>
                  <a:srgbClr val="00B0F0"/>
                </a:solidFill>
              </a:rPr>
              <a:t>И </a:t>
            </a:r>
            <a:r>
              <a:rPr lang="ru-RU" sz="3200" b="1" dirty="0">
                <a:solidFill>
                  <a:srgbClr val="00B0F0"/>
                </a:solidFill>
              </a:rPr>
              <a:t>грома вдруг </a:t>
            </a:r>
            <a:r>
              <a:rPr lang="ru-RU" sz="3200" b="1" dirty="0" smtClean="0">
                <a:solidFill>
                  <a:srgbClr val="00B0F0"/>
                </a:solidFill>
              </a:rPr>
              <a:t>раскаты…</a:t>
            </a:r>
          </a:p>
          <a:p>
            <a:r>
              <a:rPr lang="ru-RU" sz="3200" b="1" dirty="0" smtClean="0">
                <a:solidFill>
                  <a:srgbClr val="00B0F0"/>
                </a:solidFill>
              </a:rPr>
              <a:t>Вместила все в себя Зуя, все милые черты.</a:t>
            </a:r>
          </a:p>
          <a:p>
            <a:r>
              <a:rPr lang="ru-RU" sz="3200" b="1" dirty="0" smtClean="0">
                <a:solidFill>
                  <a:srgbClr val="00B0F0"/>
                </a:solidFill>
              </a:rPr>
              <a:t>И доверяю тебе я все планы и мечты</a:t>
            </a:r>
            <a:r>
              <a:rPr lang="ru-RU" sz="3200" dirty="0" smtClean="0">
                <a:solidFill>
                  <a:srgbClr val="00B0F0"/>
                </a:solidFill>
              </a:rPr>
              <a:t>.</a:t>
            </a:r>
            <a:endParaRPr lang="ru-RU" sz="3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68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274838"/>
            <a:ext cx="88569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В 1816 году в Зуе насчитывалось 30 дворов.</a:t>
            </a: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В 1826-126 дворов. Были в Зуе и предприятия: 2 мельницы, бакалейные лавки, чайная. К этому времени заканчивалось строительство дороги, соединяющий Симферополь с Феодосией. У этой дороги в 1888 году был построен первый общественный колодец.</a:t>
            </a: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14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243</TotalTime>
  <Words>729</Words>
  <Application>Microsoft Office PowerPoint</Application>
  <PresentationFormat>Экран (4:3)</PresentationFormat>
  <Paragraphs>58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Волна</vt:lpstr>
      <vt:lpstr>Презентация PowerPoint</vt:lpstr>
      <vt:lpstr>Презентация «Моя малая Родина»</vt:lpstr>
      <vt:lpstr>Симферополь-Белогорск разделяют сотни верст, Между ними посредине в яркой солнечной долине, Распростерла два крыла наша Славная Зуя! Пусть над ней шумят тревоги, пусть в объезд ведут дороги, Ни врагам и ни друзьям обойти Зую нельзя…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 революции в Зуе насчитывалось примерно 150  дворов. Основных улиц было 7:Рюмочная(Советская), Ханжама (Кооперативная), Джанкой (Школьная) Набережная (Кулявина), Голопузовка(Больничная),Луговая ( Ленина).</vt:lpstr>
      <vt:lpstr>Моя малая Родина-Зуя.</vt:lpstr>
      <vt:lpstr>В 1940 году Зуя стала селом сплошной грамотности.  Работали 2 библиотеки.</vt:lpstr>
      <vt:lpstr>Великая Отечественная война принесла горе в каждую  семью . Смерть, голод, разруху…</vt:lpstr>
      <vt:lpstr>Презентация PowerPoint</vt:lpstr>
      <vt:lpstr>Презентация PowerPoint</vt:lpstr>
      <vt:lpstr>Презентация PowerPoint</vt:lpstr>
      <vt:lpstr>Презентация PowerPoint</vt:lpstr>
      <vt:lpstr>Конечно-это школа. Зуйская школа</vt:lpstr>
      <vt:lpstr>Снова встречает нас гомон веселый, Дружная наша семья. Здравствуй, любимая Зуйская школа, Детство и юность моя! </vt:lpstr>
      <vt:lpstr>Презентация PowerPoint</vt:lpstr>
      <vt:lpstr>Презентация PowerPoint</vt:lpstr>
      <vt:lpstr>Во все времена жизнь в школе была насыщенной и интересной. Но в истории школы есть особенно важные вехи-рождение школьных традиций: операция «Природа и фантазия»,  походы, ночной марш-бросок, факельное шествие, операция «Восток», конкурс танца, конкурс талантов.</vt:lpstr>
      <vt:lpstr>День здоровья</vt:lpstr>
      <vt:lpstr>Презентация PowerPoint</vt:lpstr>
      <vt:lpstr>Презентация PowerPoint</vt:lpstr>
      <vt:lpstr>МОЯ ЗУЯ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«Моя малая Родина»</dc:title>
  <dc:creator>Татьяна</dc:creator>
  <cp:lastModifiedBy>Татьяна</cp:lastModifiedBy>
  <cp:revision>24</cp:revision>
  <dcterms:created xsi:type="dcterms:W3CDTF">2018-09-25T15:47:28Z</dcterms:created>
  <dcterms:modified xsi:type="dcterms:W3CDTF">2018-09-27T14:27:00Z</dcterms:modified>
</cp:coreProperties>
</file>