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441F6F-2107-4BC4-A8BA-2CE5C7A9027A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8797F-F3F3-4361-BF41-9088B8E529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441F6F-2107-4BC4-A8BA-2CE5C7A9027A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8797F-F3F3-4361-BF41-9088B8E529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441F6F-2107-4BC4-A8BA-2CE5C7A9027A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8797F-F3F3-4361-BF41-9088B8E529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441F6F-2107-4BC4-A8BA-2CE5C7A9027A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8797F-F3F3-4361-BF41-9088B8E529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441F6F-2107-4BC4-A8BA-2CE5C7A9027A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8797F-F3F3-4361-BF41-9088B8E529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441F6F-2107-4BC4-A8BA-2CE5C7A9027A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8797F-F3F3-4361-BF41-9088B8E529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441F6F-2107-4BC4-A8BA-2CE5C7A9027A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8797F-F3F3-4361-BF41-9088B8E529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441F6F-2107-4BC4-A8BA-2CE5C7A9027A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8797F-F3F3-4361-BF41-9088B8E529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441F6F-2107-4BC4-A8BA-2CE5C7A9027A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8797F-F3F3-4361-BF41-9088B8E529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441F6F-2107-4BC4-A8BA-2CE5C7A9027A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8797F-F3F3-4361-BF41-9088B8E529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441F6F-2107-4BC4-A8BA-2CE5C7A9027A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8797F-F3F3-4361-BF41-9088B8E5290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2441F6F-2107-4BC4-A8BA-2CE5C7A9027A}" type="datetimeFigureOut">
              <a:rPr lang="ru-RU" smtClean="0"/>
              <a:t>27.11.2022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C48797F-F3F3-4361-BF41-9088B8E5290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«Твердый согласный звук [ж], буквы </a:t>
            </a:r>
            <a:r>
              <a:rPr lang="ru-RU" i="1" dirty="0" smtClean="0"/>
              <a:t>Ж </a:t>
            </a:r>
            <a:r>
              <a:rPr lang="ru-RU" i="1" dirty="0" err="1" smtClean="0"/>
              <a:t>ж</a:t>
            </a:r>
            <a:r>
              <a:rPr lang="ru-RU" i="1" dirty="0" smtClean="0"/>
              <a:t>.</a:t>
            </a:r>
            <a:r>
              <a:rPr lang="ru-RU" dirty="0" smtClean="0"/>
              <a:t> Сопоставление </a:t>
            </a:r>
            <a:r>
              <a:rPr lang="ru-RU" dirty="0" err="1" smtClean="0"/>
              <a:t>ж-ш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5157192"/>
            <a:ext cx="7772400" cy="9144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28.11.2022 </a:t>
            </a:r>
          </a:p>
          <a:p>
            <a:r>
              <a:rPr lang="ru-RU" dirty="0" smtClean="0"/>
              <a:t>1-А класс</a:t>
            </a:r>
          </a:p>
          <a:p>
            <a:r>
              <a:rPr lang="ru-RU" dirty="0" smtClean="0"/>
              <a:t>Бондаренко А.А.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437112"/>
            <a:ext cx="8183880" cy="1051560"/>
          </a:xfrm>
        </p:spPr>
        <p:txBody>
          <a:bodyPr>
            <a:normAutofit/>
          </a:bodyPr>
          <a:lstStyle/>
          <a:p>
            <a:r>
              <a:rPr lang="ru-RU" sz="4400" dirty="0" smtClean="0"/>
              <a:t>Ёжик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ctr">
              <a:buNone/>
            </a:pPr>
            <a:endParaRPr lang="ru-RU" sz="3600" b="1" dirty="0" smtClean="0"/>
          </a:p>
          <a:p>
            <a:pPr lvl="0" algn="ctr">
              <a:buNone/>
            </a:pPr>
            <a:r>
              <a:rPr lang="ru-RU" sz="3600" b="1" dirty="0" smtClean="0"/>
              <a:t>Он </a:t>
            </a:r>
            <a:r>
              <a:rPr lang="ru-RU" sz="3600" b="1" dirty="0" smtClean="0"/>
              <a:t>живёт в лесу дремучем,</a:t>
            </a:r>
          </a:p>
          <a:p>
            <a:pPr algn="ctr">
              <a:buNone/>
            </a:pPr>
            <a:r>
              <a:rPr lang="ru-RU" sz="3600" b="1" dirty="0" smtClean="0"/>
              <a:t>Сам он круглый и колючий.</a:t>
            </a:r>
          </a:p>
          <a:p>
            <a:pPr algn="ctr">
              <a:buNone/>
            </a:pPr>
            <a:r>
              <a:rPr lang="ru-RU" sz="3600" b="1" dirty="0" smtClean="0"/>
              <a:t>Угадайте, это кто же?</a:t>
            </a:r>
          </a:p>
          <a:p>
            <a:pPr algn="ctr">
              <a:buNone/>
            </a:pPr>
            <a:r>
              <a:rPr lang="ru-RU" sz="3600" b="1" dirty="0" smtClean="0"/>
              <a:t>Ну конечно, это… </a:t>
            </a:r>
            <a:endParaRPr lang="ru-RU" sz="3600" b="1" dirty="0"/>
          </a:p>
        </p:txBody>
      </p:sp>
      <p:pic>
        <p:nvPicPr>
          <p:cNvPr id="4" name="Рисунок 3" descr="ezhik-kartinki-detyam-8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144" y="3573016"/>
            <a:ext cx="2952044" cy="23430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420888"/>
            <a:ext cx="8183880" cy="676656"/>
          </a:xfrm>
        </p:spPr>
        <p:txBody>
          <a:bodyPr>
            <a:noAutofit/>
          </a:bodyPr>
          <a:lstStyle/>
          <a:p>
            <a:pPr lvl="0" algn="ctr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Узнать его нам просто,</a:t>
            </a:r>
            <a:b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Узнать его легко:</a:t>
            </a:r>
            <a:b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Высокого он роста</a:t>
            </a:r>
            <a:b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 видит далеко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5157192"/>
            <a:ext cx="8183880" cy="420624"/>
          </a:xfrm>
        </p:spPr>
        <p:txBody>
          <a:bodyPr>
            <a:noAutofit/>
          </a:bodyPr>
          <a:lstStyle/>
          <a:p>
            <a:r>
              <a:rPr lang="ru-RU" sz="4400" b="1" dirty="0" smtClean="0"/>
              <a:t>Жираф </a:t>
            </a:r>
            <a:endParaRPr lang="ru-RU" sz="4400" b="1" dirty="0"/>
          </a:p>
        </p:txBody>
      </p:sp>
      <p:pic>
        <p:nvPicPr>
          <p:cNvPr id="4" name="Рисунок 3" descr="img_56d581947f38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3068960"/>
            <a:ext cx="2075340" cy="30243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060848"/>
            <a:ext cx="8183880" cy="676656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Длинноногий, длинношеий</a:t>
            </a:r>
            <a:b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Длинноклювый, телом серый,</a:t>
            </a:r>
            <a:b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 болотам ходит-бродит,</a:t>
            </a:r>
            <a:b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Там лягушек ищет, ловит. 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5085184"/>
            <a:ext cx="8183880" cy="420624"/>
          </a:xfrm>
        </p:spPr>
        <p:txBody>
          <a:bodyPr>
            <a:noAutofit/>
          </a:bodyPr>
          <a:lstStyle/>
          <a:p>
            <a:r>
              <a:rPr lang="ru-RU" sz="4800" b="1" dirty="0" smtClean="0"/>
              <a:t>Журавль </a:t>
            </a:r>
            <a:endParaRPr lang="ru-RU" sz="4800" b="1" dirty="0"/>
          </a:p>
        </p:txBody>
      </p:sp>
      <p:pic>
        <p:nvPicPr>
          <p:cNvPr id="4" name="Рисунок 3" descr="zhuravl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2924944"/>
            <a:ext cx="3010821" cy="32129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136904" cy="144016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Как можно всех их назвать одним словом? 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2060848"/>
            <a:ext cx="8183880" cy="420624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/>
              <a:t>ЖИВОТНЫЕ</a:t>
            </a:r>
            <a:endParaRPr lang="ru-RU" sz="5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043608" y="2996952"/>
            <a:ext cx="74168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Что общего в названиях животных можно найти? </a:t>
            </a:r>
            <a:endParaRPr lang="ru-RU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619672" y="4869160"/>
            <a:ext cx="5904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Буква </a:t>
            </a:r>
            <a:r>
              <a:rPr lang="ru-RU" sz="4000" b="1" dirty="0" smtClean="0">
                <a:solidFill>
                  <a:schemeClr val="accent4">
                    <a:lumMod val="75000"/>
                  </a:schemeClr>
                </a:solidFill>
              </a:rPr>
              <a:t>Ж</a:t>
            </a:r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183880" cy="129614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Работа по учебнику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стр. 24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844824"/>
            <a:ext cx="7056784" cy="58218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04864"/>
            <a:ext cx="8183880" cy="67665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Не жужжу, когда сижу,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Не жужжу, когда хожу,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Не жужжу, когда тружусь,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А жужжу, когда кружусь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4941168"/>
            <a:ext cx="8183880" cy="420624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Жук</a:t>
            </a:r>
            <a:endParaRPr lang="ru-RU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Рисунок 3" descr="png-clipart-beetle-cartoon-bugs-s-orange-artwor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8024" y="2996952"/>
            <a:ext cx="3367134" cy="3097763"/>
          </a:xfrm>
          <a:prstGeom prst="rect">
            <a:avLst/>
          </a:prstGeom>
        </p:spPr>
      </p:pic>
      <p:sp>
        <p:nvSpPr>
          <p:cNvPr id="6" name="Прямоугольный треугольник 5"/>
          <p:cNvSpPr/>
          <p:nvPr/>
        </p:nvSpPr>
        <p:spPr>
          <a:xfrm>
            <a:off x="611560" y="5733256"/>
            <a:ext cx="864096" cy="288032"/>
          </a:xfrm>
          <a:prstGeom prst="rtTriangl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/>
          <p:nvPr/>
        </p:nvSpPr>
        <p:spPr>
          <a:xfrm rot="10800000">
            <a:off x="611560" y="5733256"/>
            <a:ext cx="864096" cy="28803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403648" y="5733256"/>
            <a:ext cx="864096" cy="2880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H="1">
            <a:off x="1187624" y="5517232"/>
            <a:ext cx="216024" cy="144016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7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429000"/>
            <a:ext cx="7920880" cy="676656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dirty="0" smtClean="0">
                <a:solidFill>
                  <a:schemeClr val="tx1"/>
                </a:solidFill>
              </a:rPr>
              <a:t>Стали дети играть в жмурки. Завязали Жене глаза платочком и разбежались в разные стороны. Никого Женя догнать не может.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– Осторожно! – кричат ему. 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– Лужа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4869160"/>
            <a:ext cx="3455584" cy="1512168"/>
          </a:xfrm>
        </p:spPr>
        <p:txBody>
          <a:bodyPr>
            <a:normAutofit fontScale="92500"/>
          </a:bodyPr>
          <a:lstStyle/>
          <a:p>
            <a:r>
              <a:rPr lang="ru-RU" sz="2400" b="1" dirty="0" smtClean="0"/>
              <a:t>Найдите слова, которые отвечают на вопросы: 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Кто? Что? Что сделали?</a:t>
            </a:r>
            <a:r>
              <a:rPr lang="ru-RU" sz="2400" b="1" dirty="0" smtClean="0"/>
              <a:t> </a:t>
            </a:r>
            <a:endParaRPr lang="ru-RU" sz="2400" b="1" dirty="0"/>
          </a:p>
        </p:txBody>
      </p:sp>
      <p:pic>
        <p:nvPicPr>
          <p:cNvPr id="4" name="Рисунок 3" descr="a630961f07088fe1ed2fcf79fbaaafe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3968" y="3789040"/>
            <a:ext cx="4464496" cy="27777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24744"/>
            <a:ext cx="77724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Спасибо вам за урок, вы сегодня хорошо работали!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b6c719a6-c5d1-4ceb-8862-487e246e18bd.jpeg"/>
          <p:cNvPicPr>
            <a:picLocks noChangeAspect="1"/>
          </p:cNvPicPr>
          <p:nvPr/>
        </p:nvPicPr>
        <p:blipFill>
          <a:blip r:embed="rId2" cstate="print"/>
          <a:srcRect l="11927" t="5096" r="8257" b="35451"/>
          <a:stretch>
            <a:fillRect/>
          </a:stretch>
        </p:blipFill>
        <p:spPr>
          <a:xfrm>
            <a:off x="323528" y="2780928"/>
            <a:ext cx="8412592" cy="33843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33</TotalTime>
  <Words>130</Words>
  <Application>Microsoft Office PowerPoint</Application>
  <PresentationFormat>Экран (4:3)</PresentationFormat>
  <Paragraphs>24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«Твердый согласный звук [ж], буквы Ж ж. Сопоставление ж-ш»</vt:lpstr>
      <vt:lpstr>Ёжик</vt:lpstr>
      <vt:lpstr>Узнать его нам просто, Узнать его легко: Высокого он роста И видит далеко</vt:lpstr>
      <vt:lpstr>Длинноногий, длинношеий Длинноклювый, телом серый, По болотам ходит-бродит, Там лягушек ищет, ловит. </vt:lpstr>
      <vt:lpstr>Как можно всех их назвать одним словом? </vt:lpstr>
      <vt:lpstr>Работа по учебнику стр. 24 </vt:lpstr>
      <vt:lpstr>Не жужжу, когда сижу, Не жужжу, когда хожу, Не жужжу, когда тружусь, А жужжу, когда кружусь</vt:lpstr>
      <vt:lpstr>Стали дети играть в жмурки. Завязали Жене глаза платочком и разбежались в разные стороны. Никого Женя догнать не может. – Осторожно! – кричат ему.  – Лужа.</vt:lpstr>
      <vt:lpstr>Спасибо вам за урок, вы сегодня хорошо работали!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«Твердый согласный звук [ж], буквы Ж ж. Сопоставление ж-ш»</dc:title>
  <dc:creator>1</dc:creator>
  <cp:lastModifiedBy>1</cp:lastModifiedBy>
  <cp:revision>4</cp:revision>
  <dcterms:created xsi:type="dcterms:W3CDTF">2022-11-27T09:20:39Z</dcterms:created>
  <dcterms:modified xsi:type="dcterms:W3CDTF">2022-11-27T09:53:44Z</dcterms:modified>
</cp:coreProperties>
</file>