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441F6F-2107-4BC4-A8BA-2CE5C7A9027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48797F-F3F3-4361-BF41-9088B8E529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441F6F-2107-4BC4-A8BA-2CE5C7A9027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48797F-F3F3-4361-BF41-9088B8E529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441F6F-2107-4BC4-A8BA-2CE5C7A9027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48797F-F3F3-4361-BF41-9088B8E529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441F6F-2107-4BC4-A8BA-2CE5C7A9027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48797F-F3F3-4361-BF41-9088B8E529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441F6F-2107-4BC4-A8BA-2CE5C7A9027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48797F-F3F3-4361-BF41-9088B8E529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441F6F-2107-4BC4-A8BA-2CE5C7A9027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48797F-F3F3-4361-BF41-9088B8E529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441F6F-2107-4BC4-A8BA-2CE5C7A9027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48797F-F3F3-4361-BF41-9088B8E529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441F6F-2107-4BC4-A8BA-2CE5C7A9027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48797F-F3F3-4361-BF41-9088B8E529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441F6F-2107-4BC4-A8BA-2CE5C7A9027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48797F-F3F3-4361-BF41-9088B8E529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441F6F-2107-4BC4-A8BA-2CE5C7A9027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48797F-F3F3-4361-BF41-9088B8E529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441F6F-2107-4BC4-A8BA-2CE5C7A9027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48797F-F3F3-4361-BF41-9088B8E5290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2441F6F-2107-4BC4-A8BA-2CE5C7A9027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C48797F-F3F3-4361-BF41-9088B8E5290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«Твердый согласный звук [ж], буквы </a:t>
            </a:r>
            <a:r>
              <a:rPr lang="ru-RU" i="1" dirty="0" smtClean="0"/>
              <a:t>Ж </a:t>
            </a:r>
            <a:r>
              <a:rPr lang="ru-RU" i="1" dirty="0" err="1" smtClean="0"/>
              <a:t>ж</a:t>
            </a:r>
            <a:r>
              <a:rPr lang="ru-RU" i="1" dirty="0" smtClean="0"/>
              <a:t>.</a:t>
            </a:r>
            <a:r>
              <a:rPr lang="ru-RU" dirty="0" smtClean="0"/>
              <a:t> Сопоставление </a:t>
            </a:r>
            <a:r>
              <a:rPr lang="ru-RU" dirty="0" err="1" smtClean="0"/>
              <a:t>ж-ш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157192"/>
            <a:ext cx="7772400" cy="9144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28.11.2022 </a:t>
            </a:r>
          </a:p>
          <a:p>
            <a:r>
              <a:rPr lang="ru-RU" dirty="0" smtClean="0"/>
              <a:t>1-А класс</a:t>
            </a:r>
          </a:p>
          <a:p>
            <a:r>
              <a:rPr lang="ru-RU" dirty="0" smtClean="0"/>
              <a:t>Бондаренко А.А.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37112"/>
            <a:ext cx="8183880" cy="105156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Ёжик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ctr">
              <a:buNone/>
            </a:pPr>
            <a:endParaRPr lang="ru-RU" sz="3600" b="1" dirty="0" smtClean="0"/>
          </a:p>
          <a:p>
            <a:pPr lvl="0" algn="ctr">
              <a:buNone/>
            </a:pPr>
            <a:r>
              <a:rPr lang="ru-RU" sz="3600" b="1" dirty="0" smtClean="0"/>
              <a:t>Он </a:t>
            </a:r>
            <a:r>
              <a:rPr lang="ru-RU" sz="3600" b="1" dirty="0" smtClean="0"/>
              <a:t>живёт в лесу дремучем,</a:t>
            </a:r>
          </a:p>
          <a:p>
            <a:pPr algn="ctr">
              <a:buNone/>
            </a:pPr>
            <a:r>
              <a:rPr lang="ru-RU" sz="3600" b="1" dirty="0" smtClean="0"/>
              <a:t>Сам он круглый и колючий.</a:t>
            </a:r>
          </a:p>
          <a:p>
            <a:pPr algn="ctr">
              <a:buNone/>
            </a:pPr>
            <a:r>
              <a:rPr lang="ru-RU" sz="3600" b="1" dirty="0" smtClean="0"/>
              <a:t>Угадайте, это кто же?</a:t>
            </a:r>
          </a:p>
          <a:p>
            <a:pPr algn="ctr">
              <a:buNone/>
            </a:pPr>
            <a:r>
              <a:rPr lang="ru-RU" sz="3600" b="1" dirty="0" smtClean="0"/>
              <a:t>Ну конечно, это… </a:t>
            </a:r>
            <a:endParaRPr lang="ru-RU" sz="3600" b="1" dirty="0"/>
          </a:p>
        </p:txBody>
      </p:sp>
      <p:pic>
        <p:nvPicPr>
          <p:cNvPr id="4" name="Рисунок 3" descr="ezhik-kartinki-detyam-8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3573016"/>
            <a:ext cx="2952044" cy="23430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183880" cy="676656"/>
          </a:xfrm>
        </p:spPr>
        <p:txBody>
          <a:bodyPr>
            <a:noAutofit/>
          </a:bodyPr>
          <a:lstStyle/>
          <a:p>
            <a:pPr lvl="0"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Узнать его нам просто,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Узнать его легко: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Высокого он роста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видит далеко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5157192"/>
            <a:ext cx="8183880" cy="420624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Жираф </a:t>
            </a:r>
            <a:endParaRPr lang="ru-RU" sz="4400" b="1" dirty="0"/>
          </a:p>
        </p:txBody>
      </p:sp>
      <p:pic>
        <p:nvPicPr>
          <p:cNvPr id="4" name="Рисунок 3" descr="img_56d581947f38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3068960"/>
            <a:ext cx="2075340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183880" cy="676656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Длинноногий, длинношеий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Длинноклювый, телом серый,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 болотам ходит-бродит,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Там лягушек ищет, ловит.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5085184"/>
            <a:ext cx="8183880" cy="420624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Журавль </a:t>
            </a:r>
            <a:endParaRPr lang="ru-RU" sz="4800" b="1" dirty="0"/>
          </a:p>
        </p:txBody>
      </p:sp>
      <p:pic>
        <p:nvPicPr>
          <p:cNvPr id="4" name="Рисунок 3" descr="zhuravl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2924944"/>
            <a:ext cx="3010821" cy="3212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136904" cy="144016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Как можно всех их назвать одним словом?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2060848"/>
            <a:ext cx="8183880" cy="42062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/>
              <a:t>ЖИВОТНЫЕ</a:t>
            </a:r>
            <a:endParaRPr lang="ru-RU" sz="5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2996952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Что общего в названиях животных можно найти? 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19672" y="4869160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Буква 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</a:rPr>
              <a:t>Ж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29614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Работа по учебнику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стр. 24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844824"/>
            <a:ext cx="7056784" cy="58218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183880" cy="6766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 жужжу, когда сижу,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Не жужжу, когда хожу,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Не жужжу, когда тружусь,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А жужжу, когда кружусь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4941168"/>
            <a:ext cx="8183880" cy="42062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Жук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png-clipart-beetle-cartoon-bugs-s-orange-artwor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2996952"/>
            <a:ext cx="3367134" cy="3097763"/>
          </a:xfrm>
          <a:prstGeom prst="rect">
            <a:avLst/>
          </a:prstGeom>
        </p:spPr>
      </p:pic>
      <p:sp>
        <p:nvSpPr>
          <p:cNvPr id="6" name="Прямоугольный треугольник 5"/>
          <p:cNvSpPr/>
          <p:nvPr/>
        </p:nvSpPr>
        <p:spPr>
          <a:xfrm>
            <a:off x="611560" y="5733256"/>
            <a:ext cx="864096" cy="288032"/>
          </a:xfrm>
          <a:prstGeom prst="rt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 rot="10800000">
            <a:off x="611560" y="5733256"/>
            <a:ext cx="864096" cy="288032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03648" y="5733256"/>
            <a:ext cx="864096" cy="2880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1187624" y="5517232"/>
            <a:ext cx="216024" cy="144016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429000"/>
            <a:ext cx="7920880" cy="676656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Стали дети играть в жмурки. Завязали Жене глаза платочком и разбежались в разные стороны. Никого Женя догнать не может.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– Осторожно! – кричат ему.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– Лужа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4869160"/>
            <a:ext cx="3455584" cy="1512168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/>
              <a:t>Найдите слова, которые отвечают на вопросы: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Кто? Что? Что сделали?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pic>
        <p:nvPicPr>
          <p:cNvPr id="4" name="Рисунок 3" descr="a630961f07088fe1ed2fcf79fbaaafe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3789040"/>
            <a:ext cx="4464496" cy="2777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77724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Спасибо вам за урок, вы сегодня хорошо работали!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b6c719a6-c5d1-4ceb-8862-487e246e18bd.jpeg"/>
          <p:cNvPicPr>
            <a:picLocks noChangeAspect="1"/>
          </p:cNvPicPr>
          <p:nvPr/>
        </p:nvPicPr>
        <p:blipFill>
          <a:blip r:embed="rId2" cstate="print"/>
          <a:srcRect l="11927" t="5096" r="8257" b="35451"/>
          <a:stretch>
            <a:fillRect/>
          </a:stretch>
        </p:blipFill>
        <p:spPr>
          <a:xfrm>
            <a:off x="323528" y="2780928"/>
            <a:ext cx="8412592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33</TotalTime>
  <Words>130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«Твердый согласный звук [ж], буквы Ж ж. Сопоставление ж-ш»</vt:lpstr>
      <vt:lpstr>Ёжик</vt:lpstr>
      <vt:lpstr>Узнать его нам просто, Узнать его легко: Высокого он роста И видит далеко</vt:lpstr>
      <vt:lpstr>Длинноногий, длинношеий Длинноклювый, телом серый, По болотам ходит-бродит, Там лягушек ищет, ловит. </vt:lpstr>
      <vt:lpstr>Как можно всех их назвать одним словом? </vt:lpstr>
      <vt:lpstr>Работа по учебнику стр. 24 </vt:lpstr>
      <vt:lpstr>Не жужжу, когда сижу, Не жужжу, когда хожу, Не жужжу, когда тружусь, А жужжу, когда кружусь</vt:lpstr>
      <vt:lpstr>Стали дети играть в жмурки. Завязали Жене глаза платочком и разбежались в разные стороны. Никого Женя догнать не может. – Осторожно! – кричат ему.  – Лужа.</vt:lpstr>
      <vt:lpstr>Спасибо вам за урок, вы сегодня хорошо работали!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«Твердый согласный звук [ж], буквы Ж ж. Сопоставление ж-ш»</dc:title>
  <dc:creator>1</dc:creator>
  <cp:lastModifiedBy>1</cp:lastModifiedBy>
  <cp:revision>4</cp:revision>
  <dcterms:created xsi:type="dcterms:W3CDTF">2022-11-27T09:20:39Z</dcterms:created>
  <dcterms:modified xsi:type="dcterms:W3CDTF">2022-11-27T09:53:44Z</dcterms:modified>
</cp:coreProperties>
</file>