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910DC5-AE40-4505-B95C-EF59793BE778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4653AFC-0086-492E-9761-5D76ED181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8172480" cy="471490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Профилактика  употребления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вредных  веществ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среди  подростков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0" y="5429264"/>
            <a:ext cx="4643470" cy="1214446"/>
          </a:xfrm>
        </p:spPr>
        <p:txBody>
          <a:bodyPr/>
          <a:lstStyle/>
          <a:p>
            <a:r>
              <a:rPr lang="ru-RU" dirty="0" smtClean="0"/>
              <a:t>Информация  для родителей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7543824" cy="524131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Каждый  ребёнок  знает о вреде  курения, алкоголя, наркомании. Кто-то  принимает  информацию  всерьез,  кто-то  как  очередное поучение родителей  и учителей,  которое  можно  проигнорировать.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 smtClean="0"/>
              <a:t>Причины  употребления вредных  веществ  подростками: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ВНУТРЕННИЕ</a:t>
            </a:r>
          </a:p>
          <a:p>
            <a:r>
              <a:rPr lang="ru-RU" sz="2000" dirty="0" smtClean="0"/>
              <a:t>Желание не отстать  от  компании;</a:t>
            </a:r>
          </a:p>
          <a:p>
            <a:r>
              <a:rPr lang="ru-RU" sz="2000" dirty="0" smtClean="0"/>
              <a:t>Стремление  к  удовольствию;</a:t>
            </a:r>
          </a:p>
          <a:p>
            <a:r>
              <a:rPr lang="ru-RU" sz="2000" dirty="0" smtClean="0"/>
              <a:t>Забыть  о  своих  проблемах, отключиться  от  неприятностей;</a:t>
            </a:r>
          </a:p>
          <a:p>
            <a:r>
              <a:rPr lang="ru-RU" sz="2000" dirty="0" smtClean="0"/>
              <a:t>Любопытство  и скука;</a:t>
            </a:r>
          </a:p>
          <a:p>
            <a:r>
              <a:rPr lang="ru-RU" sz="2000" dirty="0" smtClean="0"/>
              <a:t>Желание  выглядеть  взрослыми;</a:t>
            </a:r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ВНЕШНИЕ</a:t>
            </a:r>
          </a:p>
          <a:p>
            <a:r>
              <a:rPr lang="ru-RU" sz="2000" dirty="0" smtClean="0"/>
              <a:t>Жестокое  обращение с подростком  в  семье;</a:t>
            </a:r>
          </a:p>
          <a:p>
            <a:r>
              <a:rPr lang="ru-RU" sz="2000" dirty="0" smtClean="0"/>
              <a:t>Несостоятельность  в  учебе;</a:t>
            </a:r>
          </a:p>
          <a:p>
            <a:r>
              <a:rPr lang="ru-RU" sz="2000" dirty="0" smtClean="0"/>
              <a:t>Алкоголизм  родителей;</a:t>
            </a:r>
          </a:p>
          <a:p>
            <a:r>
              <a:rPr lang="ru-RU" sz="2000" dirty="0" smtClean="0"/>
              <a:t>Эмоциональное отвержение  со  стороны  родителей;</a:t>
            </a:r>
          </a:p>
          <a:p>
            <a:r>
              <a:rPr lang="ru-RU" sz="2000" dirty="0" smtClean="0"/>
              <a:t>Постоянные  конфликты  между  родителями;</a:t>
            </a:r>
          </a:p>
          <a:p>
            <a:r>
              <a:rPr lang="ru-RU" sz="2000" dirty="0" smtClean="0"/>
              <a:t>Бунт  против чрезмерной опеки со  стороны  родителей;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Исследования ученных доказали, что  преподнесенная  информация   «о вредных веществах»  на  уроке, на 50% хуже усваивается детьми, чем  та же информация,  преподнесенная  в  виде  активного  обсуждения.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Рекомендации  для  родителей: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В  спокойном  тактичном  разговоре объясните  ребенку, что, помимо  прав, взрослость накладывает определенные  обязательства,  и он сам,  по  правилам  взрослых  отношений теперь должен  их  выполнять.</a:t>
            </a:r>
          </a:p>
          <a:p>
            <a:r>
              <a:rPr lang="ru-RU" dirty="0" smtClean="0"/>
              <a:t>Вам  необходимо осознать,  что семейные  конфликты  по  мелочам  служат  для  вашего  ребенка как бы  полигоном для испытания  новых, непривычных, взрослых  стратегий поведения, которые  он  начинает  осваивать  в  семейных безопасных  условиях.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617000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Нужно  объяснить.  Что  при  знакомстве  и  общении  со  сверстниками следует  всегда оставаться  свободным  от  их  давления и  придерживаться  своего мнения. Нет  необходимости  делать что-то   за  компанию или  чтобы  не быть  белой  вороной.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sz="3200" dirty="0" smtClean="0"/>
              <a:t>Профилактику  употребления  алкоголя, курения  и  наркотиков </a:t>
            </a:r>
            <a:r>
              <a:rPr lang="ru-RU" sz="4000" b="1" dirty="0" smtClean="0"/>
              <a:t>необходимо проводить </a:t>
            </a:r>
            <a:r>
              <a:rPr lang="ru-RU" sz="3200" dirty="0" smtClean="0"/>
              <a:t>с ранних  лет,  когда  у ребенка  идет  формирование ценностей жизни. </a:t>
            </a:r>
            <a:r>
              <a:rPr lang="ru-RU" sz="4800" b="1" dirty="0" smtClean="0"/>
              <a:t>Важно </a:t>
            </a:r>
            <a:r>
              <a:rPr lang="ru-RU" sz="3200" dirty="0" smtClean="0"/>
              <a:t> привить  ребенку  негативное  отношение  к  вредным  привычкам, чтобы он  смог  устоять  перед  соблазном.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 за  внимание!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</TotalTime>
  <Words>280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Times New Roman</vt:lpstr>
      <vt:lpstr>Trebuchet MS</vt:lpstr>
      <vt:lpstr>Wingdings</vt:lpstr>
      <vt:lpstr>Wingdings 2</vt:lpstr>
      <vt:lpstr>Изящная</vt:lpstr>
      <vt:lpstr>Профилактика  употребления  вредных  веществ  среди  подростков  </vt:lpstr>
      <vt:lpstr>Введение</vt:lpstr>
      <vt:lpstr>Причины  употребления вредных  веществ  подростками:</vt:lpstr>
      <vt:lpstr>Презентация PowerPoint</vt:lpstr>
      <vt:lpstr>Рекомендации  для  родителей:</vt:lpstr>
      <vt:lpstr>Презентация PowerPoint</vt:lpstr>
      <vt:lpstr>Презентация PowerPoint</vt:lpstr>
      <vt:lpstr>Спасибо  за 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употребления  ПАВ (психоактивных веществ) среди  подростков.</dc:title>
  <dc:creator>Людмила</dc:creator>
  <cp:lastModifiedBy>Татьяна</cp:lastModifiedBy>
  <cp:revision>18</cp:revision>
  <dcterms:created xsi:type="dcterms:W3CDTF">2013-09-16T07:49:15Z</dcterms:created>
  <dcterms:modified xsi:type="dcterms:W3CDTF">2023-06-21T09:31:37Z</dcterms:modified>
</cp:coreProperties>
</file>