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Layouts/slideLayout39.xml" ContentType="application/vnd.openxmlformats-officedocument.presentationml.slideLayout+xml"/>
  <Override PartName="/ppt/slideLayouts/slideLayout57.xml" ContentType="application/vnd.openxmlformats-officedocument.presentationml.slideLayout+xml"/>
  <Override PartName="/ppt/theme/theme5.xml" ContentType="application/vnd.openxmlformats-officedocument.them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3.xml" ContentType="application/vnd.openxmlformats-officedocument.theme+xml"/>
  <Override PartName="/ppt/slideLayouts/slideLayout37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6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71.xml" ContentType="application/vnd.openxmlformats-officedocument.presentationml.slideLayout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40.xml" ContentType="application/vnd.openxmlformats-officedocument.presentationml.slideLayout+xml"/>
  <Override PartName="/docProps/custom.xml" ContentType="application/vnd.openxmlformats-officedocument.custom-properties+xml"/>
  <Override PartName="/ppt/slideMasters/slideMaster6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slideLayouts/slideLayout69.xml" ContentType="application/vnd.openxmlformats-officedocument.presentationml.slideLayout+xml"/>
  <Override PartName="/ppt/theme/theme6.xml" ContentType="application/vnd.openxmlformats-officedocument.theme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8.xml" ContentType="application/vnd.openxmlformats-officedocument.presentationml.slideLayout+xml"/>
  <Override PartName="/ppt/theme/theme4.xml" ContentType="application/vnd.openxmlformats-officedocument.theme+xml"/>
  <Override PartName="/ppt/slideLayouts/slideLayout49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72.xml" ContentType="application/vnd.openxmlformats-officedocument.presentationml.slideLayout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70.xml" ContentType="application/vnd.openxmlformats-officedocument.presentationml.slideLayout+xml"/>
  <Override PartName="/docProps/app.xml" ContentType="application/vnd.openxmlformats-officedocument.extended-properties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Masters/slideMaster5.xml" ContentType="application/vnd.openxmlformats-officedocument.presentationml.slideMaster+xml"/>
  <Override PartName="/ppt/slides/slide8.xml" ContentType="application/vnd.openxmlformats-officedocument.presentationml.slide+xml"/>
  <Override PartName="/ppt/slideLayouts/slideLayout59.xml" ContentType="application/vnd.openxmlformats-officedocument.presentationml.slideLayout+xml"/>
  <Override PartName="/ppt/slideLayouts/slideLayout68.xml" ContentType="application/vnd.openxmlformats-officedocument.presentationml.slideLayout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66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1" r:id="rId2"/>
    <p:sldMasterId id="2147483674" r:id="rId3"/>
    <p:sldMasterId id="2147483687" r:id="rId4"/>
    <p:sldMasterId id="2147483700" r:id="rId5"/>
    <p:sldMasterId id="2147483713" r:id="rId6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</p:sldIdLst>
  <p:sldSz cx="10080625" cy="5670550"/>
  <p:notesSz cx="7559675" cy="106918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906" y="-96"/>
      </p:cViewPr>
      <p:guideLst>
        <p:guide orient="horz" pos="1786"/>
        <p:guide pos="3175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5.xml"/><Relationship Id="rId5" Type="http://schemas.openxmlformats.org/officeDocument/2006/relationships/slideMaster" Target="slideMasters/slideMaster5.xml"/><Relationship Id="rId15" Type="http://schemas.openxmlformats.org/officeDocument/2006/relationships/presProps" Target="presProps.xml"/><Relationship Id="rId10" Type="http://schemas.openxmlformats.org/officeDocument/2006/relationships/slide" Target="slides/slide4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3.xml"/><Relationship Id="rId14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6F1BEB9B-ABBA-4A9C-9F4F-A410FAE929BA}" type="slidenum">
              <a:rPr/>
              <a:pPr/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1620000" y="216000"/>
            <a:ext cx="8100720" cy="936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rmAutofit/>
          </a:bodyPr>
          <a:lstStyle/>
          <a:p>
            <a:pPr algn="ctr">
              <a:buNone/>
            </a:pPr>
            <a:endParaRPr lang="ru-RU" sz="3300" b="0" strike="noStrike" spc="-1">
              <a:solidFill>
                <a:srgbClr val="050505"/>
              </a:solidFill>
              <a:latin typeface="Times New Roman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1620000" y="1368000"/>
            <a:ext cx="810072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2400" b="0" strike="noStrike" spc="-1">
              <a:solidFill>
                <a:srgbClr val="050505"/>
              </a:solid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1620000" y="3085920"/>
            <a:ext cx="810072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2400" b="0" strike="noStrike" spc="-1">
              <a:solidFill>
                <a:srgbClr val="050505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0C8D69AA-FAA1-4E52-8EB9-B2C5EF7D3262}" type="slidenum">
              <a:rPr/>
              <a:pPr/>
              <a:t>‹#›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1620000" y="216000"/>
            <a:ext cx="8100720" cy="936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rmAutofit/>
          </a:bodyPr>
          <a:lstStyle/>
          <a:p>
            <a:pPr algn="ctr">
              <a:buNone/>
            </a:pPr>
            <a:endParaRPr lang="ru-RU" sz="3300" b="0" strike="noStrike" spc="-1">
              <a:solidFill>
                <a:srgbClr val="050505"/>
              </a:solidFill>
              <a:latin typeface="Times New Roman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1620000" y="1368000"/>
            <a:ext cx="395280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2400" b="0" strike="noStrike" spc="-1">
              <a:solidFill>
                <a:srgbClr val="050505"/>
              </a:solidFill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/>
          </p:nvPr>
        </p:nvSpPr>
        <p:spPr>
          <a:xfrm>
            <a:off x="5770800" y="1368000"/>
            <a:ext cx="395280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2400" b="0" strike="noStrike" spc="-1">
              <a:solidFill>
                <a:srgbClr val="050505"/>
              </a:solidFill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/>
          </p:nvPr>
        </p:nvSpPr>
        <p:spPr>
          <a:xfrm>
            <a:off x="1620000" y="3085920"/>
            <a:ext cx="395280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2400" b="0" strike="noStrike" spc="-1">
              <a:solidFill>
                <a:srgbClr val="050505"/>
              </a:solidFill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/>
          </p:nvPr>
        </p:nvSpPr>
        <p:spPr>
          <a:xfrm>
            <a:off x="5770800" y="3085920"/>
            <a:ext cx="395280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2400" b="0" strike="noStrike" spc="-1">
              <a:solidFill>
                <a:srgbClr val="050505"/>
              </a:solidFill>
              <a:latin typeface="Arial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E212CB6D-1C10-448A-85DA-1F1FF8E43A30}" type="slidenum">
              <a:rPr/>
              <a:pPr/>
              <a:t>‹#›</a:t>
            </a:fld>
            <a:endParaRPr/>
          </a:p>
        </p:txBody>
      </p:sp>
      <p:sp>
        <p:nvSpPr>
          <p:cNvPr id="9" name="PlaceHolder 8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1620000" y="216000"/>
            <a:ext cx="8100720" cy="936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rmAutofit/>
          </a:bodyPr>
          <a:lstStyle/>
          <a:p>
            <a:pPr algn="ctr">
              <a:buNone/>
            </a:pPr>
            <a:endParaRPr lang="ru-RU" sz="3300" b="0" strike="noStrike" spc="-1">
              <a:solidFill>
                <a:srgbClr val="050505"/>
              </a:solidFill>
              <a:latin typeface="Times New Roman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/>
          </p:nvPr>
        </p:nvSpPr>
        <p:spPr>
          <a:xfrm>
            <a:off x="1620000" y="1368000"/>
            <a:ext cx="260820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93000"/>
          </a:bodyPr>
          <a:lstStyle/>
          <a:p>
            <a:endParaRPr lang="ru-RU" sz="2400" b="0" strike="noStrike" spc="-1">
              <a:solidFill>
                <a:srgbClr val="050505"/>
              </a:solidFill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/>
          </p:nvPr>
        </p:nvSpPr>
        <p:spPr>
          <a:xfrm>
            <a:off x="4358880" y="1368000"/>
            <a:ext cx="260820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93000"/>
          </a:bodyPr>
          <a:lstStyle/>
          <a:p>
            <a:endParaRPr lang="ru-RU" sz="2400" b="0" strike="noStrike" spc="-1">
              <a:solidFill>
                <a:srgbClr val="050505"/>
              </a:solidFill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/>
          </p:nvPr>
        </p:nvSpPr>
        <p:spPr>
          <a:xfrm>
            <a:off x="7098120" y="1368000"/>
            <a:ext cx="260820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93000"/>
          </a:bodyPr>
          <a:lstStyle/>
          <a:p>
            <a:endParaRPr lang="ru-RU" sz="2400" b="0" strike="noStrike" spc="-1">
              <a:solidFill>
                <a:srgbClr val="050505"/>
              </a:solidFill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/>
          </p:nvPr>
        </p:nvSpPr>
        <p:spPr>
          <a:xfrm>
            <a:off x="1620000" y="3085920"/>
            <a:ext cx="260820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93000"/>
          </a:bodyPr>
          <a:lstStyle/>
          <a:p>
            <a:endParaRPr lang="ru-RU" sz="2400" b="0" strike="noStrike" spc="-1">
              <a:solidFill>
                <a:srgbClr val="050505"/>
              </a:solidFill>
              <a:latin typeface="Arial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/>
          </p:nvPr>
        </p:nvSpPr>
        <p:spPr>
          <a:xfrm>
            <a:off x="4358880" y="3085920"/>
            <a:ext cx="260820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93000"/>
          </a:bodyPr>
          <a:lstStyle/>
          <a:p>
            <a:endParaRPr lang="ru-RU" sz="2400" b="0" strike="noStrike" spc="-1">
              <a:solidFill>
                <a:srgbClr val="050505"/>
              </a:solidFill>
              <a:latin typeface="Arial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/>
          </p:nvPr>
        </p:nvSpPr>
        <p:spPr>
          <a:xfrm>
            <a:off x="7098120" y="3085920"/>
            <a:ext cx="260820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93000"/>
          </a:bodyPr>
          <a:lstStyle/>
          <a:p>
            <a:endParaRPr lang="ru-RU" sz="2400" b="0" strike="noStrike" spc="-1">
              <a:solidFill>
                <a:srgbClr val="050505"/>
              </a:solidFill>
              <a:latin typeface="Arial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F5B8A0B8-AFB4-4830-BF5D-7C84EED9FDB5}" type="slidenum">
              <a:rPr/>
              <a:pPr/>
              <a:t>‹#›</a:t>
            </a:fld>
            <a:endParaRPr/>
          </a:p>
        </p:txBody>
      </p:sp>
      <p:sp>
        <p:nvSpPr>
          <p:cNvPr id="11" name="PlaceHolder 10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4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fld id="{CDF686C6-0635-43DC-BE94-A636E518C7D5}" type="slidenum">
              <a:rPr/>
              <a:pPr/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6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1620000" y="216000"/>
            <a:ext cx="8100720" cy="936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rmAutofit/>
          </a:bodyPr>
          <a:lstStyle/>
          <a:p>
            <a:pPr algn="ctr">
              <a:buNone/>
            </a:pPr>
            <a:endParaRPr lang="ru-RU" sz="3300" b="0" strike="noStrike" spc="-1">
              <a:solidFill>
                <a:srgbClr val="050505"/>
              </a:solidFill>
              <a:latin typeface="Times New Roman"/>
            </a:endParaRPr>
          </a:p>
        </p:txBody>
      </p:sp>
      <p:sp>
        <p:nvSpPr>
          <p:cNvPr id="47" name="PlaceHolder 2"/>
          <p:cNvSpPr>
            <a:spLocks noGrp="1"/>
          </p:cNvSpPr>
          <p:nvPr>
            <p:ph type="subTitle"/>
          </p:nvPr>
        </p:nvSpPr>
        <p:spPr>
          <a:xfrm>
            <a:off x="1620000" y="1368000"/>
            <a:ext cx="8100720" cy="3288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ru-RU" sz="3200" b="0" strike="noStrike" spc="-1"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4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fld id="{0EA0B028-DFE7-4831-B9D4-2FD8A1666282}" type="slidenum">
              <a:rPr/>
              <a:pPr/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6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1620000" y="216000"/>
            <a:ext cx="8100720" cy="936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rmAutofit/>
          </a:bodyPr>
          <a:lstStyle/>
          <a:p>
            <a:pPr algn="ctr">
              <a:buNone/>
            </a:pPr>
            <a:endParaRPr lang="ru-RU" sz="3300" b="0" strike="noStrike" spc="-1">
              <a:solidFill>
                <a:srgbClr val="050505"/>
              </a:solidFill>
              <a:latin typeface="Times New Roman"/>
            </a:endParaRPr>
          </a:p>
        </p:txBody>
      </p:sp>
      <p:sp>
        <p:nvSpPr>
          <p:cNvPr id="49" name="PlaceHolder 2"/>
          <p:cNvSpPr>
            <a:spLocks noGrp="1"/>
          </p:cNvSpPr>
          <p:nvPr>
            <p:ph/>
          </p:nvPr>
        </p:nvSpPr>
        <p:spPr>
          <a:xfrm>
            <a:off x="1620000" y="1368000"/>
            <a:ext cx="8100720" cy="3288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2400" b="0" strike="noStrike" spc="-1">
              <a:solidFill>
                <a:srgbClr val="050505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4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fld id="{8FFBCDAD-F5DB-4BAC-B6FA-F26600172F91}" type="slidenum">
              <a:rPr/>
              <a:pPr/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6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title"/>
          </p:nvPr>
        </p:nvSpPr>
        <p:spPr>
          <a:xfrm>
            <a:off x="1620000" y="216000"/>
            <a:ext cx="8100720" cy="936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rmAutofit/>
          </a:bodyPr>
          <a:lstStyle/>
          <a:p>
            <a:pPr algn="ctr">
              <a:buNone/>
            </a:pPr>
            <a:endParaRPr lang="ru-RU" sz="3300" b="0" strike="noStrike" spc="-1">
              <a:solidFill>
                <a:srgbClr val="050505"/>
              </a:solidFill>
              <a:latin typeface="Times New Roman"/>
            </a:endParaRPr>
          </a:p>
        </p:txBody>
      </p:sp>
      <p:sp>
        <p:nvSpPr>
          <p:cNvPr id="51" name="PlaceHolder 2"/>
          <p:cNvSpPr>
            <a:spLocks noGrp="1"/>
          </p:cNvSpPr>
          <p:nvPr>
            <p:ph/>
          </p:nvPr>
        </p:nvSpPr>
        <p:spPr>
          <a:xfrm>
            <a:off x="1620000" y="1368000"/>
            <a:ext cx="3952800" cy="3288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2400" b="0" strike="noStrike" spc="-1">
              <a:solidFill>
                <a:srgbClr val="050505"/>
              </a:solidFill>
              <a:latin typeface="Arial"/>
            </a:endParaRPr>
          </a:p>
        </p:txBody>
      </p:sp>
      <p:sp>
        <p:nvSpPr>
          <p:cNvPr id="52" name="PlaceHolder 3"/>
          <p:cNvSpPr>
            <a:spLocks noGrp="1"/>
          </p:cNvSpPr>
          <p:nvPr>
            <p:ph/>
          </p:nvPr>
        </p:nvSpPr>
        <p:spPr>
          <a:xfrm>
            <a:off x="5770800" y="1368000"/>
            <a:ext cx="3952800" cy="3288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2400" b="0" strike="noStrike" spc="-1">
              <a:solidFill>
                <a:srgbClr val="050505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4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fld id="{0B3DE4D9-D2F7-4204-89DD-03D71EBCD890}" type="slidenum">
              <a:rPr/>
              <a:pPr/>
              <a:t>‹#›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6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1620000" y="216000"/>
            <a:ext cx="8100720" cy="936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rmAutofit/>
          </a:bodyPr>
          <a:lstStyle/>
          <a:p>
            <a:pPr algn="ctr">
              <a:buNone/>
            </a:pPr>
            <a:endParaRPr lang="ru-RU" sz="3300" b="0" strike="noStrike" spc="-1">
              <a:solidFill>
                <a:srgbClr val="050505"/>
              </a:solidFill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4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fld id="{0DD3B1FB-06AF-4B88-B2B5-BD931E0E626C}" type="slidenum">
              <a:rPr/>
              <a:pPr/>
              <a:t>‹#›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6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subTitle"/>
          </p:nvPr>
        </p:nvSpPr>
        <p:spPr>
          <a:xfrm>
            <a:off x="1620000" y="216000"/>
            <a:ext cx="8100720" cy="4340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ru-RU" sz="3200" b="0" strike="noStrike" spc="-1"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4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fld id="{0DB9CF88-6900-44F6-AAFB-AE2A8331475F}" type="slidenum">
              <a:rPr/>
              <a:pPr/>
              <a:t>‹#›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6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title"/>
          </p:nvPr>
        </p:nvSpPr>
        <p:spPr>
          <a:xfrm>
            <a:off x="1620000" y="216000"/>
            <a:ext cx="8100720" cy="936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rmAutofit/>
          </a:bodyPr>
          <a:lstStyle/>
          <a:p>
            <a:pPr algn="ctr">
              <a:buNone/>
            </a:pPr>
            <a:endParaRPr lang="ru-RU" sz="3300" b="0" strike="noStrike" spc="-1">
              <a:solidFill>
                <a:srgbClr val="050505"/>
              </a:solidFill>
              <a:latin typeface="Times New Roman"/>
            </a:endParaRPr>
          </a:p>
        </p:txBody>
      </p:sp>
      <p:sp>
        <p:nvSpPr>
          <p:cNvPr id="56" name="PlaceHolder 2"/>
          <p:cNvSpPr>
            <a:spLocks noGrp="1"/>
          </p:cNvSpPr>
          <p:nvPr>
            <p:ph/>
          </p:nvPr>
        </p:nvSpPr>
        <p:spPr>
          <a:xfrm>
            <a:off x="1620000" y="1368000"/>
            <a:ext cx="395280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2400" b="0" strike="noStrike" spc="-1">
              <a:solidFill>
                <a:srgbClr val="050505"/>
              </a:solidFill>
              <a:latin typeface="Arial"/>
            </a:endParaRPr>
          </a:p>
        </p:txBody>
      </p:sp>
      <p:sp>
        <p:nvSpPr>
          <p:cNvPr id="57" name="PlaceHolder 3"/>
          <p:cNvSpPr>
            <a:spLocks noGrp="1"/>
          </p:cNvSpPr>
          <p:nvPr>
            <p:ph/>
          </p:nvPr>
        </p:nvSpPr>
        <p:spPr>
          <a:xfrm>
            <a:off x="5770800" y="1368000"/>
            <a:ext cx="3952800" cy="3288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2400" b="0" strike="noStrike" spc="-1">
              <a:solidFill>
                <a:srgbClr val="050505"/>
              </a:solidFill>
              <a:latin typeface="Arial"/>
            </a:endParaRPr>
          </a:p>
        </p:txBody>
      </p:sp>
      <p:sp>
        <p:nvSpPr>
          <p:cNvPr id="58" name="PlaceHolder 4"/>
          <p:cNvSpPr>
            <a:spLocks noGrp="1"/>
          </p:cNvSpPr>
          <p:nvPr>
            <p:ph/>
          </p:nvPr>
        </p:nvSpPr>
        <p:spPr>
          <a:xfrm>
            <a:off x="1620000" y="3085920"/>
            <a:ext cx="395280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2400" b="0" strike="noStrike" spc="-1">
              <a:solidFill>
                <a:srgbClr val="050505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4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fld id="{E20A3A27-D45D-4FF3-8E9F-2F3AE27E91DE}" type="slidenum">
              <a:rPr/>
              <a:pPr/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6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1620000" y="216000"/>
            <a:ext cx="8100720" cy="936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rmAutofit/>
          </a:bodyPr>
          <a:lstStyle/>
          <a:p>
            <a:pPr algn="ctr">
              <a:buNone/>
            </a:pPr>
            <a:endParaRPr lang="ru-RU" sz="3300" b="0" strike="noStrike" spc="-1">
              <a:solidFill>
                <a:srgbClr val="050505"/>
              </a:solidFill>
              <a:latin typeface="Times New Roman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1620000" y="1368000"/>
            <a:ext cx="8100720" cy="3288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ru-RU" sz="3200" b="0" strike="noStrike" spc="-1"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2" name="PlaceHolder 4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67C6329F-EFF5-4978-BB2E-AFBE379DF926}" type="slidenum">
              <a:rPr/>
              <a:pPr/>
              <a:t>‹#›</a:t>
            </a:fld>
            <a:endParaRPr/>
          </a:p>
        </p:txBody>
      </p:sp>
      <p:sp>
        <p:nvSpPr>
          <p:cNvPr id="3" name="PlaceHolder 5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PlaceHolder 1"/>
          <p:cNvSpPr>
            <a:spLocks noGrp="1"/>
          </p:cNvSpPr>
          <p:nvPr>
            <p:ph type="title"/>
          </p:nvPr>
        </p:nvSpPr>
        <p:spPr>
          <a:xfrm>
            <a:off x="1620000" y="216000"/>
            <a:ext cx="8100720" cy="936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rmAutofit/>
          </a:bodyPr>
          <a:lstStyle/>
          <a:p>
            <a:pPr algn="ctr">
              <a:buNone/>
            </a:pPr>
            <a:endParaRPr lang="ru-RU" sz="3300" b="0" strike="noStrike" spc="-1">
              <a:solidFill>
                <a:srgbClr val="050505"/>
              </a:solidFill>
              <a:latin typeface="Times New Roman"/>
            </a:endParaRPr>
          </a:p>
        </p:txBody>
      </p:sp>
      <p:sp>
        <p:nvSpPr>
          <p:cNvPr id="60" name="PlaceHolder 2"/>
          <p:cNvSpPr>
            <a:spLocks noGrp="1"/>
          </p:cNvSpPr>
          <p:nvPr>
            <p:ph/>
          </p:nvPr>
        </p:nvSpPr>
        <p:spPr>
          <a:xfrm>
            <a:off x="1620000" y="1368000"/>
            <a:ext cx="3952800" cy="3288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2400" b="0" strike="noStrike" spc="-1">
              <a:solidFill>
                <a:srgbClr val="050505"/>
              </a:solidFill>
              <a:latin typeface="Arial"/>
            </a:endParaRPr>
          </a:p>
        </p:txBody>
      </p:sp>
      <p:sp>
        <p:nvSpPr>
          <p:cNvPr id="61" name="PlaceHolder 3"/>
          <p:cNvSpPr>
            <a:spLocks noGrp="1"/>
          </p:cNvSpPr>
          <p:nvPr>
            <p:ph/>
          </p:nvPr>
        </p:nvSpPr>
        <p:spPr>
          <a:xfrm>
            <a:off x="5770800" y="1368000"/>
            <a:ext cx="395280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2400" b="0" strike="noStrike" spc="-1">
              <a:solidFill>
                <a:srgbClr val="050505"/>
              </a:solidFill>
              <a:latin typeface="Arial"/>
            </a:endParaRPr>
          </a:p>
        </p:txBody>
      </p:sp>
      <p:sp>
        <p:nvSpPr>
          <p:cNvPr id="62" name="PlaceHolder 4"/>
          <p:cNvSpPr>
            <a:spLocks noGrp="1"/>
          </p:cNvSpPr>
          <p:nvPr>
            <p:ph/>
          </p:nvPr>
        </p:nvSpPr>
        <p:spPr>
          <a:xfrm>
            <a:off x="5770800" y="3085920"/>
            <a:ext cx="395280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2400" b="0" strike="noStrike" spc="-1">
              <a:solidFill>
                <a:srgbClr val="050505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4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fld id="{E2551098-FD7D-47DA-9105-D36B6E5856CE}" type="slidenum">
              <a:rPr/>
              <a:pPr/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6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PlaceHolder 1"/>
          <p:cNvSpPr>
            <a:spLocks noGrp="1"/>
          </p:cNvSpPr>
          <p:nvPr>
            <p:ph type="title"/>
          </p:nvPr>
        </p:nvSpPr>
        <p:spPr>
          <a:xfrm>
            <a:off x="1620000" y="216000"/>
            <a:ext cx="8100720" cy="936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rmAutofit/>
          </a:bodyPr>
          <a:lstStyle/>
          <a:p>
            <a:pPr algn="ctr">
              <a:buNone/>
            </a:pPr>
            <a:endParaRPr lang="ru-RU" sz="3300" b="0" strike="noStrike" spc="-1">
              <a:solidFill>
                <a:srgbClr val="050505"/>
              </a:solidFill>
              <a:latin typeface="Times New Roman"/>
            </a:endParaRPr>
          </a:p>
        </p:txBody>
      </p:sp>
      <p:sp>
        <p:nvSpPr>
          <p:cNvPr id="64" name="PlaceHolder 2"/>
          <p:cNvSpPr>
            <a:spLocks noGrp="1"/>
          </p:cNvSpPr>
          <p:nvPr>
            <p:ph/>
          </p:nvPr>
        </p:nvSpPr>
        <p:spPr>
          <a:xfrm>
            <a:off x="1620000" y="1368000"/>
            <a:ext cx="395280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2400" b="0" strike="noStrike" spc="-1">
              <a:solidFill>
                <a:srgbClr val="050505"/>
              </a:solidFill>
              <a:latin typeface="Arial"/>
            </a:endParaRPr>
          </a:p>
        </p:txBody>
      </p:sp>
      <p:sp>
        <p:nvSpPr>
          <p:cNvPr id="65" name="PlaceHolder 3"/>
          <p:cNvSpPr>
            <a:spLocks noGrp="1"/>
          </p:cNvSpPr>
          <p:nvPr>
            <p:ph/>
          </p:nvPr>
        </p:nvSpPr>
        <p:spPr>
          <a:xfrm>
            <a:off x="5770800" y="1368000"/>
            <a:ext cx="395280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2400" b="0" strike="noStrike" spc="-1">
              <a:solidFill>
                <a:srgbClr val="050505"/>
              </a:solidFill>
              <a:latin typeface="Arial"/>
            </a:endParaRPr>
          </a:p>
        </p:txBody>
      </p:sp>
      <p:sp>
        <p:nvSpPr>
          <p:cNvPr id="66" name="PlaceHolder 4"/>
          <p:cNvSpPr>
            <a:spLocks noGrp="1"/>
          </p:cNvSpPr>
          <p:nvPr>
            <p:ph/>
          </p:nvPr>
        </p:nvSpPr>
        <p:spPr>
          <a:xfrm>
            <a:off x="1620000" y="3085920"/>
            <a:ext cx="810072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2400" b="0" strike="noStrike" spc="-1">
              <a:solidFill>
                <a:srgbClr val="050505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4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fld id="{E7BB1B43-EEDF-460A-BDC2-429398D24289}" type="slidenum">
              <a:rPr/>
              <a:pPr/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6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PlaceHolder 1"/>
          <p:cNvSpPr>
            <a:spLocks noGrp="1"/>
          </p:cNvSpPr>
          <p:nvPr>
            <p:ph type="title"/>
          </p:nvPr>
        </p:nvSpPr>
        <p:spPr>
          <a:xfrm>
            <a:off x="1620000" y="216000"/>
            <a:ext cx="8100720" cy="936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rmAutofit/>
          </a:bodyPr>
          <a:lstStyle/>
          <a:p>
            <a:pPr algn="ctr">
              <a:buNone/>
            </a:pPr>
            <a:endParaRPr lang="ru-RU" sz="3300" b="0" strike="noStrike" spc="-1">
              <a:solidFill>
                <a:srgbClr val="050505"/>
              </a:solidFill>
              <a:latin typeface="Times New Roman"/>
            </a:endParaRPr>
          </a:p>
        </p:txBody>
      </p:sp>
      <p:sp>
        <p:nvSpPr>
          <p:cNvPr id="68" name="PlaceHolder 2"/>
          <p:cNvSpPr>
            <a:spLocks noGrp="1"/>
          </p:cNvSpPr>
          <p:nvPr>
            <p:ph/>
          </p:nvPr>
        </p:nvSpPr>
        <p:spPr>
          <a:xfrm>
            <a:off x="1620000" y="1368000"/>
            <a:ext cx="810072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2400" b="0" strike="noStrike" spc="-1">
              <a:solidFill>
                <a:srgbClr val="050505"/>
              </a:solidFill>
              <a:latin typeface="Arial"/>
            </a:endParaRPr>
          </a:p>
        </p:txBody>
      </p:sp>
      <p:sp>
        <p:nvSpPr>
          <p:cNvPr id="69" name="PlaceHolder 3"/>
          <p:cNvSpPr>
            <a:spLocks noGrp="1"/>
          </p:cNvSpPr>
          <p:nvPr>
            <p:ph/>
          </p:nvPr>
        </p:nvSpPr>
        <p:spPr>
          <a:xfrm>
            <a:off x="1620000" y="3085920"/>
            <a:ext cx="810072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2400" b="0" strike="noStrike" spc="-1">
              <a:solidFill>
                <a:srgbClr val="050505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4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fld id="{8B94BEEB-B637-494E-9684-9C6FB55BB264}" type="slidenum">
              <a:rPr/>
              <a:pPr/>
              <a:t>‹#›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6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PlaceHolder 1"/>
          <p:cNvSpPr>
            <a:spLocks noGrp="1"/>
          </p:cNvSpPr>
          <p:nvPr>
            <p:ph type="title"/>
          </p:nvPr>
        </p:nvSpPr>
        <p:spPr>
          <a:xfrm>
            <a:off x="1620000" y="216000"/>
            <a:ext cx="8100720" cy="936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rmAutofit/>
          </a:bodyPr>
          <a:lstStyle/>
          <a:p>
            <a:pPr algn="ctr">
              <a:buNone/>
            </a:pPr>
            <a:endParaRPr lang="ru-RU" sz="3300" b="0" strike="noStrike" spc="-1">
              <a:solidFill>
                <a:srgbClr val="050505"/>
              </a:solidFill>
              <a:latin typeface="Times New Roman"/>
            </a:endParaRPr>
          </a:p>
        </p:txBody>
      </p:sp>
      <p:sp>
        <p:nvSpPr>
          <p:cNvPr id="71" name="PlaceHolder 2"/>
          <p:cNvSpPr>
            <a:spLocks noGrp="1"/>
          </p:cNvSpPr>
          <p:nvPr>
            <p:ph/>
          </p:nvPr>
        </p:nvSpPr>
        <p:spPr>
          <a:xfrm>
            <a:off x="1620000" y="1368000"/>
            <a:ext cx="395280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2400" b="0" strike="noStrike" spc="-1">
              <a:solidFill>
                <a:srgbClr val="050505"/>
              </a:solidFill>
              <a:latin typeface="Arial"/>
            </a:endParaRPr>
          </a:p>
        </p:txBody>
      </p:sp>
      <p:sp>
        <p:nvSpPr>
          <p:cNvPr id="72" name="PlaceHolder 3"/>
          <p:cNvSpPr>
            <a:spLocks noGrp="1"/>
          </p:cNvSpPr>
          <p:nvPr>
            <p:ph/>
          </p:nvPr>
        </p:nvSpPr>
        <p:spPr>
          <a:xfrm>
            <a:off x="5770800" y="1368000"/>
            <a:ext cx="395280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2400" b="0" strike="noStrike" spc="-1">
              <a:solidFill>
                <a:srgbClr val="050505"/>
              </a:solidFill>
              <a:latin typeface="Arial"/>
            </a:endParaRPr>
          </a:p>
        </p:txBody>
      </p:sp>
      <p:sp>
        <p:nvSpPr>
          <p:cNvPr id="73" name="PlaceHolder 4"/>
          <p:cNvSpPr>
            <a:spLocks noGrp="1"/>
          </p:cNvSpPr>
          <p:nvPr>
            <p:ph/>
          </p:nvPr>
        </p:nvSpPr>
        <p:spPr>
          <a:xfrm>
            <a:off x="1620000" y="3085920"/>
            <a:ext cx="395280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2400" b="0" strike="noStrike" spc="-1">
              <a:solidFill>
                <a:srgbClr val="050505"/>
              </a:solidFill>
              <a:latin typeface="Arial"/>
            </a:endParaRPr>
          </a:p>
        </p:txBody>
      </p:sp>
      <p:sp>
        <p:nvSpPr>
          <p:cNvPr id="74" name="PlaceHolder 5"/>
          <p:cNvSpPr>
            <a:spLocks noGrp="1"/>
          </p:cNvSpPr>
          <p:nvPr>
            <p:ph/>
          </p:nvPr>
        </p:nvSpPr>
        <p:spPr>
          <a:xfrm>
            <a:off x="5770800" y="3085920"/>
            <a:ext cx="395280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2400" b="0" strike="noStrike" spc="-1">
              <a:solidFill>
                <a:srgbClr val="050505"/>
              </a:solidFill>
              <a:latin typeface="Arial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4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fld id="{6CA9DA6F-E5C5-46BF-B42C-3AEF08A3DCA9}" type="slidenum">
              <a:rPr/>
              <a:pPr/>
              <a:t>‹#›</a:t>
            </a:fld>
            <a:endParaRPr/>
          </a:p>
        </p:txBody>
      </p:sp>
      <p:sp>
        <p:nvSpPr>
          <p:cNvPr id="9" name="PlaceHolder 8"/>
          <p:cNvSpPr>
            <a:spLocks noGrp="1"/>
          </p:cNvSpPr>
          <p:nvPr>
            <p:ph type="dt" idx="6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PlaceHolder 1"/>
          <p:cNvSpPr>
            <a:spLocks noGrp="1"/>
          </p:cNvSpPr>
          <p:nvPr>
            <p:ph type="title"/>
          </p:nvPr>
        </p:nvSpPr>
        <p:spPr>
          <a:xfrm>
            <a:off x="1620000" y="216000"/>
            <a:ext cx="8100720" cy="936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rmAutofit/>
          </a:bodyPr>
          <a:lstStyle/>
          <a:p>
            <a:pPr algn="ctr">
              <a:buNone/>
            </a:pPr>
            <a:endParaRPr lang="ru-RU" sz="3300" b="0" strike="noStrike" spc="-1">
              <a:solidFill>
                <a:srgbClr val="050505"/>
              </a:solidFill>
              <a:latin typeface="Times New Roman"/>
            </a:endParaRPr>
          </a:p>
        </p:txBody>
      </p:sp>
      <p:sp>
        <p:nvSpPr>
          <p:cNvPr id="76" name="PlaceHolder 2"/>
          <p:cNvSpPr>
            <a:spLocks noGrp="1"/>
          </p:cNvSpPr>
          <p:nvPr>
            <p:ph/>
          </p:nvPr>
        </p:nvSpPr>
        <p:spPr>
          <a:xfrm>
            <a:off x="1620000" y="1368000"/>
            <a:ext cx="260820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93000"/>
          </a:bodyPr>
          <a:lstStyle/>
          <a:p>
            <a:endParaRPr lang="ru-RU" sz="2400" b="0" strike="noStrike" spc="-1">
              <a:solidFill>
                <a:srgbClr val="050505"/>
              </a:solidFill>
              <a:latin typeface="Arial"/>
            </a:endParaRPr>
          </a:p>
        </p:txBody>
      </p:sp>
      <p:sp>
        <p:nvSpPr>
          <p:cNvPr id="77" name="PlaceHolder 3"/>
          <p:cNvSpPr>
            <a:spLocks noGrp="1"/>
          </p:cNvSpPr>
          <p:nvPr>
            <p:ph/>
          </p:nvPr>
        </p:nvSpPr>
        <p:spPr>
          <a:xfrm>
            <a:off x="4358880" y="1368000"/>
            <a:ext cx="260820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93000"/>
          </a:bodyPr>
          <a:lstStyle/>
          <a:p>
            <a:endParaRPr lang="ru-RU" sz="2400" b="0" strike="noStrike" spc="-1">
              <a:solidFill>
                <a:srgbClr val="050505"/>
              </a:solidFill>
              <a:latin typeface="Arial"/>
            </a:endParaRPr>
          </a:p>
        </p:txBody>
      </p:sp>
      <p:sp>
        <p:nvSpPr>
          <p:cNvPr id="78" name="PlaceHolder 4"/>
          <p:cNvSpPr>
            <a:spLocks noGrp="1"/>
          </p:cNvSpPr>
          <p:nvPr>
            <p:ph/>
          </p:nvPr>
        </p:nvSpPr>
        <p:spPr>
          <a:xfrm>
            <a:off x="7098120" y="1368000"/>
            <a:ext cx="260820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93000"/>
          </a:bodyPr>
          <a:lstStyle/>
          <a:p>
            <a:endParaRPr lang="ru-RU" sz="2400" b="0" strike="noStrike" spc="-1">
              <a:solidFill>
                <a:srgbClr val="050505"/>
              </a:solidFill>
              <a:latin typeface="Arial"/>
            </a:endParaRPr>
          </a:p>
        </p:txBody>
      </p:sp>
      <p:sp>
        <p:nvSpPr>
          <p:cNvPr id="79" name="PlaceHolder 5"/>
          <p:cNvSpPr>
            <a:spLocks noGrp="1"/>
          </p:cNvSpPr>
          <p:nvPr>
            <p:ph/>
          </p:nvPr>
        </p:nvSpPr>
        <p:spPr>
          <a:xfrm>
            <a:off x="1620000" y="3085920"/>
            <a:ext cx="260820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93000"/>
          </a:bodyPr>
          <a:lstStyle/>
          <a:p>
            <a:endParaRPr lang="ru-RU" sz="2400" b="0" strike="noStrike" spc="-1">
              <a:solidFill>
                <a:srgbClr val="050505"/>
              </a:solidFill>
              <a:latin typeface="Arial"/>
            </a:endParaRPr>
          </a:p>
        </p:txBody>
      </p:sp>
      <p:sp>
        <p:nvSpPr>
          <p:cNvPr id="80" name="PlaceHolder 6"/>
          <p:cNvSpPr>
            <a:spLocks noGrp="1"/>
          </p:cNvSpPr>
          <p:nvPr>
            <p:ph/>
          </p:nvPr>
        </p:nvSpPr>
        <p:spPr>
          <a:xfrm>
            <a:off x="4358880" y="3085920"/>
            <a:ext cx="260820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93000"/>
          </a:bodyPr>
          <a:lstStyle/>
          <a:p>
            <a:endParaRPr lang="ru-RU" sz="2400" b="0" strike="noStrike" spc="-1">
              <a:solidFill>
                <a:srgbClr val="050505"/>
              </a:solidFill>
              <a:latin typeface="Arial"/>
            </a:endParaRPr>
          </a:p>
        </p:txBody>
      </p:sp>
      <p:sp>
        <p:nvSpPr>
          <p:cNvPr id="81" name="PlaceHolder 7"/>
          <p:cNvSpPr>
            <a:spLocks noGrp="1"/>
          </p:cNvSpPr>
          <p:nvPr>
            <p:ph/>
          </p:nvPr>
        </p:nvSpPr>
        <p:spPr>
          <a:xfrm>
            <a:off x="7098120" y="3085920"/>
            <a:ext cx="260820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93000"/>
          </a:bodyPr>
          <a:lstStyle/>
          <a:p>
            <a:endParaRPr lang="ru-RU" sz="2400" b="0" strike="noStrike" spc="-1">
              <a:solidFill>
                <a:srgbClr val="050505"/>
              </a:solidFill>
              <a:latin typeface="Arial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4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fld id="{8DE7F6DB-6CD8-4F06-887F-03D1E77F3429}" type="slidenum">
              <a:rPr/>
              <a:pPr/>
              <a:t>‹#›</a:t>
            </a:fld>
            <a:endParaRPr/>
          </a:p>
        </p:txBody>
      </p:sp>
      <p:sp>
        <p:nvSpPr>
          <p:cNvPr id="11" name="PlaceHolder 10"/>
          <p:cNvSpPr>
            <a:spLocks noGrp="1"/>
          </p:cNvSpPr>
          <p:nvPr>
            <p:ph type="dt" idx="6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7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8"/>
          </p:nvPr>
        </p:nvSpPr>
        <p:spPr/>
        <p:txBody>
          <a:bodyPr/>
          <a:lstStyle/>
          <a:p>
            <a:fld id="{AEE82121-1568-4278-B397-403C664A1379}" type="slidenum">
              <a:rPr/>
              <a:pPr/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9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PlaceHolder 1"/>
          <p:cNvSpPr>
            <a:spLocks noGrp="1"/>
          </p:cNvSpPr>
          <p:nvPr>
            <p:ph type="title"/>
          </p:nvPr>
        </p:nvSpPr>
        <p:spPr>
          <a:xfrm>
            <a:off x="1620000" y="216000"/>
            <a:ext cx="8100720" cy="936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rmAutofit/>
          </a:bodyPr>
          <a:lstStyle/>
          <a:p>
            <a:pPr algn="ctr">
              <a:buNone/>
            </a:pPr>
            <a:endParaRPr lang="ru-RU" sz="3300" b="0" strike="noStrike" spc="-1">
              <a:solidFill>
                <a:srgbClr val="050505"/>
              </a:solidFill>
              <a:latin typeface="Times New Roman"/>
            </a:endParaRPr>
          </a:p>
        </p:txBody>
      </p:sp>
      <p:sp>
        <p:nvSpPr>
          <p:cNvPr id="88" name="PlaceHolder 2"/>
          <p:cNvSpPr>
            <a:spLocks noGrp="1"/>
          </p:cNvSpPr>
          <p:nvPr>
            <p:ph type="subTitle"/>
          </p:nvPr>
        </p:nvSpPr>
        <p:spPr>
          <a:xfrm>
            <a:off x="1620000" y="1368000"/>
            <a:ext cx="8100720" cy="3288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ru-RU" sz="3200" b="0" strike="noStrike" spc="-1"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7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8"/>
          </p:nvPr>
        </p:nvSpPr>
        <p:spPr/>
        <p:txBody>
          <a:bodyPr/>
          <a:lstStyle/>
          <a:p>
            <a:fld id="{D0195FC1-B929-47E9-805D-BEDCA190ADBB}" type="slidenum">
              <a:rPr/>
              <a:pPr/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9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PlaceHolder 1"/>
          <p:cNvSpPr>
            <a:spLocks noGrp="1"/>
          </p:cNvSpPr>
          <p:nvPr>
            <p:ph type="title"/>
          </p:nvPr>
        </p:nvSpPr>
        <p:spPr>
          <a:xfrm>
            <a:off x="1620000" y="216000"/>
            <a:ext cx="8100720" cy="936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rmAutofit/>
          </a:bodyPr>
          <a:lstStyle/>
          <a:p>
            <a:pPr algn="ctr">
              <a:buNone/>
            </a:pPr>
            <a:endParaRPr lang="ru-RU" sz="3300" b="0" strike="noStrike" spc="-1">
              <a:solidFill>
                <a:srgbClr val="050505"/>
              </a:solidFill>
              <a:latin typeface="Times New Roman"/>
            </a:endParaRPr>
          </a:p>
        </p:txBody>
      </p:sp>
      <p:sp>
        <p:nvSpPr>
          <p:cNvPr id="90" name="PlaceHolder 2"/>
          <p:cNvSpPr>
            <a:spLocks noGrp="1"/>
          </p:cNvSpPr>
          <p:nvPr>
            <p:ph/>
          </p:nvPr>
        </p:nvSpPr>
        <p:spPr>
          <a:xfrm>
            <a:off x="1620000" y="1368000"/>
            <a:ext cx="8100720" cy="3288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2400" b="0" strike="noStrike" spc="-1">
              <a:solidFill>
                <a:srgbClr val="050505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7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8"/>
          </p:nvPr>
        </p:nvSpPr>
        <p:spPr/>
        <p:txBody>
          <a:bodyPr/>
          <a:lstStyle/>
          <a:p>
            <a:fld id="{D5A860D7-D56E-4A88-8D06-4EC3DD5E4956}" type="slidenum">
              <a:rPr/>
              <a:pPr/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9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PlaceHolder 1"/>
          <p:cNvSpPr>
            <a:spLocks noGrp="1"/>
          </p:cNvSpPr>
          <p:nvPr>
            <p:ph type="title"/>
          </p:nvPr>
        </p:nvSpPr>
        <p:spPr>
          <a:xfrm>
            <a:off x="1620000" y="216000"/>
            <a:ext cx="8100720" cy="936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rmAutofit/>
          </a:bodyPr>
          <a:lstStyle/>
          <a:p>
            <a:pPr algn="ctr">
              <a:buNone/>
            </a:pPr>
            <a:endParaRPr lang="ru-RU" sz="3300" b="0" strike="noStrike" spc="-1">
              <a:solidFill>
                <a:srgbClr val="050505"/>
              </a:solidFill>
              <a:latin typeface="Times New Roman"/>
            </a:endParaRPr>
          </a:p>
        </p:txBody>
      </p:sp>
      <p:sp>
        <p:nvSpPr>
          <p:cNvPr id="92" name="PlaceHolder 2"/>
          <p:cNvSpPr>
            <a:spLocks noGrp="1"/>
          </p:cNvSpPr>
          <p:nvPr>
            <p:ph/>
          </p:nvPr>
        </p:nvSpPr>
        <p:spPr>
          <a:xfrm>
            <a:off x="1620000" y="1368000"/>
            <a:ext cx="3952800" cy="3288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2400" b="0" strike="noStrike" spc="-1">
              <a:solidFill>
                <a:srgbClr val="050505"/>
              </a:solidFill>
              <a:latin typeface="Arial"/>
            </a:endParaRPr>
          </a:p>
        </p:txBody>
      </p:sp>
      <p:sp>
        <p:nvSpPr>
          <p:cNvPr id="93" name="PlaceHolder 3"/>
          <p:cNvSpPr>
            <a:spLocks noGrp="1"/>
          </p:cNvSpPr>
          <p:nvPr>
            <p:ph/>
          </p:nvPr>
        </p:nvSpPr>
        <p:spPr>
          <a:xfrm>
            <a:off x="5770800" y="1368000"/>
            <a:ext cx="3952800" cy="3288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2400" b="0" strike="noStrike" spc="-1">
              <a:solidFill>
                <a:srgbClr val="050505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7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8"/>
          </p:nvPr>
        </p:nvSpPr>
        <p:spPr/>
        <p:txBody>
          <a:bodyPr/>
          <a:lstStyle/>
          <a:p>
            <a:fld id="{9EDF38FD-9A73-47D9-885A-DD679F9F7ED1}" type="slidenum">
              <a:rPr/>
              <a:pPr/>
              <a:t>‹#›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9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PlaceHolder 1"/>
          <p:cNvSpPr>
            <a:spLocks noGrp="1"/>
          </p:cNvSpPr>
          <p:nvPr>
            <p:ph type="title"/>
          </p:nvPr>
        </p:nvSpPr>
        <p:spPr>
          <a:xfrm>
            <a:off x="1620000" y="216000"/>
            <a:ext cx="8100720" cy="936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rmAutofit/>
          </a:bodyPr>
          <a:lstStyle/>
          <a:p>
            <a:pPr algn="ctr">
              <a:buNone/>
            </a:pPr>
            <a:endParaRPr lang="ru-RU" sz="3300" b="0" strike="noStrike" spc="-1">
              <a:solidFill>
                <a:srgbClr val="050505"/>
              </a:solidFill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7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8"/>
          </p:nvPr>
        </p:nvSpPr>
        <p:spPr/>
        <p:txBody>
          <a:bodyPr/>
          <a:lstStyle/>
          <a:p>
            <a:fld id="{47E38628-6B70-46E6-804C-16660D722CB7}" type="slidenum">
              <a:rPr/>
              <a:pPr/>
              <a:t>‹#›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9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1620000" y="216000"/>
            <a:ext cx="8100720" cy="936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rmAutofit/>
          </a:bodyPr>
          <a:lstStyle/>
          <a:p>
            <a:pPr algn="ctr">
              <a:buNone/>
            </a:pPr>
            <a:endParaRPr lang="ru-RU" sz="3300" b="0" strike="noStrike" spc="-1">
              <a:solidFill>
                <a:srgbClr val="050505"/>
              </a:solidFill>
              <a:latin typeface="Times New Roman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1620000" y="1368000"/>
            <a:ext cx="8100720" cy="3288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2400" b="0" strike="noStrike" spc="-1">
              <a:solidFill>
                <a:srgbClr val="050505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0DA49577-1C0F-455B-963A-CA60992F6150}" type="slidenum">
              <a:rPr/>
              <a:pPr/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PlaceHolder 1"/>
          <p:cNvSpPr>
            <a:spLocks noGrp="1"/>
          </p:cNvSpPr>
          <p:nvPr>
            <p:ph type="subTitle"/>
          </p:nvPr>
        </p:nvSpPr>
        <p:spPr>
          <a:xfrm>
            <a:off x="1620000" y="216000"/>
            <a:ext cx="8100720" cy="4340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ru-RU" sz="3200" b="0" strike="noStrike" spc="-1"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7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8"/>
          </p:nvPr>
        </p:nvSpPr>
        <p:spPr/>
        <p:txBody>
          <a:bodyPr/>
          <a:lstStyle/>
          <a:p>
            <a:fld id="{BD4391A7-184E-4E0D-942F-7AAB97002845}" type="slidenum">
              <a:rPr/>
              <a:pPr/>
              <a:t>‹#›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9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PlaceHolder 1"/>
          <p:cNvSpPr>
            <a:spLocks noGrp="1"/>
          </p:cNvSpPr>
          <p:nvPr>
            <p:ph type="title"/>
          </p:nvPr>
        </p:nvSpPr>
        <p:spPr>
          <a:xfrm>
            <a:off x="1620000" y="216000"/>
            <a:ext cx="8100720" cy="936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rmAutofit/>
          </a:bodyPr>
          <a:lstStyle/>
          <a:p>
            <a:pPr algn="ctr">
              <a:buNone/>
            </a:pPr>
            <a:endParaRPr lang="ru-RU" sz="3300" b="0" strike="noStrike" spc="-1">
              <a:solidFill>
                <a:srgbClr val="050505"/>
              </a:solidFill>
              <a:latin typeface="Times New Roman"/>
            </a:endParaRPr>
          </a:p>
        </p:txBody>
      </p:sp>
      <p:sp>
        <p:nvSpPr>
          <p:cNvPr id="97" name="PlaceHolder 2"/>
          <p:cNvSpPr>
            <a:spLocks noGrp="1"/>
          </p:cNvSpPr>
          <p:nvPr>
            <p:ph/>
          </p:nvPr>
        </p:nvSpPr>
        <p:spPr>
          <a:xfrm>
            <a:off x="1620000" y="1368000"/>
            <a:ext cx="395280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2400" b="0" strike="noStrike" spc="-1">
              <a:solidFill>
                <a:srgbClr val="050505"/>
              </a:solidFill>
              <a:latin typeface="Arial"/>
            </a:endParaRPr>
          </a:p>
        </p:txBody>
      </p:sp>
      <p:sp>
        <p:nvSpPr>
          <p:cNvPr id="98" name="PlaceHolder 3"/>
          <p:cNvSpPr>
            <a:spLocks noGrp="1"/>
          </p:cNvSpPr>
          <p:nvPr>
            <p:ph/>
          </p:nvPr>
        </p:nvSpPr>
        <p:spPr>
          <a:xfrm>
            <a:off x="5770800" y="1368000"/>
            <a:ext cx="3952800" cy="3288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2400" b="0" strike="noStrike" spc="-1">
              <a:solidFill>
                <a:srgbClr val="050505"/>
              </a:solidFill>
              <a:latin typeface="Arial"/>
            </a:endParaRPr>
          </a:p>
        </p:txBody>
      </p:sp>
      <p:sp>
        <p:nvSpPr>
          <p:cNvPr id="99" name="PlaceHolder 4"/>
          <p:cNvSpPr>
            <a:spLocks noGrp="1"/>
          </p:cNvSpPr>
          <p:nvPr>
            <p:ph/>
          </p:nvPr>
        </p:nvSpPr>
        <p:spPr>
          <a:xfrm>
            <a:off x="1620000" y="3085920"/>
            <a:ext cx="395280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2400" b="0" strike="noStrike" spc="-1">
              <a:solidFill>
                <a:srgbClr val="050505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7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8"/>
          </p:nvPr>
        </p:nvSpPr>
        <p:spPr/>
        <p:txBody>
          <a:bodyPr/>
          <a:lstStyle/>
          <a:p>
            <a:fld id="{C075DE82-A7C7-4077-8ABA-3DAE879EDB48}" type="slidenum">
              <a:rPr/>
              <a:pPr/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9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PlaceHolder 1"/>
          <p:cNvSpPr>
            <a:spLocks noGrp="1"/>
          </p:cNvSpPr>
          <p:nvPr>
            <p:ph type="title"/>
          </p:nvPr>
        </p:nvSpPr>
        <p:spPr>
          <a:xfrm>
            <a:off x="1620000" y="216000"/>
            <a:ext cx="8100720" cy="936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rmAutofit/>
          </a:bodyPr>
          <a:lstStyle/>
          <a:p>
            <a:pPr algn="ctr">
              <a:buNone/>
            </a:pPr>
            <a:endParaRPr lang="ru-RU" sz="3300" b="0" strike="noStrike" spc="-1">
              <a:solidFill>
                <a:srgbClr val="050505"/>
              </a:solidFill>
              <a:latin typeface="Times New Roman"/>
            </a:endParaRPr>
          </a:p>
        </p:txBody>
      </p:sp>
      <p:sp>
        <p:nvSpPr>
          <p:cNvPr id="101" name="PlaceHolder 2"/>
          <p:cNvSpPr>
            <a:spLocks noGrp="1"/>
          </p:cNvSpPr>
          <p:nvPr>
            <p:ph/>
          </p:nvPr>
        </p:nvSpPr>
        <p:spPr>
          <a:xfrm>
            <a:off x="1620000" y="1368000"/>
            <a:ext cx="3952800" cy="3288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2400" b="0" strike="noStrike" spc="-1">
              <a:solidFill>
                <a:srgbClr val="050505"/>
              </a:solidFill>
              <a:latin typeface="Arial"/>
            </a:endParaRPr>
          </a:p>
        </p:txBody>
      </p:sp>
      <p:sp>
        <p:nvSpPr>
          <p:cNvPr id="102" name="PlaceHolder 3"/>
          <p:cNvSpPr>
            <a:spLocks noGrp="1"/>
          </p:cNvSpPr>
          <p:nvPr>
            <p:ph/>
          </p:nvPr>
        </p:nvSpPr>
        <p:spPr>
          <a:xfrm>
            <a:off x="5770800" y="1368000"/>
            <a:ext cx="395280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2400" b="0" strike="noStrike" spc="-1">
              <a:solidFill>
                <a:srgbClr val="050505"/>
              </a:solidFill>
              <a:latin typeface="Arial"/>
            </a:endParaRPr>
          </a:p>
        </p:txBody>
      </p:sp>
      <p:sp>
        <p:nvSpPr>
          <p:cNvPr id="103" name="PlaceHolder 4"/>
          <p:cNvSpPr>
            <a:spLocks noGrp="1"/>
          </p:cNvSpPr>
          <p:nvPr>
            <p:ph/>
          </p:nvPr>
        </p:nvSpPr>
        <p:spPr>
          <a:xfrm>
            <a:off x="5770800" y="3085920"/>
            <a:ext cx="395280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2400" b="0" strike="noStrike" spc="-1">
              <a:solidFill>
                <a:srgbClr val="050505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7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8"/>
          </p:nvPr>
        </p:nvSpPr>
        <p:spPr/>
        <p:txBody>
          <a:bodyPr/>
          <a:lstStyle/>
          <a:p>
            <a:fld id="{F5823655-F248-4515-939D-D4712D09B4B2}" type="slidenum">
              <a:rPr/>
              <a:pPr/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9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PlaceHolder 1"/>
          <p:cNvSpPr>
            <a:spLocks noGrp="1"/>
          </p:cNvSpPr>
          <p:nvPr>
            <p:ph type="title"/>
          </p:nvPr>
        </p:nvSpPr>
        <p:spPr>
          <a:xfrm>
            <a:off x="1620000" y="216000"/>
            <a:ext cx="8100720" cy="936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rmAutofit/>
          </a:bodyPr>
          <a:lstStyle/>
          <a:p>
            <a:pPr algn="ctr">
              <a:buNone/>
            </a:pPr>
            <a:endParaRPr lang="ru-RU" sz="3300" b="0" strike="noStrike" spc="-1">
              <a:solidFill>
                <a:srgbClr val="050505"/>
              </a:solidFill>
              <a:latin typeface="Times New Roman"/>
            </a:endParaRPr>
          </a:p>
        </p:txBody>
      </p:sp>
      <p:sp>
        <p:nvSpPr>
          <p:cNvPr id="105" name="PlaceHolder 2"/>
          <p:cNvSpPr>
            <a:spLocks noGrp="1"/>
          </p:cNvSpPr>
          <p:nvPr>
            <p:ph/>
          </p:nvPr>
        </p:nvSpPr>
        <p:spPr>
          <a:xfrm>
            <a:off x="1620000" y="1368000"/>
            <a:ext cx="395280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2400" b="0" strike="noStrike" spc="-1">
              <a:solidFill>
                <a:srgbClr val="050505"/>
              </a:solidFill>
              <a:latin typeface="Arial"/>
            </a:endParaRPr>
          </a:p>
        </p:txBody>
      </p:sp>
      <p:sp>
        <p:nvSpPr>
          <p:cNvPr id="106" name="PlaceHolder 3"/>
          <p:cNvSpPr>
            <a:spLocks noGrp="1"/>
          </p:cNvSpPr>
          <p:nvPr>
            <p:ph/>
          </p:nvPr>
        </p:nvSpPr>
        <p:spPr>
          <a:xfrm>
            <a:off x="5770800" y="1368000"/>
            <a:ext cx="395280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2400" b="0" strike="noStrike" spc="-1">
              <a:solidFill>
                <a:srgbClr val="050505"/>
              </a:solidFill>
              <a:latin typeface="Arial"/>
            </a:endParaRPr>
          </a:p>
        </p:txBody>
      </p:sp>
      <p:sp>
        <p:nvSpPr>
          <p:cNvPr id="107" name="PlaceHolder 4"/>
          <p:cNvSpPr>
            <a:spLocks noGrp="1"/>
          </p:cNvSpPr>
          <p:nvPr>
            <p:ph/>
          </p:nvPr>
        </p:nvSpPr>
        <p:spPr>
          <a:xfrm>
            <a:off x="1620000" y="3085920"/>
            <a:ext cx="810072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2400" b="0" strike="noStrike" spc="-1">
              <a:solidFill>
                <a:srgbClr val="050505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7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8"/>
          </p:nvPr>
        </p:nvSpPr>
        <p:spPr/>
        <p:txBody>
          <a:bodyPr/>
          <a:lstStyle/>
          <a:p>
            <a:fld id="{7D1BDF0F-23DB-4381-813C-3E0E6A5A55BF}" type="slidenum">
              <a:rPr/>
              <a:pPr/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9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PlaceHolder 1"/>
          <p:cNvSpPr>
            <a:spLocks noGrp="1"/>
          </p:cNvSpPr>
          <p:nvPr>
            <p:ph type="title"/>
          </p:nvPr>
        </p:nvSpPr>
        <p:spPr>
          <a:xfrm>
            <a:off x="1620000" y="216000"/>
            <a:ext cx="8100720" cy="936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rmAutofit/>
          </a:bodyPr>
          <a:lstStyle/>
          <a:p>
            <a:pPr algn="ctr">
              <a:buNone/>
            </a:pPr>
            <a:endParaRPr lang="ru-RU" sz="3300" b="0" strike="noStrike" spc="-1">
              <a:solidFill>
                <a:srgbClr val="050505"/>
              </a:solidFill>
              <a:latin typeface="Times New Roman"/>
            </a:endParaRPr>
          </a:p>
        </p:txBody>
      </p:sp>
      <p:sp>
        <p:nvSpPr>
          <p:cNvPr id="109" name="PlaceHolder 2"/>
          <p:cNvSpPr>
            <a:spLocks noGrp="1"/>
          </p:cNvSpPr>
          <p:nvPr>
            <p:ph/>
          </p:nvPr>
        </p:nvSpPr>
        <p:spPr>
          <a:xfrm>
            <a:off x="1620000" y="1368000"/>
            <a:ext cx="810072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2400" b="0" strike="noStrike" spc="-1">
              <a:solidFill>
                <a:srgbClr val="050505"/>
              </a:solidFill>
              <a:latin typeface="Arial"/>
            </a:endParaRPr>
          </a:p>
        </p:txBody>
      </p:sp>
      <p:sp>
        <p:nvSpPr>
          <p:cNvPr id="110" name="PlaceHolder 3"/>
          <p:cNvSpPr>
            <a:spLocks noGrp="1"/>
          </p:cNvSpPr>
          <p:nvPr>
            <p:ph/>
          </p:nvPr>
        </p:nvSpPr>
        <p:spPr>
          <a:xfrm>
            <a:off x="1620000" y="3085920"/>
            <a:ext cx="810072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2400" b="0" strike="noStrike" spc="-1">
              <a:solidFill>
                <a:srgbClr val="050505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7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8"/>
          </p:nvPr>
        </p:nvSpPr>
        <p:spPr/>
        <p:txBody>
          <a:bodyPr/>
          <a:lstStyle/>
          <a:p>
            <a:fld id="{F3370F1D-E747-4C66-8425-78532EBAC705}" type="slidenum">
              <a:rPr/>
              <a:pPr/>
              <a:t>‹#›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9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PlaceHolder 1"/>
          <p:cNvSpPr>
            <a:spLocks noGrp="1"/>
          </p:cNvSpPr>
          <p:nvPr>
            <p:ph type="title"/>
          </p:nvPr>
        </p:nvSpPr>
        <p:spPr>
          <a:xfrm>
            <a:off x="1620000" y="216000"/>
            <a:ext cx="8100720" cy="936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rmAutofit/>
          </a:bodyPr>
          <a:lstStyle/>
          <a:p>
            <a:pPr algn="ctr">
              <a:buNone/>
            </a:pPr>
            <a:endParaRPr lang="ru-RU" sz="3300" b="0" strike="noStrike" spc="-1">
              <a:solidFill>
                <a:srgbClr val="050505"/>
              </a:solidFill>
              <a:latin typeface="Times New Roman"/>
            </a:endParaRPr>
          </a:p>
        </p:txBody>
      </p:sp>
      <p:sp>
        <p:nvSpPr>
          <p:cNvPr id="112" name="PlaceHolder 2"/>
          <p:cNvSpPr>
            <a:spLocks noGrp="1"/>
          </p:cNvSpPr>
          <p:nvPr>
            <p:ph/>
          </p:nvPr>
        </p:nvSpPr>
        <p:spPr>
          <a:xfrm>
            <a:off x="1620000" y="1368000"/>
            <a:ext cx="395280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2400" b="0" strike="noStrike" spc="-1">
              <a:solidFill>
                <a:srgbClr val="050505"/>
              </a:solidFill>
              <a:latin typeface="Arial"/>
            </a:endParaRPr>
          </a:p>
        </p:txBody>
      </p:sp>
      <p:sp>
        <p:nvSpPr>
          <p:cNvPr id="113" name="PlaceHolder 3"/>
          <p:cNvSpPr>
            <a:spLocks noGrp="1"/>
          </p:cNvSpPr>
          <p:nvPr>
            <p:ph/>
          </p:nvPr>
        </p:nvSpPr>
        <p:spPr>
          <a:xfrm>
            <a:off x="5770800" y="1368000"/>
            <a:ext cx="395280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2400" b="0" strike="noStrike" spc="-1">
              <a:solidFill>
                <a:srgbClr val="050505"/>
              </a:solidFill>
              <a:latin typeface="Arial"/>
            </a:endParaRPr>
          </a:p>
        </p:txBody>
      </p:sp>
      <p:sp>
        <p:nvSpPr>
          <p:cNvPr id="114" name="PlaceHolder 4"/>
          <p:cNvSpPr>
            <a:spLocks noGrp="1"/>
          </p:cNvSpPr>
          <p:nvPr>
            <p:ph/>
          </p:nvPr>
        </p:nvSpPr>
        <p:spPr>
          <a:xfrm>
            <a:off x="1620000" y="3085920"/>
            <a:ext cx="395280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2400" b="0" strike="noStrike" spc="-1">
              <a:solidFill>
                <a:srgbClr val="050505"/>
              </a:solidFill>
              <a:latin typeface="Arial"/>
            </a:endParaRPr>
          </a:p>
        </p:txBody>
      </p:sp>
      <p:sp>
        <p:nvSpPr>
          <p:cNvPr id="115" name="PlaceHolder 5"/>
          <p:cNvSpPr>
            <a:spLocks noGrp="1"/>
          </p:cNvSpPr>
          <p:nvPr>
            <p:ph/>
          </p:nvPr>
        </p:nvSpPr>
        <p:spPr>
          <a:xfrm>
            <a:off x="5770800" y="3085920"/>
            <a:ext cx="395280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2400" b="0" strike="noStrike" spc="-1">
              <a:solidFill>
                <a:srgbClr val="050505"/>
              </a:solidFill>
              <a:latin typeface="Arial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7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8"/>
          </p:nvPr>
        </p:nvSpPr>
        <p:spPr/>
        <p:txBody>
          <a:bodyPr/>
          <a:lstStyle/>
          <a:p>
            <a:fld id="{17AD5D8A-9511-43E5-84EA-AEDDF9419EA5}" type="slidenum">
              <a:rPr/>
              <a:pPr/>
              <a:t>‹#›</a:t>
            </a:fld>
            <a:endParaRPr/>
          </a:p>
        </p:txBody>
      </p:sp>
      <p:sp>
        <p:nvSpPr>
          <p:cNvPr id="9" name="PlaceHolder 8"/>
          <p:cNvSpPr>
            <a:spLocks noGrp="1"/>
          </p:cNvSpPr>
          <p:nvPr>
            <p:ph type="dt" idx="9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PlaceHolder 1"/>
          <p:cNvSpPr>
            <a:spLocks noGrp="1"/>
          </p:cNvSpPr>
          <p:nvPr>
            <p:ph type="title"/>
          </p:nvPr>
        </p:nvSpPr>
        <p:spPr>
          <a:xfrm>
            <a:off x="1620000" y="216000"/>
            <a:ext cx="8100720" cy="936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rmAutofit/>
          </a:bodyPr>
          <a:lstStyle/>
          <a:p>
            <a:pPr algn="ctr">
              <a:buNone/>
            </a:pPr>
            <a:endParaRPr lang="ru-RU" sz="3300" b="0" strike="noStrike" spc="-1">
              <a:solidFill>
                <a:srgbClr val="050505"/>
              </a:solidFill>
              <a:latin typeface="Times New Roman"/>
            </a:endParaRPr>
          </a:p>
        </p:txBody>
      </p:sp>
      <p:sp>
        <p:nvSpPr>
          <p:cNvPr id="117" name="PlaceHolder 2"/>
          <p:cNvSpPr>
            <a:spLocks noGrp="1"/>
          </p:cNvSpPr>
          <p:nvPr>
            <p:ph/>
          </p:nvPr>
        </p:nvSpPr>
        <p:spPr>
          <a:xfrm>
            <a:off x="1620000" y="1368000"/>
            <a:ext cx="260820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93000"/>
          </a:bodyPr>
          <a:lstStyle/>
          <a:p>
            <a:endParaRPr lang="ru-RU" sz="2400" b="0" strike="noStrike" spc="-1">
              <a:solidFill>
                <a:srgbClr val="050505"/>
              </a:solidFill>
              <a:latin typeface="Arial"/>
            </a:endParaRPr>
          </a:p>
        </p:txBody>
      </p:sp>
      <p:sp>
        <p:nvSpPr>
          <p:cNvPr id="118" name="PlaceHolder 3"/>
          <p:cNvSpPr>
            <a:spLocks noGrp="1"/>
          </p:cNvSpPr>
          <p:nvPr>
            <p:ph/>
          </p:nvPr>
        </p:nvSpPr>
        <p:spPr>
          <a:xfrm>
            <a:off x="4358880" y="1368000"/>
            <a:ext cx="260820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93000"/>
          </a:bodyPr>
          <a:lstStyle/>
          <a:p>
            <a:endParaRPr lang="ru-RU" sz="2400" b="0" strike="noStrike" spc="-1">
              <a:solidFill>
                <a:srgbClr val="050505"/>
              </a:solidFill>
              <a:latin typeface="Arial"/>
            </a:endParaRPr>
          </a:p>
        </p:txBody>
      </p:sp>
      <p:sp>
        <p:nvSpPr>
          <p:cNvPr id="119" name="PlaceHolder 4"/>
          <p:cNvSpPr>
            <a:spLocks noGrp="1"/>
          </p:cNvSpPr>
          <p:nvPr>
            <p:ph/>
          </p:nvPr>
        </p:nvSpPr>
        <p:spPr>
          <a:xfrm>
            <a:off x="7098120" y="1368000"/>
            <a:ext cx="260820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93000"/>
          </a:bodyPr>
          <a:lstStyle/>
          <a:p>
            <a:endParaRPr lang="ru-RU" sz="2400" b="0" strike="noStrike" spc="-1">
              <a:solidFill>
                <a:srgbClr val="050505"/>
              </a:solidFill>
              <a:latin typeface="Arial"/>
            </a:endParaRPr>
          </a:p>
        </p:txBody>
      </p:sp>
      <p:sp>
        <p:nvSpPr>
          <p:cNvPr id="120" name="PlaceHolder 5"/>
          <p:cNvSpPr>
            <a:spLocks noGrp="1"/>
          </p:cNvSpPr>
          <p:nvPr>
            <p:ph/>
          </p:nvPr>
        </p:nvSpPr>
        <p:spPr>
          <a:xfrm>
            <a:off x="1620000" y="3085920"/>
            <a:ext cx="260820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93000"/>
          </a:bodyPr>
          <a:lstStyle/>
          <a:p>
            <a:endParaRPr lang="ru-RU" sz="2400" b="0" strike="noStrike" spc="-1">
              <a:solidFill>
                <a:srgbClr val="050505"/>
              </a:solidFill>
              <a:latin typeface="Arial"/>
            </a:endParaRPr>
          </a:p>
        </p:txBody>
      </p:sp>
      <p:sp>
        <p:nvSpPr>
          <p:cNvPr id="121" name="PlaceHolder 6"/>
          <p:cNvSpPr>
            <a:spLocks noGrp="1"/>
          </p:cNvSpPr>
          <p:nvPr>
            <p:ph/>
          </p:nvPr>
        </p:nvSpPr>
        <p:spPr>
          <a:xfrm>
            <a:off x="4358880" y="3085920"/>
            <a:ext cx="260820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93000"/>
          </a:bodyPr>
          <a:lstStyle/>
          <a:p>
            <a:endParaRPr lang="ru-RU" sz="2400" b="0" strike="noStrike" spc="-1">
              <a:solidFill>
                <a:srgbClr val="050505"/>
              </a:solidFill>
              <a:latin typeface="Arial"/>
            </a:endParaRPr>
          </a:p>
        </p:txBody>
      </p:sp>
      <p:sp>
        <p:nvSpPr>
          <p:cNvPr id="122" name="PlaceHolder 7"/>
          <p:cNvSpPr>
            <a:spLocks noGrp="1"/>
          </p:cNvSpPr>
          <p:nvPr>
            <p:ph/>
          </p:nvPr>
        </p:nvSpPr>
        <p:spPr>
          <a:xfrm>
            <a:off x="7098120" y="3085920"/>
            <a:ext cx="260820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93000"/>
          </a:bodyPr>
          <a:lstStyle/>
          <a:p>
            <a:endParaRPr lang="ru-RU" sz="2400" b="0" strike="noStrike" spc="-1">
              <a:solidFill>
                <a:srgbClr val="050505"/>
              </a:solidFill>
              <a:latin typeface="Arial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7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8"/>
          </p:nvPr>
        </p:nvSpPr>
        <p:spPr/>
        <p:txBody>
          <a:bodyPr/>
          <a:lstStyle/>
          <a:p>
            <a:fld id="{26D1F109-15A5-47EC-AC33-F5FB64A08BE7}" type="slidenum">
              <a:rPr/>
              <a:pPr/>
              <a:t>‹#›</a:t>
            </a:fld>
            <a:endParaRPr/>
          </a:p>
        </p:txBody>
      </p:sp>
      <p:sp>
        <p:nvSpPr>
          <p:cNvPr id="11" name="PlaceHolder 10"/>
          <p:cNvSpPr>
            <a:spLocks noGrp="1"/>
          </p:cNvSpPr>
          <p:nvPr>
            <p:ph type="dt" idx="9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0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11"/>
          </p:nvPr>
        </p:nvSpPr>
        <p:spPr/>
        <p:txBody>
          <a:bodyPr/>
          <a:lstStyle/>
          <a:p>
            <a:fld id="{4477823D-D18F-41D5-983B-F35585085603}" type="slidenum">
              <a:rPr/>
              <a:pPr/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12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PlaceHolder 1"/>
          <p:cNvSpPr>
            <a:spLocks noGrp="1"/>
          </p:cNvSpPr>
          <p:nvPr>
            <p:ph type="title"/>
          </p:nvPr>
        </p:nvSpPr>
        <p:spPr>
          <a:xfrm>
            <a:off x="1620000" y="216000"/>
            <a:ext cx="8100720" cy="936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rmAutofit/>
          </a:bodyPr>
          <a:lstStyle/>
          <a:p>
            <a:pPr algn="ctr">
              <a:buNone/>
            </a:pPr>
            <a:endParaRPr lang="ru-RU" sz="3300" b="0" strike="noStrike" spc="-1">
              <a:solidFill>
                <a:srgbClr val="050505"/>
              </a:solidFill>
              <a:latin typeface="Times New Roman"/>
            </a:endParaRPr>
          </a:p>
        </p:txBody>
      </p:sp>
      <p:sp>
        <p:nvSpPr>
          <p:cNvPr id="129" name="PlaceHolder 2"/>
          <p:cNvSpPr>
            <a:spLocks noGrp="1"/>
          </p:cNvSpPr>
          <p:nvPr>
            <p:ph type="subTitle"/>
          </p:nvPr>
        </p:nvSpPr>
        <p:spPr>
          <a:xfrm>
            <a:off x="1620000" y="1368000"/>
            <a:ext cx="8100720" cy="3288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ru-RU" sz="3200" b="0" strike="noStrike" spc="-1"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0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1"/>
          </p:nvPr>
        </p:nvSpPr>
        <p:spPr/>
        <p:txBody>
          <a:bodyPr/>
          <a:lstStyle/>
          <a:p>
            <a:fld id="{9A113238-1EC0-4065-98FF-0AC6A1655725}" type="slidenum">
              <a:rPr/>
              <a:pPr/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12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PlaceHolder 1"/>
          <p:cNvSpPr>
            <a:spLocks noGrp="1"/>
          </p:cNvSpPr>
          <p:nvPr>
            <p:ph type="title"/>
          </p:nvPr>
        </p:nvSpPr>
        <p:spPr>
          <a:xfrm>
            <a:off x="1620000" y="216000"/>
            <a:ext cx="8100720" cy="936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rmAutofit/>
          </a:bodyPr>
          <a:lstStyle/>
          <a:p>
            <a:pPr algn="ctr">
              <a:buNone/>
            </a:pPr>
            <a:endParaRPr lang="ru-RU" sz="3300" b="0" strike="noStrike" spc="-1">
              <a:solidFill>
                <a:srgbClr val="050505"/>
              </a:solidFill>
              <a:latin typeface="Times New Roman"/>
            </a:endParaRPr>
          </a:p>
        </p:txBody>
      </p:sp>
      <p:sp>
        <p:nvSpPr>
          <p:cNvPr id="131" name="PlaceHolder 2"/>
          <p:cNvSpPr>
            <a:spLocks noGrp="1"/>
          </p:cNvSpPr>
          <p:nvPr>
            <p:ph/>
          </p:nvPr>
        </p:nvSpPr>
        <p:spPr>
          <a:xfrm>
            <a:off x="1620000" y="1368000"/>
            <a:ext cx="8100720" cy="3288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2400" b="0" strike="noStrike" spc="-1">
              <a:solidFill>
                <a:srgbClr val="050505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0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1"/>
          </p:nvPr>
        </p:nvSpPr>
        <p:spPr/>
        <p:txBody>
          <a:bodyPr/>
          <a:lstStyle/>
          <a:p>
            <a:fld id="{C8EEDA17-B7C9-4B7D-9CA3-E9D6E511515A}" type="slidenum">
              <a:rPr/>
              <a:pPr/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12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1620000" y="216000"/>
            <a:ext cx="8100720" cy="936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rmAutofit/>
          </a:bodyPr>
          <a:lstStyle/>
          <a:p>
            <a:pPr algn="ctr">
              <a:buNone/>
            </a:pPr>
            <a:endParaRPr lang="ru-RU" sz="3300" b="0" strike="noStrike" spc="-1">
              <a:solidFill>
                <a:srgbClr val="050505"/>
              </a:solidFill>
              <a:latin typeface="Times New Roman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1620000" y="1368000"/>
            <a:ext cx="3952800" cy="3288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2400" b="0" strike="noStrike" spc="-1">
              <a:solidFill>
                <a:srgbClr val="050505"/>
              </a:solidFill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/>
          </p:nvPr>
        </p:nvSpPr>
        <p:spPr>
          <a:xfrm>
            <a:off x="5770800" y="1368000"/>
            <a:ext cx="3952800" cy="3288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2400" b="0" strike="noStrike" spc="-1">
              <a:solidFill>
                <a:srgbClr val="050505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47B7973C-2284-4CDA-9954-FFD471AB457A}" type="slidenum">
              <a:rPr/>
              <a:pPr/>
              <a:t>‹#›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PlaceHolder 1"/>
          <p:cNvSpPr>
            <a:spLocks noGrp="1"/>
          </p:cNvSpPr>
          <p:nvPr>
            <p:ph type="title"/>
          </p:nvPr>
        </p:nvSpPr>
        <p:spPr>
          <a:xfrm>
            <a:off x="1620000" y="216000"/>
            <a:ext cx="8100720" cy="936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rmAutofit/>
          </a:bodyPr>
          <a:lstStyle/>
          <a:p>
            <a:pPr algn="ctr">
              <a:buNone/>
            </a:pPr>
            <a:endParaRPr lang="ru-RU" sz="3300" b="0" strike="noStrike" spc="-1">
              <a:solidFill>
                <a:srgbClr val="050505"/>
              </a:solidFill>
              <a:latin typeface="Times New Roman"/>
            </a:endParaRPr>
          </a:p>
        </p:txBody>
      </p:sp>
      <p:sp>
        <p:nvSpPr>
          <p:cNvPr id="133" name="PlaceHolder 2"/>
          <p:cNvSpPr>
            <a:spLocks noGrp="1"/>
          </p:cNvSpPr>
          <p:nvPr>
            <p:ph/>
          </p:nvPr>
        </p:nvSpPr>
        <p:spPr>
          <a:xfrm>
            <a:off x="1620000" y="1368000"/>
            <a:ext cx="3952800" cy="3288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2400" b="0" strike="noStrike" spc="-1">
              <a:solidFill>
                <a:srgbClr val="050505"/>
              </a:solidFill>
              <a:latin typeface="Arial"/>
            </a:endParaRPr>
          </a:p>
        </p:txBody>
      </p:sp>
      <p:sp>
        <p:nvSpPr>
          <p:cNvPr id="134" name="PlaceHolder 3"/>
          <p:cNvSpPr>
            <a:spLocks noGrp="1"/>
          </p:cNvSpPr>
          <p:nvPr>
            <p:ph/>
          </p:nvPr>
        </p:nvSpPr>
        <p:spPr>
          <a:xfrm>
            <a:off x="5770800" y="1368000"/>
            <a:ext cx="3952800" cy="3288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2400" b="0" strike="noStrike" spc="-1">
              <a:solidFill>
                <a:srgbClr val="050505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0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11"/>
          </p:nvPr>
        </p:nvSpPr>
        <p:spPr/>
        <p:txBody>
          <a:bodyPr/>
          <a:lstStyle/>
          <a:p>
            <a:fld id="{DD4A8240-4779-44E7-A029-1E2DE79576FB}" type="slidenum">
              <a:rPr/>
              <a:pPr/>
              <a:t>‹#›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12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PlaceHolder 1"/>
          <p:cNvSpPr>
            <a:spLocks noGrp="1"/>
          </p:cNvSpPr>
          <p:nvPr>
            <p:ph type="title"/>
          </p:nvPr>
        </p:nvSpPr>
        <p:spPr>
          <a:xfrm>
            <a:off x="1620000" y="216000"/>
            <a:ext cx="8100720" cy="936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rmAutofit/>
          </a:bodyPr>
          <a:lstStyle/>
          <a:p>
            <a:pPr algn="ctr">
              <a:buNone/>
            </a:pPr>
            <a:endParaRPr lang="ru-RU" sz="3300" b="0" strike="noStrike" spc="-1">
              <a:solidFill>
                <a:srgbClr val="050505"/>
              </a:solidFill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0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11"/>
          </p:nvPr>
        </p:nvSpPr>
        <p:spPr/>
        <p:txBody>
          <a:bodyPr/>
          <a:lstStyle/>
          <a:p>
            <a:fld id="{000F632D-812F-4702-A35E-5126E531EC74}" type="slidenum">
              <a:rPr/>
              <a:pPr/>
              <a:t>‹#›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12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PlaceHolder 1"/>
          <p:cNvSpPr>
            <a:spLocks noGrp="1"/>
          </p:cNvSpPr>
          <p:nvPr>
            <p:ph type="subTitle"/>
          </p:nvPr>
        </p:nvSpPr>
        <p:spPr>
          <a:xfrm>
            <a:off x="1620000" y="216000"/>
            <a:ext cx="8100720" cy="4340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ru-RU" sz="3200" b="0" strike="noStrike" spc="-1"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0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11"/>
          </p:nvPr>
        </p:nvSpPr>
        <p:spPr/>
        <p:txBody>
          <a:bodyPr/>
          <a:lstStyle/>
          <a:p>
            <a:fld id="{01549987-7002-4581-B3C1-1787C3BD1BCE}" type="slidenum">
              <a:rPr/>
              <a:pPr/>
              <a:t>‹#›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12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PlaceHolder 1"/>
          <p:cNvSpPr>
            <a:spLocks noGrp="1"/>
          </p:cNvSpPr>
          <p:nvPr>
            <p:ph type="title"/>
          </p:nvPr>
        </p:nvSpPr>
        <p:spPr>
          <a:xfrm>
            <a:off x="1620000" y="216000"/>
            <a:ext cx="8100720" cy="936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rmAutofit/>
          </a:bodyPr>
          <a:lstStyle/>
          <a:p>
            <a:pPr algn="ctr">
              <a:buNone/>
            </a:pPr>
            <a:endParaRPr lang="ru-RU" sz="3300" b="0" strike="noStrike" spc="-1">
              <a:solidFill>
                <a:srgbClr val="050505"/>
              </a:solidFill>
              <a:latin typeface="Times New Roman"/>
            </a:endParaRPr>
          </a:p>
        </p:txBody>
      </p:sp>
      <p:sp>
        <p:nvSpPr>
          <p:cNvPr id="138" name="PlaceHolder 2"/>
          <p:cNvSpPr>
            <a:spLocks noGrp="1"/>
          </p:cNvSpPr>
          <p:nvPr>
            <p:ph/>
          </p:nvPr>
        </p:nvSpPr>
        <p:spPr>
          <a:xfrm>
            <a:off x="1620000" y="1368000"/>
            <a:ext cx="395280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2400" b="0" strike="noStrike" spc="-1">
              <a:solidFill>
                <a:srgbClr val="050505"/>
              </a:solidFill>
              <a:latin typeface="Arial"/>
            </a:endParaRPr>
          </a:p>
        </p:txBody>
      </p:sp>
      <p:sp>
        <p:nvSpPr>
          <p:cNvPr id="139" name="PlaceHolder 3"/>
          <p:cNvSpPr>
            <a:spLocks noGrp="1"/>
          </p:cNvSpPr>
          <p:nvPr>
            <p:ph/>
          </p:nvPr>
        </p:nvSpPr>
        <p:spPr>
          <a:xfrm>
            <a:off x="5770800" y="1368000"/>
            <a:ext cx="3952800" cy="3288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2400" b="0" strike="noStrike" spc="-1">
              <a:solidFill>
                <a:srgbClr val="050505"/>
              </a:solidFill>
              <a:latin typeface="Arial"/>
            </a:endParaRPr>
          </a:p>
        </p:txBody>
      </p:sp>
      <p:sp>
        <p:nvSpPr>
          <p:cNvPr id="140" name="PlaceHolder 4"/>
          <p:cNvSpPr>
            <a:spLocks noGrp="1"/>
          </p:cNvSpPr>
          <p:nvPr>
            <p:ph/>
          </p:nvPr>
        </p:nvSpPr>
        <p:spPr>
          <a:xfrm>
            <a:off x="1620000" y="3085920"/>
            <a:ext cx="395280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2400" b="0" strike="noStrike" spc="-1">
              <a:solidFill>
                <a:srgbClr val="050505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0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11"/>
          </p:nvPr>
        </p:nvSpPr>
        <p:spPr/>
        <p:txBody>
          <a:bodyPr/>
          <a:lstStyle/>
          <a:p>
            <a:fld id="{5D3F7CE8-F9AA-4980-A7A6-067E78F492F3}" type="slidenum">
              <a:rPr/>
              <a:pPr/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12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PlaceHolder 1"/>
          <p:cNvSpPr>
            <a:spLocks noGrp="1"/>
          </p:cNvSpPr>
          <p:nvPr>
            <p:ph type="title"/>
          </p:nvPr>
        </p:nvSpPr>
        <p:spPr>
          <a:xfrm>
            <a:off x="1620000" y="216000"/>
            <a:ext cx="8100720" cy="936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rmAutofit/>
          </a:bodyPr>
          <a:lstStyle/>
          <a:p>
            <a:pPr algn="ctr">
              <a:buNone/>
            </a:pPr>
            <a:endParaRPr lang="ru-RU" sz="3300" b="0" strike="noStrike" spc="-1">
              <a:solidFill>
                <a:srgbClr val="050505"/>
              </a:solidFill>
              <a:latin typeface="Times New Roman"/>
            </a:endParaRPr>
          </a:p>
        </p:txBody>
      </p:sp>
      <p:sp>
        <p:nvSpPr>
          <p:cNvPr id="142" name="PlaceHolder 2"/>
          <p:cNvSpPr>
            <a:spLocks noGrp="1"/>
          </p:cNvSpPr>
          <p:nvPr>
            <p:ph/>
          </p:nvPr>
        </p:nvSpPr>
        <p:spPr>
          <a:xfrm>
            <a:off x="1620000" y="1368000"/>
            <a:ext cx="3952800" cy="3288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2400" b="0" strike="noStrike" spc="-1">
              <a:solidFill>
                <a:srgbClr val="050505"/>
              </a:solidFill>
              <a:latin typeface="Arial"/>
            </a:endParaRPr>
          </a:p>
        </p:txBody>
      </p:sp>
      <p:sp>
        <p:nvSpPr>
          <p:cNvPr id="143" name="PlaceHolder 3"/>
          <p:cNvSpPr>
            <a:spLocks noGrp="1"/>
          </p:cNvSpPr>
          <p:nvPr>
            <p:ph/>
          </p:nvPr>
        </p:nvSpPr>
        <p:spPr>
          <a:xfrm>
            <a:off x="5770800" y="1368000"/>
            <a:ext cx="395280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2400" b="0" strike="noStrike" spc="-1">
              <a:solidFill>
                <a:srgbClr val="050505"/>
              </a:solidFill>
              <a:latin typeface="Arial"/>
            </a:endParaRPr>
          </a:p>
        </p:txBody>
      </p:sp>
      <p:sp>
        <p:nvSpPr>
          <p:cNvPr id="144" name="PlaceHolder 4"/>
          <p:cNvSpPr>
            <a:spLocks noGrp="1"/>
          </p:cNvSpPr>
          <p:nvPr>
            <p:ph/>
          </p:nvPr>
        </p:nvSpPr>
        <p:spPr>
          <a:xfrm>
            <a:off x="5770800" y="3085920"/>
            <a:ext cx="395280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2400" b="0" strike="noStrike" spc="-1">
              <a:solidFill>
                <a:srgbClr val="050505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0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11"/>
          </p:nvPr>
        </p:nvSpPr>
        <p:spPr/>
        <p:txBody>
          <a:bodyPr/>
          <a:lstStyle/>
          <a:p>
            <a:fld id="{ADEBF38E-6A93-4AC3-A1E8-BA784BECC584}" type="slidenum">
              <a:rPr/>
              <a:pPr/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12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PlaceHolder 1"/>
          <p:cNvSpPr>
            <a:spLocks noGrp="1"/>
          </p:cNvSpPr>
          <p:nvPr>
            <p:ph type="title"/>
          </p:nvPr>
        </p:nvSpPr>
        <p:spPr>
          <a:xfrm>
            <a:off x="1620000" y="216000"/>
            <a:ext cx="8100720" cy="936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rmAutofit/>
          </a:bodyPr>
          <a:lstStyle/>
          <a:p>
            <a:pPr algn="ctr">
              <a:buNone/>
            </a:pPr>
            <a:endParaRPr lang="ru-RU" sz="3300" b="0" strike="noStrike" spc="-1">
              <a:solidFill>
                <a:srgbClr val="050505"/>
              </a:solidFill>
              <a:latin typeface="Times New Roman"/>
            </a:endParaRPr>
          </a:p>
        </p:txBody>
      </p:sp>
      <p:sp>
        <p:nvSpPr>
          <p:cNvPr id="146" name="PlaceHolder 2"/>
          <p:cNvSpPr>
            <a:spLocks noGrp="1"/>
          </p:cNvSpPr>
          <p:nvPr>
            <p:ph/>
          </p:nvPr>
        </p:nvSpPr>
        <p:spPr>
          <a:xfrm>
            <a:off x="1620000" y="1368000"/>
            <a:ext cx="395280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2400" b="0" strike="noStrike" spc="-1">
              <a:solidFill>
                <a:srgbClr val="050505"/>
              </a:solidFill>
              <a:latin typeface="Arial"/>
            </a:endParaRPr>
          </a:p>
        </p:txBody>
      </p:sp>
      <p:sp>
        <p:nvSpPr>
          <p:cNvPr id="147" name="PlaceHolder 3"/>
          <p:cNvSpPr>
            <a:spLocks noGrp="1"/>
          </p:cNvSpPr>
          <p:nvPr>
            <p:ph/>
          </p:nvPr>
        </p:nvSpPr>
        <p:spPr>
          <a:xfrm>
            <a:off x="5770800" y="1368000"/>
            <a:ext cx="395280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2400" b="0" strike="noStrike" spc="-1">
              <a:solidFill>
                <a:srgbClr val="050505"/>
              </a:solidFill>
              <a:latin typeface="Arial"/>
            </a:endParaRPr>
          </a:p>
        </p:txBody>
      </p:sp>
      <p:sp>
        <p:nvSpPr>
          <p:cNvPr id="148" name="PlaceHolder 4"/>
          <p:cNvSpPr>
            <a:spLocks noGrp="1"/>
          </p:cNvSpPr>
          <p:nvPr>
            <p:ph/>
          </p:nvPr>
        </p:nvSpPr>
        <p:spPr>
          <a:xfrm>
            <a:off x="1620000" y="3085920"/>
            <a:ext cx="810072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2400" b="0" strike="noStrike" spc="-1">
              <a:solidFill>
                <a:srgbClr val="050505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0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11"/>
          </p:nvPr>
        </p:nvSpPr>
        <p:spPr/>
        <p:txBody>
          <a:bodyPr/>
          <a:lstStyle/>
          <a:p>
            <a:fld id="{A8F3CF33-1DB7-41D0-80EE-937311E48B85}" type="slidenum">
              <a:rPr/>
              <a:pPr/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12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PlaceHolder 1"/>
          <p:cNvSpPr>
            <a:spLocks noGrp="1"/>
          </p:cNvSpPr>
          <p:nvPr>
            <p:ph type="title"/>
          </p:nvPr>
        </p:nvSpPr>
        <p:spPr>
          <a:xfrm>
            <a:off x="1620000" y="216000"/>
            <a:ext cx="8100720" cy="936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rmAutofit/>
          </a:bodyPr>
          <a:lstStyle/>
          <a:p>
            <a:pPr algn="ctr">
              <a:buNone/>
            </a:pPr>
            <a:endParaRPr lang="ru-RU" sz="3300" b="0" strike="noStrike" spc="-1">
              <a:solidFill>
                <a:srgbClr val="050505"/>
              </a:solidFill>
              <a:latin typeface="Times New Roman"/>
            </a:endParaRPr>
          </a:p>
        </p:txBody>
      </p:sp>
      <p:sp>
        <p:nvSpPr>
          <p:cNvPr id="150" name="PlaceHolder 2"/>
          <p:cNvSpPr>
            <a:spLocks noGrp="1"/>
          </p:cNvSpPr>
          <p:nvPr>
            <p:ph/>
          </p:nvPr>
        </p:nvSpPr>
        <p:spPr>
          <a:xfrm>
            <a:off x="1620000" y="1368000"/>
            <a:ext cx="810072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2400" b="0" strike="noStrike" spc="-1">
              <a:solidFill>
                <a:srgbClr val="050505"/>
              </a:solidFill>
              <a:latin typeface="Arial"/>
            </a:endParaRPr>
          </a:p>
        </p:txBody>
      </p:sp>
      <p:sp>
        <p:nvSpPr>
          <p:cNvPr id="151" name="PlaceHolder 3"/>
          <p:cNvSpPr>
            <a:spLocks noGrp="1"/>
          </p:cNvSpPr>
          <p:nvPr>
            <p:ph/>
          </p:nvPr>
        </p:nvSpPr>
        <p:spPr>
          <a:xfrm>
            <a:off x="1620000" y="3085920"/>
            <a:ext cx="810072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2400" b="0" strike="noStrike" spc="-1">
              <a:solidFill>
                <a:srgbClr val="050505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0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11"/>
          </p:nvPr>
        </p:nvSpPr>
        <p:spPr/>
        <p:txBody>
          <a:bodyPr/>
          <a:lstStyle/>
          <a:p>
            <a:fld id="{6EDCDB58-FBFB-4938-8CC9-BFED2DE1E132}" type="slidenum">
              <a:rPr/>
              <a:pPr/>
              <a:t>‹#›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12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PlaceHolder 1"/>
          <p:cNvSpPr>
            <a:spLocks noGrp="1"/>
          </p:cNvSpPr>
          <p:nvPr>
            <p:ph type="title"/>
          </p:nvPr>
        </p:nvSpPr>
        <p:spPr>
          <a:xfrm>
            <a:off x="1620000" y="216000"/>
            <a:ext cx="8100720" cy="936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rmAutofit/>
          </a:bodyPr>
          <a:lstStyle/>
          <a:p>
            <a:pPr algn="ctr">
              <a:buNone/>
            </a:pPr>
            <a:endParaRPr lang="ru-RU" sz="3300" b="0" strike="noStrike" spc="-1">
              <a:solidFill>
                <a:srgbClr val="050505"/>
              </a:solidFill>
              <a:latin typeface="Times New Roman"/>
            </a:endParaRPr>
          </a:p>
        </p:txBody>
      </p:sp>
      <p:sp>
        <p:nvSpPr>
          <p:cNvPr id="153" name="PlaceHolder 2"/>
          <p:cNvSpPr>
            <a:spLocks noGrp="1"/>
          </p:cNvSpPr>
          <p:nvPr>
            <p:ph/>
          </p:nvPr>
        </p:nvSpPr>
        <p:spPr>
          <a:xfrm>
            <a:off x="1620000" y="1368000"/>
            <a:ext cx="395280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2400" b="0" strike="noStrike" spc="-1">
              <a:solidFill>
                <a:srgbClr val="050505"/>
              </a:solidFill>
              <a:latin typeface="Arial"/>
            </a:endParaRPr>
          </a:p>
        </p:txBody>
      </p:sp>
      <p:sp>
        <p:nvSpPr>
          <p:cNvPr id="154" name="PlaceHolder 3"/>
          <p:cNvSpPr>
            <a:spLocks noGrp="1"/>
          </p:cNvSpPr>
          <p:nvPr>
            <p:ph/>
          </p:nvPr>
        </p:nvSpPr>
        <p:spPr>
          <a:xfrm>
            <a:off x="5770800" y="1368000"/>
            <a:ext cx="395280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2400" b="0" strike="noStrike" spc="-1">
              <a:solidFill>
                <a:srgbClr val="050505"/>
              </a:solidFill>
              <a:latin typeface="Arial"/>
            </a:endParaRPr>
          </a:p>
        </p:txBody>
      </p:sp>
      <p:sp>
        <p:nvSpPr>
          <p:cNvPr id="155" name="PlaceHolder 4"/>
          <p:cNvSpPr>
            <a:spLocks noGrp="1"/>
          </p:cNvSpPr>
          <p:nvPr>
            <p:ph/>
          </p:nvPr>
        </p:nvSpPr>
        <p:spPr>
          <a:xfrm>
            <a:off x="1620000" y="3085920"/>
            <a:ext cx="395280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2400" b="0" strike="noStrike" spc="-1">
              <a:solidFill>
                <a:srgbClr val="050505"/>
              </a:solidFill>
              <a:latin typeface="Arial"/>
            </a:endParaRPr>
          </a:p>
        </p:txBody>
      </p:sp>
      <p:sp>
        <p:nvSpPr>
          <p:cNvPr id="156" name="PlaceHolder 5"/>
          <p:cNvSpPr>
            <a:spLocks noGrp="1"/>
          </p:cNvSpPr>
          <p:nvPr>
            <p:ph/>
          </p:nvPr>
        </p:nvSpPr>
        <p:spPr>
          <a:xfrm>
            <a:off x="5770800" y="3085920"/>
            <a:ext cx="395280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2400" b="0" strike="noStrike" spc="-1">
              <a:solidFill>
                <a:srgbClr val="050505"/>
              </a:solidFill>
              <a:latin typeface="Arial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10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11"/>
          </p:nvPr>
        </p:nvSpPr>
        <p:spPr/>
        <p:txBody>
          <a:bodyPr/>
          <a:lstStyle/>
          <a:p>
            <a:fld id="{AFF31EBB-60A7-4DB1-A26A-6F9E7174AE6C}" type="slidenum">
              <a:rPr/>
              <a:pPr/>
              <a:t>‹#›</a:t>
            </a:fld>
            <a:endParaRPr/>
          </a:p>
        </p:txBody>
      </p:sp>
      <p:sp>
        <p:nvSpPr>
          <p:cNvPr id="9" name="PlaceHolder 8"/>
          <p:cNvSpPr>
            <a:spLocks noGrp="1"/>
          </p:cNvSpPr>
          <p:nvPr>
            <p:ph type="dt" idx="12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PlaceHolder 1"/>
          <p:cNvSpPr>
            <a:spLocks noGrp="1"/>
          </p:cNvSpPr>
          <p:nvPr>
            <p:ph type="title"/>
          </p:nvPr>
        </p:nvSpPr>
        <p:spPr>
          <a:xfrm>
            <a:off x="1620000" y="216000"/>
            <a:ext cx="8100720" cy="936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rmAutofit/>
          </a:bodyPr>
          <a:lstStyle/>
          <a:p>
            <a:pPr algn="ctr">
              <a:buNone/>
            </a:pPr>
            <a:endParaRPr lang="ru-RU" sz="3300" b="0" strike="noStrike" spc="-1">
              <a:solidFill>
                <a:srgbClr val="050505"/>
              </a:solidFill>
              <a:latin typeface="Times New Roman"/>
            </a:endParaRPr>
          </a:p>
        </p:txBody>
      </p:sp>
      <p:sp>
        <p:nvSpPr>
          <p:cNvPr id="158" name="PlaceHolder 2"/>
          <p:cNvSpPr>
            <a:spLocks noGrp="1"/>
          </p:cNvSpPr>
          <p:nvPr>
            <p:ph/>
          </p:nvPr>
        </p:nvSpPr>
        <p:spPr>
          <a:xfrm>
            <a:off x="1620000" y="1368000"/>
            <a:ext cx="260820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93000"/>
          </a:bodyPr>
          <a:lstStyle/>
          <a:p>
            <a:endParaRPr lang="ru-RU" sz="2400" b="0" strike="noStrike" spc="-1">
              <a:solidFill>
                <a:srgbClr val="050505"/>
              </a:solidFill>
              <a:latin typeface="Arial"/>
            </a:endParaRPr>
          </a:p>
        </p:txBody>
      </p:sp>
      <p:sp>
        <p:nvSpPr>
          <p:cNvPr id="159" name="PlaceHolder 3"/>
          <p:cNvSpPr>
            <a:spLocks noGrp="1"/>
          </p:cNvSpPr>
          <p:nvPr>
            <p:ph/>
          </p:nvPr>
        </p:nvSpPr>
        <p:spPr>
          <a:xfrm>
            <a:off x="4358880" y="1368000"/>
            <a:ext cx="260820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93000"/>
          </a:bodyPr>
          <a:lstStyle/>
          <a:p>
            <a:endParaRPr lang="ru-RU" sz="2400" b="0" strike="noStrike" spc="-1">
              <a:solidFill>
                <a:srgbClr val="050505"/>
              </a:solidFill>
              <a:latin typeface="Arial"/>
            </a:endParaRPr>
          </a:p>
        </p:txBody>
      </p:sp>
      <p:sp>
        <p:nvSpPr>
          <p:cNvPr id="160" name="PlaceHolder 4"/>
          <p:cNvSpPr>
            <a:spLocks noGrp="1"/>
          </p:cNvSpPr>
          <p:nvPr>
            <p:ph/>
          </p:nvPr>
        </p:nvSpPr>
        <p:spPr>
          <a:xfrm>
            <a:off x="7098120" y="1368000"/>
            <a:ext cx="260820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93000"/>
          </a:bodyPr>
          <a:lstStyle/>
          <a:p>
            <a:endParaRPr lang="ru-RU" sz="2400" b="0" strike="noStrike" spc="-1">
              <a:solidFill>
                <a:srgbClr val="050505"/>
              </a:solidFill>
              <a:latin typeface="Arial"/>
            </a:endParaRPr>
          </a:p>
        </p:txBody>
      </p:sp>
      <p:sp>
        <p:nvSpPr>
          <p:cNvPr id="161" name="PlaceHolder 5"/>
          <p:cNvSpPr>
            <a:spLocks noGrp="1"/>
          </p:cNvSpPr>
          <p:nvPr>
            <p:ph/>
          </p:nvPr>
        </p:nvSpPr>
        <p:spPr>
          <a:xfrm>
            <a:off x="1620000" y="3085920"/>
            <a:ext cx="260820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93000"/>
          </a:bodyPr>
          <a:lstStyle/>
          <a:p>
            <a:endParaRPr lang="ru-RU" sz="2400" b="0" strike="noStrike" spc="-1">
              <a:solidFill>
                <a:srgbClr val="050505"/>
              </a:solidFill>
              <a:latin typeface="Arial"/>
            </a:endParaRPr>
          </a:p>
        </p:txBody>
      </p:sp>
      <p:sp>
        <p:nvSpPr>
          <p:cNvPr id="162" name="PlaceHolder 6"/>
          <p:cNvSpPr>
            <a:spLocks noGrp="1"/>
          </p:cNvSpPr>
          <p:nvPr>
            <p:ph/>
          </p:nvPr>
        </p:nvSpPr>
        <p:spPr>
          <a:xfrm>
            <a:off x="4358880" y="3085920"/>
            <a:ext cx="260820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93000"/>
          </a:bodyPr>
          <a:lstStyle/>
          <a:p>
            <a:endParaRPr lang="ru-RU" sz="2400" b="0" strike="noStrike" spc="-1">
              <a:solidFill>
                <a:srgbClr val="050505"/>
              </a:solidFill>
              <a:latin typeface="Arial"/>
            </a:endParaRPr>
          </a:p>
        </p:txBody>
      </p:sp>
      <p:sp>
        <p:nvSpPr>
          <p:cNvPr id="163" name="PlaceHolder 7"/>
          <p:cNvSpPr>
            <a:spLocks noGrp="1"/>
          </p:cNvSpPr>
          <p:nvPr>
            <p:ph/>
          </p:nvPr>
        </p:nvSpPr>
        <p:spPr>
          <a:xfrm>
            <a:off x="7098120" y="3085920"/>
            <a:ext cx="260820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93000"/>
          </a:bodyPr>
          <a:lstStyle/>
          <a:p>
            <a:endParaRPr lang="ru-RU" sz="2400" b="0" strike="noStrike" spc="-1">
              <a:solidFill>
                <a:srgbClr val="050505"/>
              </a:solidFill>
              <a:latin typeface="Arial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10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11"/>
          </p:nvPr>
        </p:nvSpPr>
        <p:spPr/>
        <p:txBody>
          <a:bodyPr/>
          <a:lstStyle/>
          <a:p>
            <a:fld id="{7A26367C-CCCC-4AF1-99B4-C3C7902F0647}" type="slidenum">
              <a:rPr/>
              <a:pPr/>
              <a:t>‹#›</a:t>
            </a:fld>
            <a:endParaRPr/>
          </a:p>
        </p:txBody>
      </p:sp>
      <p:sp>
        <p:nvSpPr>
          <p:cNvPr id="11" name="PlaceHolder 10"/>
          <p:cNvSpPr>
            <a:spLocks noGrp="1"/>
          </p:cNvSpPr>
          <p:nvPr>
            <p:ph type="dt" idx="12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3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14"/>
          </p:nvPr>
        </p:nvSpPr>
        <p:spPr/>
        <p:txBody>
          <a:bodyPr/>
          <a:lstStyle/>
          <a:p>
            <a:fld id="{F5C4E903-74D0-43AA-BC51-6FFFF6D84D38}" type="slidenum">
              <a:rPr/>
              <a:pPr/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1620000" y="216000"/>
            <a:ext cx="8100720" cy="936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rmAutofit/>
          </a:bodyPr>
          <a:lstStyle/>
          <a:p>
            <a:pPr algn="ctr">
              <a:buNone/>
            </a:pPr>
            <a:endParaRPr lang="ru-RU" sz="3300" b="0" strike="noStrike" spc="-1">
              <a:solidFill>
                <a:srgbClr val="050505"/>
              </a:solidFill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58D897CF-2E24-4658-927F-5613D770C5B1}" type="slidenum">
              <a:rPr/>
              <a:pPr/>
              <a:t>‹#›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PlaceHolder 1"/>
          <p:cNvSpPr>
            <a:spLocks noGrp="1"/>
          </p:cNvSpPr>
          <p:nvPr>
            <p:ph type="title"/>
          </p:nvPr>
        </p:nvSpPr>
        <p:spPr>
          <a:xfrm>
            <a:off x="1620000" y="216000"/>
            <a:ext cx="8100720" cy="936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rmAutofit/>
          </a:bodyPr>
          <a:lstStyle/>
          <a:p>
            <a:pPr algn="ctr">
              <a:buNone/>
            </a:pPr>
            <a:endParaRPr lang="ru-RU" sz="3300" b="0" strike="noStrike" spc="-1">
              <a:solidFill>
                <a:srgbClr val="050505"/>
              </a:solidFill>
              <a:latin typeface="Times New Roman"/>
            </a:endParaRPr>
          </a:p>
        </p:txBody>
      </p:sp>
      <p:sp>
        <p:nvSpPr>
          <p:cNvPr id="171" name="PlaceHolder 2"/>
          <p:cNvSpPr>
            <a:spLocks noGrp="1"/>
          </p:cNvSpPr>
          <p:nvPr>
            <p:ph type="subTitle"/>
          </p:nvPr>
        </p:nvSpPr>
        <p:spPr>
          <a:xfrm>
            <a:off x="1620000" y="1368000"/>
            <a:ext cx="8100720" cy="3288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ru-RU" sz="3200" b="0" strike="noStrike" spc="-1"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3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4"/>
          </p:nvPr>
        </p:nvSpPr>
        <p:spPr/>
        <p:txBody>
          <a:bodyPr/>
          <a:lstStyle/>
          <a:p>
            <a:fld id="{6C642B23-C6F1-4A46-872B-FD2D5C31AC4C}" type="slidenum">
              <a:rPr/>
              <a:pPr/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PlaceHolder 1"/>
          <p:cNvSpPr>
            <a:spLocks noGrp="1"/>
          </p:cNvSpPr>
          <p:nvPr>
            <p:ph type="title"/>
          </p:nvPr>
        </p:nvSpPr>
        <p:spPr>
          <a:xfrm>
            <a:off x="1620000" y="216000"/>
            <a:ext cx="8100720" cy="936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rmAutofit/>
          </a:bodyPr>
          <a:lstStyle/>
          <a:p>
            <a:pPr algn="ctr">
              <a:buNone/>
            </a:pPr>
            <a:endParaRPr lang="ru-RU" sz="3300" b="0" strike="noStrike" spc="-1">
              <a:solidFill>
                <a:srgbClr val="050505"/>
              </a:solidFill>
              <a:latin typeface="Times New Roman"/>
            </a:endParaRPr>
          </a:p>
        </p:txBody>
      </p:sp>
      <p:sp>
        <p:nvSpPr>
          <p:cNvPr id="173" name="PlaceHolder 2"/>
          <p:cNvSpPr>
            <a:spLocks noGrp="1"/>
          </p:cNvSpPr>
          <p:nvPr>
            <p:ph/>
          </p:nvPr>
        </p:nvSpPr>
        <p:spPr>
          <a:xfrm>
            <a:off x="1620000" y="1368000"/>
            <a:ext cx="8100720" cy="3288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2400" b="0" strike="noStrike" spc="-1">
              <a:solidFill>
                <a:srgbClr val="050505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3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4"/>
          </p:nvPr>
        </p:nvSpPr>
        <p:spPr/>
        <p:txBody>
          <a:bodyPr/>
          <a:lstStyle/>
          <a:p>
            <a:fld id="{DB98984D-CFC7-4C0C-B72E-F7CFEBA08AF2}" type="slidenum">
              <a:rPr/>
              <a:pPr/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PlaceHolder 1"/>
          <p:cNvSpPr>
            <a:spLocks noGrp="1"/>
          </p:cNvSpPr>
          <p:nvPr>
            <p:ph type="title"/>
          </p:nvPr>
        </p:nvSpPr>
        <p:spPr>
          <a:xfrm>
            <a:off x="1620000" y="216000"/>
            <a:ext cx="8100720" cy="936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rmAutofit/>
          </a:bodyPr>
          <a:lstStyle/>
          <a:p>
            <a:pPr algn="ctr">
              <a:buNone/>
            </a:pPr>
            <a:endParaRPr lang="ru-RU" sz="3300" b="0" strike="noStrike" spc="-1">
              <a:solidFill>
                <a:srgbClr val="050505"/>
              </a:solidFill>
              <a:latin typeface="Times New Roman"/>
            </a:endParaRPr>
          </a:p>
        </p:txBody>
      </p:sp>
      <p:sp>
        <p:nvSpPr>
          <p:cNvPr id="175" name="PlaceHolder 2"/>
          <p:cNvSpPr>
            <a:spLocks noGrp="1"/>
          </p:cNvSpPr>
          <p:nvPr>
            <p:ph/>
          </p:nvPr>
        </p:nvSpPr>
        <p:spPr>
          <a:xfrm>
            <a:off x="1620000" y="1368000"/>
            <a:ext cx="3952800" cy="3288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2400" b="0" strike="noStrike" spc="-1">
              <a:solidFill>
                <a:srgbClr val="050505"/>
              </a:solidFill>
              <a:latin typeface="Arial"/>
            </a:endParaRPr>
          </a:p>
        </p:txBody>
      </p:sp>
      <p:sp>
        <p:nvSpPr>
          <p:cNvPr id="176" name="PlaceHolder 3"/>
          <p:cNvSpPr>
            <a:spLocks noGrp="1"/>
          </p:cNvSpPr>
          <p:nvPr>
            <p:ph/>
          </p:nvPr>
        </p:nvSpPr>
        <p:spPr>
          <a:xfrm>
            <a:off x="5770800" y="1368000"/>
            <a:ext cx="3952800" cy="3288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2400" b="0" strike="noStrike" spc="-1">
              <a:solidFill>
                <a:srgbClr val="050505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3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14"/>
          </p:nvPr>
        </p:nvSpPr>
        <p:spPr/>
        <p:txBody>
          <a:bodyPr/>
          <a:lstStyle/>
          <a:p>
            <a:fld id="{07122DF5-537A-4C07-A948-8145F2428D1D}" type="slidenum">
              <a:rPr/>
              <a:pPr/>
              <a:t>‹#›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PlaceHolder 1"/>
          <p:cNvSpPr>
            <a:spLocks noGrp="1"/>
          </p:cNvSpPr>
          <p:nvPr>
            <p:ph type="title"/>
          </p:nvPr>
        </p:nvSpPr>
        <p:spPr>
          <a:xfrm>
            <a:off x="1620000" y="216000"/>
            <a:ext cx="8100720" cy="936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rmAutofit/>
          </a:bodyPr>
          <a:lstStyle/>
          <a:p>
            <a:pPr algn="ctr">
              <a:buNone/>
            </a:pPr>
            <a:endParaRPr lang="ru-RU" sz="3300" b="0" strike="noStrike" spc="-1">
              <a:solidFill>
                <a:srgbClr val="050505"/>
              </a:solidFill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3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14"/>
          </p:nvPr>
        </p:nvSpPr>
        <p:spPr/>
        <p:txBody>
          <a:bodyPr/>
          <a:lstStyle/>
          <a:p>
            <a:fld id="{26FC1AD9-2C01-4F62-BAD7-BA0C51A2B8D4}" type="slidenum">
              <a:rPr/>
              <a:pPr/>
              <a:t>‹#›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PlaceHolder 1"/>
          <p:cNvSpPr>
            <a:spLocks noGrp="1"/>
          </p:cNvSpPr>
          <p:nvPr>
            <p:ph type="subTitle"/>
          </p:nvPr>
        </p:nvSpPr>
        <p:spPr>
          <a:xfrm>
            <a:off x="1620000" y="216000"/>
            <a:ext cx="8100720" cy="4340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ru-RU" sz="3200" b="0" strike="noStrike" spc="-1"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3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14"/>
          </p:nvPr>
        </p:nvSpPr>
        <p:spPr/>
        <p:txBody>
          <a:bodyPr/>
          <a:lstStyle/>
          <a:p>
            <a:fld id="{8802C21B-85CC-43F9-A7AB-EAB2C1052535}" type="slidenum">
              <a:rPr/>
              <a:pPr/>
              <a:t>‹#›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PlaceHolder 1"/>
          <p:cNvSpPr>
            <a:spLocks noGrp="1"/>
          </p:cNvSpPr>
          <p:nvPr>
            <p:ph type="title"/>
          </p:nvPr>
        </p:nvSpPr>
        <p:spPr>
          <a:xfrm>
            <a:off x="1620000" y="216000"/>
            <a:ext cx="8100720" cy="936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rmAutofit/>
          </a:bodyPr>
          <a:lstStyle/>
          <a:p>
            <a:pPr algn="ctr">
              <a:buNone/>
            </a:pPr>
            <a:endParaRPr lang="ru-RU" sz="3300" b="0" strike="noStrike" spc="-1">
              <a:solidFill>
                <a:srgbClr val="050505"/>
              </a:solidFill>
              <a:latin typeface="Times New Roman"/>
            </a:endParaRPr>
          </a:p>
        </p:txBody>
      </p:sp>
      <p:sp>
        <p:nvSpPr>
          <p:cNvPr id="180" name="PlaceHolder 2"/>
          <p:cNvSpPr>
            <a:spLocks noGrp="1"/>
          </p:cNvSpPr>
          <p:nvPr>
            <p:ph/>
          </p:nvPr>
        </p:nvSpPr>
        <p:spPr>
          <a:xfrm>
            <a:off x="1620000" y="1368000"/>
            <a:ext cx="395280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2400" b="0" strike="noStrike" spc="-1">
              <a:solidFill>
                <a:srgbClr val="050505"/>
              </a:solidFill>
              <a:latin typeface="Arial"/>
            </a:endParaRPr>
          </a:p>
        </p:txBody>
      </p:sp>
      <p:sp>
        <p:nvSpPr>
          <p:cNvPr id="181" name="PlaceHolder 3"/>
          <p:cNvSpPr>
            <a:spLocks noGrp="1"/>
          </p:cNvSpPr>
          <p:nvPr>
            <p:ph/>
          </p:nvPr>
        </p:nvSpPr>
        <p:spPr>
          <a:xfrm>
            <a:off x="5770800" y="1368000"/>
            <a:ext cx="3952800" cy="3288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2400" b="0" strike="noStrike" spc="-1">
              <a:solidFill>
                <a:srgbClr val="050505"/>
              </a:solidFill>
              <a:latin typeface="Arial"/>
            </a:endParaRPr>
          </a:p>
        </p:txBody>
      </p:sp>
      <p:sp>
        <p:nvSpPr>
          <p:cNvPr id="182" name="PlaceHolder 4"/>
          <p:cNvSpPr>
            <a:spLocks noGrp="1"/>
          </p:cNvSpPr>
          <p:nvPr>
            <p:ph/>
          </p:nvPr>
        </p:nvSpPr>
        <p:spPr>
          <a:xfrm>
            <a:off x="1620000" y="3085920"/>
            <a:ext cx="395280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2400" b="0" strike="noStrike" spc="-1">
              <a:solidFill>
                <a:srgbClr val="050505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3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14"/>
          </p:nvPr>
        </p:nvSpPr>
        <p:spPr/>
        <p:txBody>
          <a:bodyPr/>
          <a:lstStyle/>
          <a:p>
            <a:fld id="{1130D14E-6A6C-45B7-A297-56F657727958}" type="slidenum">
              <a:rPr/>
              <a:pPr/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PlaceHolder 1"/>
          <p:cNvSpPr>
            <a:spLocks noGrp="1"/>
          </p:cNvSpPr>
          <p:nvPr>
            <p:ph type="title"/>
          </p:nvPr>
        </p:nvSpPr>
        <p:spPr>
          <a:xfrm>
            <a:off x="1620000" y="216000"/>
            <a:ext cx="8100720" cy="936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rmAutofit/>
          </a:bodyPr>
          <a:lstStyle/>
          <a:p>
            <a:pPr algn="ctr">
              <a:buNone/>
            </a:pPr>
            <a:endParaRPr lang="ru-RU" sz="3300" b="0" strike="noStrike" spc="-1">
              <a:solidFill>
                <a:srgbClr val="050505"/>
              </a:solidFill>
              <a:latin typeface="Times New Roman"/>
            </a:endParaRPr>
          </a:p>
        </p:txBody>
      </p:sp>
      <p:sp>
        <p:nvSpPr>
          <p:cNvPr id="184" name="PlaceHolder 2"/>
          <p:cNvSpPr>
            <a:spLocks noGrp="1"/>
          </p:cNvSpPr>
          <p:nvPr>
            <p:ph/>
          </p:nvPr>
        </p:nvSpPr>
        <p:spPr>
          <a:xfrm>
            <a:off x="1620000" y="1368000"/>
            <a:ext cx="3952800" cy="3288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2400" b="0" strike="noStrike" spc="-1">
              <a:solidFill>
                <a:srgbClr val="050505"/>
              </a:solidFill>
              <a:latin typeface="Arial"/>
            </a:endParaRPr>
          </a:p>
        </p:txBody>
      </p:sp>
      <p:sp>
        <p:nvSpPr>
          <p:cNvPr id="185" name="PlaceHolder 3"/>
          <p:cNvSpPr>
            <a:spLocks noGrp="1"/>
          </p:cNvSpPr>
          <p:nvPr>
            <p:ph/>
          </p:nvPr>
        </p:nvSpPr>
        <p:spPr>
          <a:xfrm>
            <a:off x="5770800" y="1368000"/>
            <a:ext cx="395280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2400" b="0" strike="noStrike" spc="-1">
              <a:solidFill>
                <a:srgbClr val="050505"/>
              </a:solidFill>
              <a:latin typeface="Arial"/>
            </a:endParaRPr>
          </a:p>
        </p:txBody>
      </p:sp>
      <p:sp>
        <p:nvSpPr>
          <p:cNvPr id="186" name="PlaceHolder 4"/>
          <p:cNvSpPr>
            <a:spLocks noGrp="1"/>
          </p:cNvSpPr>
          <p:nvPr>
            <p:ph/>
          </p:nvPr>
        </p:nvSpPr>
        <p:spPr>
          <a:xfrm>
            <a:off x="5770800" y="3085920"/>
            <a:ext cx="395280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2400" b="0" strike="noStrike" spc="-1">
              <a:solidFill>
                <a:srgbClr val="050505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3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14"/>
          </p:nvPr>
        </p:nvSpPr>
        <p:spPr/>
        <p:txBody>
          <a:bodyPr/>
          <a:lstStyle/>
          <a:p>
            <a:fld id="{F908FC5E-DE74-44E1-9CEF-5D0B81F834A8}" type="slidenum">
              <a:rPr/>
              <a:pPr/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PlaceHolder 1"/>
          <p:cNvSpPr>
            <a:spLocks noGrp="1"/>
          </p:cNvSpPr>
          <p:nvPr>
            <p:ph type="title"/>
          </p:nvPr>
        </p:nvSpPr>
        <p:spPr>
          <a:xfrm>
            <a:off x="1620000" y="216000"/>
            <a:ext cx="8100720" cy="936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rmAutofit/>
          </a:bodyPr>
          <a:lstStyle/>
          <a:p>
            <a:pPr algn="ctr">
              <a:buNone/>
            </a:pPr>
            <a:endParaRPr lang="ru-RU" sz="3300" b="0" strike="noStrike" spc="-1">
              <a:solidFill>
                <a:srgbClr val="050505"/>
              </a:solidFill>
              <a:latin typeface="Times New Roman"/>
            </a:endParaRPr>
          </a:p>
        </p:txBody>
      </p:sp>
      <p:sp>
        <p:nvSpPr>
          <p:cNvPr id="188" name="PlaceHolder 2"/>
          <p:cNvSpPr>
            <a:spLocks noGrp="1"/>
          </p:cNvSpPr>
          <p:nvPr>
            <p:ph/>
          </p:nvPr>
        </p:nvSpPr>
        <p:spPr>
          <a:xfrm>
            <a:off x="1620000" y="1368000"/>
            <a:ext cx="395280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2400" b="0" strike="noStrike" spc="-1">
              <a:solidFill>
                <a:srgbClr val="050505"/>
              </a:solidFill>
              <a:latin typeface="Arial"/>
            </a:endParaRPr>
          </a:p>
        </p:txBody>
      </p:sp>
      <p:sp>
        <p:nvSpPr>
          <p:cNvPr id="189" name="PlaceHolder 3"/>
          <p:cNvSpPr>
            <a:spLocks noGrp="1"/>
          </p:cNvSpPr>
          <p:nvPr>
            <p:ph/>
          </p:nvPr>
        </p:nvSpPr>
        <p:spPr>
          <a:xfrm>
            <a:off x="5770800" y="1368000"/>
            <a:ext cx="395280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2400" b="0" strike="noStrike" spc="-1">
              <a:solidFill>
                <a:srgbClr val="050505"/>
              </a:solidFill>
              <a:latin typeface="Arial"/>
            </a:endParaRPr>
          </a:p>
        </p:txBody>
      </p:sp>
      <p:sp>
        <p:nvSpPr>
          <p:cNvPr id="190" name="PlaceHolder 4"/>
          <p:cNvSpPr>
            <a:spLocks noGrp="1"/>
          </p:cNvSpPr>
          <p:nvPr>
            <p:ph/>
          </p:nvPr>
        </p:nvSpPr>
        <p:spPr>
          <a:xfrm>
            <a:off x="1620000" y="3085920"/>
            <a:ext cx="810072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2400" b="0" strike="noStrike" spc="-1">
              <a:solidFill>
                <a:srgbClr val="050505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3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14"/>
          </p:nvPr>
        </p:nvSpPr>
        <p:spPr/>
        <p:txBody>
          <a:bodyPr/>
          <a:lstStyle/>
          <a:p>
            <a:fld id="{03F1CD6D-E666-4120-86EF-C829A3A88E0F}" type="slidenum">
              <a:rPr/>
              <a:pPr/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PlaceHolder 1"/>
          <p:cNvSpPr>
            <a:spLocks noGrp="1"/>
          </p:cNvSpPr>
          <p:nvPr>
            <p:ph type="title"/>
          </p:nvPr>
        </p:nvSpPr>
        <p:spPr>
          <a:xfrm>
            <a:off x="1620000" y="216000"/>
            <a:ext cx="8100720" cy="936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rmAutofit/>
          </a:bodyPr>
          <a:lstStyle/>
          <a:p>
            <a:pPr algn="ctr">
              <a:buNone/>
            </a:pPr>
            <a:endParaRPr lang="ru-RU" sz="3300" b="0" strike="noStrike" spc="-1">
              <a:solidFill>
                <a:srgbClr val="050505"/>
              </a:solidFill>
              <a:latin typeface="Times New Roman"/>
            </a:endParaRPr>
          </a:p>
        </p:txBody>
      </p:sp>
      <p:sp>
        <p:nvSpPr>
          <p:cNvPr id="192" name="PlaceHolder 2"/>
          <p:cNvSpPr>
            <a:spLocks noGrp="1"/>
          </p:cNvSpPr>
          <p:nvPr>
            <p:ph/>
          </p:nvPr>
        </p:nvSpPr>
        <p:spPr>
          <a:xfrm>
            <a:off x="1620000" y="1368000"/>
            <a:ext cx="810072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2400" b="0" strike="noStrike" spc="-1">
              <a:solidFill>
                <a:srgbClr val="050505"/>
              </a:solidFill>
              <a:latin typeface="Arial"/>
            </a:endParaRPr>
          </a:p>
        </p:txBody>
      </p:sp>
      <p:sp>
        <p:nvSpPr>
          <p:cNvPr id="193" name="PlaceHolder 3"/>
          <p:cNvSpPr>
            <a:spLocks noGrp="1"/>
          </p:cNvSpPr>
          <p:nvPr>
            <p:ph/>
          </p:nvPr>
        </p:nvSpPr>
        <p:spPr>
          <a:xfrm>
            <a:off x="1620000" y="3085920"/>
            <a:ext cx="810072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2400" b="0" strike="noStrike" spc="-1">
              <a:solidFill>
                <a:srgbClr val="050505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3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14"/>
          </p:nvPr>
        </p:nvSpPr>
        <p:spPr/>
        <p:txBody>
          <a:bodyPr/>
          <a:lstStyle/>
          <a:p>
            <a:fld id="{CCC6B5BA-0FE4-49DF-93D4-429E72CCB9CC}" type="slidenum">
              <a:rPr/>
              <a:pPr/>
              <a:t>‹#›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PlaceHolder 1"/>
          <p:cNvSpPr>
            <a:spLocks noGrp="1"/>
          </p:cNvSpPr>
          <p:nvPr>
            <p:ph type="title"/>
          </p:nvPr>
        </p:nvSpPr>
        <p:spPr>
          <a:xfrm>
            <a:off x="1620000" y="216000"/>
            <a:ext cx="8100720" cy="936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rmAutofit/>
          </a:bodyPr>
          <a:lstStyle/>
          <a:p>
            <a:pPr algn="ctr">
              <a:buNone/>
            </a:pPr>
            <a:endParaRPr lang="ru-RU" sz="3300" b="0" strike="noStrike" spc="-1">
              <a:solidFill>
                <a:srgbClr val="050505"/>
              </a:solidFill>
              <a:latin typeface="Times New Roman"/>
            </a:endParaRPr>
          </a:p>
        </p:txBody>
      </p:sp>
      <p:sp>
        <p:nvSpPr>
          <p:cNvPr id="195" name="PlaceHolder 2"/>
          <p:cNvSpPr>
            <a:spLocks noGrp="1"/>
          </p:cNvSpPr>
          <p:nvPr>
            <p:ph/>
          </p:nvPr>
        </p:nvSpPr>
        <p:spPr>
          <a:xfrm>
            <a:off x="1620000" y="1368000"/>
            <a:ext cx="395280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2400" b="0" strike="noStrike" spc="-1">
              <a:solidFill>
                <a:srgbClr val="050505"/>
              </a:solidFill>
              <a:latin typeface="Arial"/>
            </a:endParaRPr>
          </a:p>
        </p:txBody>
      </p:sp>
      <p:sp>
        <p:nvSpPr>
          <p:cNvPr id="196" name="PlaceHolder 3"/>
          <p:cNvSpPr>
            <a:spLocks noGrp="1"/>
          </p:cNvSpPr>
          <p:nvPr>
            <p:ph/>
          </p:nvPr>
        </p:nvSpPr>
        <p:spPr>
          <a:xfrm>
            <a:off x="5770800" y="1368000"/>
            <a:ext cx="395280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2400" b="0" strike="noStrike" spc="-1">
              <a:solidFill>
                <a:srgbClr val="050505"/>
              </a:solidFill>
              <a:latin typeface="Arial"/>
            </a:endParaRPr>
          </a:p>
        </p:txBody>
      </p:sp>
      <p:sp>
        <p:nvSpPr>
          <p:cNvPr id="197" name="PlaceHolder 4"/>
          <p:cNvSpPr>
            <a:spLocks noGrp="1"/>
          </p:cNvSpPr>
          <p:nvPr>
            <p:ph/>
          </p:nvPr>
        </p:nvSpPr>
        <p:spPr>
          <a:xfrm>
            <a:off x="1620000" y="3085920"/>
            <a:ext cx="395280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2400" b="0" strike="noStrike" spc="-1">
              <a:solidFill>
                <a:srgbClr val="050505"/>
              </a:solidFill>
              <a:latin typeface="Arial"/>
            </a:endParaRPr>
          </a:p>
        </p:txBody>
      </p:sp>
      <p:sp>
        <p:nvSpPr>
          <p:cNvPr id="198" name="PlaceHolder 5"/>
          <p:cNvSpPr>
            <a:spLocks noGrp="1"/>
          </p:cNvSpPr>
          <p:nvPr>
            <p:ph/>
          </p:nvPr>
        </p:nvSpPr>
        <p:spPr>
          <a:xfrm>
            <a:off x="5770800" y="3085920"/>
            <a:ext cx="395280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2400" b="0" strike="noStrike" spc="-1">
              <a:solidFill>
                <a:srgbClr val="050505"/>
              </a:solidFill>
              <a:latin typeface="Arial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13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14"/>
          </p:nvPr>
        </p:nvSpPr>
        <p:spPr/>
        <p:txBody>
          <a:bodyPr/>
          <a:lstStyle/>
          <a:p>
            <a:fld id="{9F835317-4B84-4962-ABC4-9AE05B134AC3}" type="slidenum">
              <a:rPr/>
              <a:pPr/>
              <a:t>‹#›</a:t>
            </a:fld>
            <a:endParaRPr/>
          </a:p>
        </p:txBody>
      </p:sp>
      <p:sp>
        <p:nvSpPr>
          <p:cNvPr id="9" name="PlaceHolder 8"/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1620000" y="216000"/>
            <a:ext cx="8100720" cy="4340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ru-RU" sz="3200" b="0" strike="noStrike" spc="-1"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61F3599C-4723-4460-B937-0DFA44D68A8A}" type="slidenum">
              <a:rPr/>
              <a:pPr/>
              <a:t>‹#›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PlaceHolder 1"/>
          <p:cNvSpPr>
            <a:spLocks noGrp="1"/>
          </p:cNvSpPr>
          <p:nvPr>
            <p:ph type="title"/>
          </p:nvPr>
        </p:nvSpPr>
        <p:spPr>
          <a:xfrm>
            <a:off x="1620000" y="216000"/>
            <a:ext cx="8100720" cy="936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rmAutofit/>
          </a:bodyPr>
          <a:lstStyle/>
          <a:p>
            <a:pPr algn="ctr">
              <a:buNone/>
            </a:pPr>
            <a:endParaRPr lang="ru-RU" sz="3300" b="0" strike="noStrike" spc="-1">
              <a:solidFill>
                <a:srgbClr val="050505"/>
              </a:solidFill>
              <a:latin typeface="Times New Roman"/>
            </a:endParaRPr>
          </a:p>
        </p:txBody>
      </p:sp>
      <p:sp>
        <p:nvSpPr>
          <p:cNvPr id="200" name="PlaceHolder 2"/>
          <p:cNvSpPr>
            <a:spLocks noGrp="1"/>
          </p:cNvSpPr>
          <p:nvPr>
            <p:ph/>
          </p:nvPr>
        </p:nvSpPr>
        <p:spPr>
          <a:xfrm>
            <a:off x="1620000" y="1368000"/>
            <a:ext cx="260820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93000"/>
          </a:bodyPr>
          <a:lstStyle/>
          <a:p>
            <a:endParaRPr lang="ru-RU" sz="2400" b="0" strike="noStrike" spc="-1">
              <a:solidFill>
                <a:srgbClr val="050505"/>
              </a:solidFill>
              <a:latin typeface="Arial"/>
            </a:endParaRPr>
          </a:p>
        </p:txBody>
      </p:sp>
      <p:sp>
        <p:nvSpPr>
          <p:cNvPr id="201" name="PlaceHolder 3"/>
          <p:cNvSpPr>
            <a:spLocks noGrp="1"/>
          </p:cNvSpPr>
          <p:nvPr>
            <p:ph/>
          </p:nvPr>
        </p:nvSpPr>
        <p:spPr>
          <a:xfrm>
            <a:off x="4358880" y="1368000"/>
            <a:ext cx="260820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93000"/>
          </a:bodyPr>
          <a:lstStyle/>
          <a:p>
            <a:endParaRPr lang="ru-RU" sz="2400" b="0" strike="noStrike" spc="-1">
              <a:solidFill>
                <a:srgbClr val="050505"/>
              </a:solidFill>
              <a:latin typeface="Arial"/>
            </a:endParaRPr>
          </a:p>
        </p:txBody>
      </p:sp>
      <p:sp>
        <p:nvSpPr>
          <p:cNvPr id="202" name="PlaceHolder 4"/>
          <p:cNvSpPr>
            <a:spLocks noGrp="1"/>
          </p:cNvSpPr>
          <p:nvPr>
            <p:ph/>
          </p:nvPr>
        </p:nvSpPr>
        <p:spPr>
          <a:xfrm>
            <a:off x="7098120" y="1368000"/>
            <a:ext cx="260820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93000"/>
          </a:bodyPr>
          <a:lstStyle/>
          <a:p>
            <a:endParaRPr lang="ru-RU" sz="2400" b="0" strike="noStrike" spc="-1">
              <a:solidFill>
                <a:srgbClr val="050505"/>
              </a:solidFill>
              <a:latin typeface="Arial"/>
            </a:endParaRPr>
          </a:p>
        </p:txBody>
      </p:sp>
      <p:sp>
        <p:nvSpPr>
          <p:cNvPr id="203" name="PlaceHolder 5"/>
          <p:cNvSpPr>
            <a:spLocks noGrp="1"/>
          </p:cNvSpPr>
          <p:nvPr>
            <p:ph/>
          </p:nvPr>
        </p:nvSpPr>
        <p:spPr>
          <a:xfrm>
            <a:off x="1620000" y="3085920"/>
            <a:ext cx="260820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93000"/>
          </a:bodyPr>
          <a:lstStyle/>
          <a:p>
            <a:endParaRPr lang="ru-RU" sz="2400" b="0" strike="noStrike" spc="-1">
              <a:solidFill>
                <a:srgbClr val="050505"/>
              </a:solidFill>
              <a:latin typeface="Arial"/>
            </a:endParaRPr>
          </a:p>
        </p:txBody>
      </p:sp>
      <p:sp>
        <p:nvSpPr>
          <p:cNvPr id="204" name="PlaceHolder 6"/>
          <p:cNvSpPr>
            <a:spLocks noGrp="1"/>
          </p:cNvSpPr>
          <p:nvPr>
            <p:ph/>
          </p:nvPr>
        </p:nvSpPr>
        <p:spPr>
          <a:xfrm>
            <a:off x="4358880" y="3085920"/>
            <a:ext cx="260820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93000"/>
          </a:bodyPr>
          <a:lstStyle/>
          <a:p>
            <a:endParaRPr lang="ru-RU" sz="2400" b="0" strike="noStrike" spc="-1">
              <a:solidFill>
                <a:srgbClr val="050505"/>
              </a:solidFill>
              <a:latin typeface="Arial"/>
            </a:endParaRPr>
          </a:p>
        </p:txBody>
      </p:sp>
      <p:sp>
        <p:nvSpPr>
          <p:cNvPr id="205" name="PlaceHolder 7"/>
          <p:cNvSpPr>
            <a:spLocks noGrp="1"/>
          </p:cNvSpPr>
          <p:nvPr>
            <p:ph/>
          </p:nvPr>
        </p:nvSpPr>
        <p:spPr>
          <a:xfrm>
            <a:off x="7098120" y="3085920"/>
            <a:ext cx="260820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93000"/>
          </a:bodyPr>
          <a:lstStyle/>
          <a:p>
            <a:endParaRPr lang="ru-RU" sz="2400" b="0" strike="noStrike" spc="-1">
              <a:solidFill>
                <a:srgbClr val="050505"/>
              </a:solidFill>
              <a:latin typeface="Arial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13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14"/>
          </p:nvPr>
        </p:nvSpPr>
        <p:spPr/>
        <p:txBody>
          <a:bodyPr/>
          <a:lstStyle/>
          <a:p>
            <a:fld id="{1184A8B6-5065-4B30-B5AB-AFC513E55F72}" type="slidenum">
              <a:rPr/>
              <a:pPr/>
              <a:t>‹#›</a:t>
            </a:fld>
            <a:endParaRPr/>
          </a:p>
        </p:txBody>
      </p:sp>
      <p:sp>
        <p:nvSpPr>
          <p:cNvPr id="11" name="PlaceHolder 10"/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7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18"/>
          </p:nvPr>
        </p:nvSpPr>
        <p:spPr/>
        <p:txBody>
          <a:bodyPr/>
          <a:lstStyle/>
          <a:p>
            <a:fld id="{595CAEDA-4325-4D71-8E67-A15D8EBA35A7}" type="slidenum">
              <a:rPr/>
              <a:pPr/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16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" name="PlaceHolder 1"/>
          <p:cNvSpPr>
            <a:spLocks noGrp="1"/>
          </p:cNvSpPr>
          <p:nvPr>
            <p:ph type="title"/>
          </p:nvPr>
        </p:nvSpPr>
        <p:spPr>
          <a:xfrm>
            <a:off x="1620000" y="216000"/>
            <a:ext cx="8100720" cy="936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rmAutofit/>
          </a:bodyPr>
          <a:lstStyle/>
          <a:p>
            <a:pPr algn="ctr">
              <a:buNone/>
            </a:pPr>
            <a:endParaRPr lang="ru-RU" sz="3300" b="0" strike="noStrike" spc="-1">
              <a:solidFill>
                <a:srgbClr val="050505"/>
              </a:solidFill>
              <a:latin typeface="Times New Roman"/>
            </a:endParaRPr>
          </a:p>
        </p:txBody>
      </p:sp>
      <p:sp>
        <p:nvSpPr>
          <p:cNvPr id="293" name="PlaceHolder 2"/>
          <p:cNvSpPr>
            <a:spLocks noGrp="1"/>
          </p:cNvSpPr>
          <p:nvPr>
            <p:ph type="subTitle"/>
          </p:nvPr>
        </p:nvSpPr>
        <p:spPr>
          <a:xfrm>
            <a:off x="1620000" y="1368000"/>
            <a:ext cx="8100720" cy="3288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ru-RU" sz="3200" b="0" strike="noStrike" spc="-1"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7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8"/>
          </p:nvPr>
        </p:nvSpPr>
        <p:spPr/>
        <p:txBody>
          <a:bodyPr/>
          <a:lstStyle/>
          <a:p>
            <a:fld id="{890C4318-924C-4B5F-8A2D-006AAA5FE38B}" type="slidenum">
              <a:rPr/>
              <a:pPr/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16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4" name="PlaceHolder 1"/>
          <p:cNvSpPr>
            <a:spLocks noGrp="1"/>
          </p:cNvSpPr>
          <p:nvPr>
            <p:ph type="title"/>
          </p:nvPr>
        </p:nvSpPr>
        <p:spPr>
          <a:xfrm>
            <a:off x="1620000" y="216000"/>
            <a:ext cx="8100720" cy="936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rmAutofit/>
          </a:bodyPr>
          <a:lstStyle/>
          <a:p>
            <a:pPr algn="ctr">
              <a:buNone/>
            </a:pPr>
            <a:endParaRPr lang="ru-RU" sz="3300" b="0" strike="noStrike" spc="-1">
              <a:solidFill>
                <a:srgbClr val="050505"/>
              </a:solidFill>
              <a:latin typeface="Times New Roman"/>
            </a:endParaRPr>
          </a:p>
        </p:txBody>
      </p:sp>
      <p:sp>
        <p:nvSpPr>
          <p:cNvPr id="295" name="PlaceHolder 2"/>
          <p:cNvSpPr>
            <a:spLocks noGrp="1"/>
          </p:cNvSpPr>
          <p:nvPr>
            <p:ph/>
          </p:nvPr>
        </p:nvSpPr>
        <p:spPr>
          <a:xfrm>
            <a:off x="1620000" y="1368000"/>
            <a:ext cx="8100720" cy="3288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2400" b="0" strike="noStrike" spc="-1">
              <a:solidFill>
                <a:srgbClr val="050505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7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8"/>
          </p:nvPr>
        </p:nvSpPr>
        <p:spPr/>
        <p:txBody>
          <a:bodyPr/>
          <a:lstStyle/>
          <a:p>
            <a:fld id="{EB0FD9E8-BDA0-44A4-A0A6-592C6FDE9624}" type="slidenum">
              <a:rPr/>
              <a:pPr/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16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" name="PlaceHolder 1"/>
          <p:cNvSpPr>
            <a:spLocks noGrp="1"/>
          </p:cNvSpPr>
          <p:nvPr>
            <p:ph type="title"/>
          </p:nvPr>
        </p:nvSpPr>
        <p:spPr>
          <a:xfrm>
            <a:off x="1620000" y="216000"/>
            <a:ext cx="8100720" cy="936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rmAutofit/>
          </a:bodyPr>
          <a:lstStyle/>
          <a:p>
            <a:pPr algn="ctr">
              <a:buNone/>
            </a:pPr>
            <a:endParaRPr lang="ru-RU" sz="3300" b="0" strike="noStrike" spc="-1">
              <a:solidFill>
                <a:srgbClr val="050505"/>
              </a:solidFill>
              <a:latin typeface="Times New Roman"/>
            </a:endParaRPr>
          </a:p>
        </p:txBody>
      </p:sp>
      <p:sp>
        <p:nvSpPr>
          <p:cNvPr id="297" name="PlaceHolder 2"/>
          <p:cNvSpPr>
            <a:spLocks noGrp="1"/>
          </p:cNvSpPr>
          <p:nvPr>
            <p:ph/>
          </p:nvPr>
        </p:nvSpPr>
        <p:spPr>
          <a:xfrm>
            <a:off x="1620000" y="1368000"/>
            <a:ext cx="3952800" cy="3288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2400" b="0" strike="noStrike" spc="-1">
              <a:solidFill>
                <a:srgbClr val="050505"/>
              </a:solidFill>
              <a:latin typeface="Arial"/>
            </a:endParaRPr>
          </a:p>
        </p:txBody>
      </p:sp>
      <p:sp>
        <p:nvSpPr>
          <p:cNvPr id="298" name="PlaceHolder 3"/>
          <p:cNvSpPr>
            <a:spLocks noGrp="1"/>
          </p:cNvSpPr>
          <p:nvPr>
            <p:ph/>
          </p:nvPr>
        </p:nvSpPr>
        <p:spPr>
          <a:xfrm>
            <a:off x="5770800" y="1368000"/>
            <a:ext cx="3952800" cy="3288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2400" b="0" strike="noStrike" spc="-1">
              <a:solidFill>
                <a:srgbClr val="050505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7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18"/>
          </p:nvPr>
        </p:nvSpPr>
        <p:spPr/>
        <p:txBody>
          <a:bodyPr/>
          <a:lstStyle/>
          <a:p>
            <a:fld id="{120478DE-89EE-40E5-82E2-C00101644513}" type="slidenum">
              <a:rPr/>
              <a:pPr/>
              <a:t>‹#›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16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9" name="PlaceHolder 1"/>
          <p:cNvSpPr>
            <a:spLocks noGrp="1"/>
          </p:cNvSpPr>
          <p:nvPr>
            <p:ph type="title"/>
          </p:nvPr>
        </p:nvSpPr>
        <p:spPr>
          <a:xfrm>
            <a:off x="1620000" y="216000"/>
            <a:ext cx="8100720" cy="936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rmAutofit/>
          </a:bodyPr>
          <a:lstStyle/>
          <a:p>
            <a:pPr algn="ctr">
              <a:buNone/>
            </a:pPr>
            <a:endParaRPr lang="ru-RU" sz="3300" b="0" strike="noStrike" spc="-1">
              <a:solidFill>
                <a:srgbClr val="050505"/>
              </a:solidFill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7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18"/>
          </p:nvPr>
        </p:nvSpPr>
        <p:spPr/>
        <p:txBody>
          <a:bodyPr/>
          <a:lstStyle/>
          <a:p>
            <a:fld id="{38253B53-B88B-4AAA-BE3C-EC6055982CAC}" type="slidenum">
              <a:rPr/>
              <a:pPr/>
              <a:t>‹#›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16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0" name="PlaceHolder 1"/>
          <p:cNvSpPr>
            <a:spLocks noGrp="1"/>
          </p:cNvSpPr>
          <p:nvPr>
            <p:ph type="subTitle"/>
          </p:nvPr>
        </p:nvSpPr>
        <p:spPr>
          <a:xfrm>
            <a:off x="1620000" y="216000"/>
            <a:ext cx="8100720" cy="4340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ru-RU" sz="3200" b="0" strike="noStrike" spc="-1"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7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18"/>
          </p:nvPr>
        </p:nvSpPr>
        <p:spPr/>
        <p:txBody>
          <a:bodyPr/>
          <a:lstStyle/>
          <a:p>
            <a:fld id="{8A99873C-B44B-40ED-8C7D-E10D1132C261}" type="slidenum">
              <a:rPr/>
              <a:pPr/>
              <a:t>‹#›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16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1" name="PlaceHolder 1"/>
          <p:cNvSpPr>
            <a:spLocks noGrp="1"/>
          </p:cNvSpPr>
          <p:nvPr>
            <p:ph type="title"/>
          </p:nvPr>
        </p:nvSpPr>
        <p:spPr>
          <a:xfrm>
            <a:off x="1620000" y="216000"/>
            <a:ext cx="8100720" cy="936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rmAutofit/>
          </a:bodyPr>
          <a:lstStyle/>
          <a:p>
            <a:pPr algn="ctr">
              <a:buNone/>
            </a:pPr>
            <a:endParaRPr lang="ru-RU" sz="3300" b="0" strike="noStrike" spc="-1">
              <a:solidFill>
                <a:srgbClr val="050505"/>
              </a:solidFill>
              <a:latin typeface="Times New Roman"/>
            </a:endParaRPr>
          </a:p>
        </p:txBody>
      </p:sp>
      <p:sp>
        <p:nvSpPr>
          <p:cNvPr id="302" name="PlaceHolder 2"/>
          <p:cNvSpPr>
            <a:spLocks noGrp="1"/>
          </p:cNvSpPr>
          <p:nvPr>
            <p:ph/>
          </p:nvPr>
        </p:nvSpPr>
        <p:spPr>
          <a:xfrm>
            <a:off x="1620000" y="1368000"/>
            <a:ext cx="395280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2400" b="0" strike="noStrike" spc="-1">
              <a:solidFill>
                <a:srgbClr val="050505"/>
              </a:solidFill>
              <a:latin typeface="Arial"/>
            </a:endParaRPr>
          </a:p>
        </p:txBody>
      </p:sp>
      <p:sp>
        <p:nvSpPr>
          <p:cNvPr id="303" name="PlaceHolder 3"/>
          <p:cNvSpPr>
            <a:spLocks noGrp="1"/>
          </p:cNvSpPr>
          <p:nvPr>
            <p:ph/>
          </p:nvPr>
        </p:nvSpPr>
        <p:spPr>
          <a:xfrm>
            <a:off x="5770800" y="1368000"/>
            <a:ext cx="3952800" cy="3288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2400" b="0" strike="noStrike" spc="-1">
              <a:solidFill>
                <a:srgbClr val="050505"/>
              </a:solidFill>
              <a:latin typeface="Arial"/>
            </a:endParaRPr>
          </a:p>
        </p:txBody>
      </p:sp>
      <p:sp>
        <p:nvSpPr>
          <p:cNvPr id="304" name="PlaceHolder 4"/>
          <p:cNvSpPr>
            <a:spLocks noGrp="1"/>
          </p:cNvSpPr>
          <p:nvPr>
            <p:ph/>
          </p:nvPr>
        </p:nvSpPr>
        <p:spPr>
          <a:xfrm>
            <a:off x="1620000" y="3085920"/>
            <a:ext cx="395280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2400" b="0" strike="noStrike" spc="-1">
              <a:solidFill>
                <a:srgbClr val="050505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7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18"/>
          </p:nvPr>
        </p:nvSpPr>
        <p:spPr/>
        <p:txBody>
          <a:bodyPr/>
          <a:lstStyle/>
          <a:p>
            <a:fld id="{70E6E0AC-F8DD-4131-B3A4-8FDC1032D6B2}" type="slidenum">
              <a:rPr/>
              <a:pPr/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16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5" name="PlaceHolder 1"/>
          <p:cNvSpPr>
            <a:spLocks noGrp="1"/>
          </p:cNvSpPr>
          <p:nvPr>
            <p:ph type="title"/>
          </p:nvPr>
        </p:nvSpPr>
        <p:spPr>
          <a:xfrm>
            <a:off x="1620000" y="216000"/>
            <a:ext cx="8100720" cy="936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rmAutofit/>
          </a:bodyPr>
          <a:lstStyle/>
          <a:p>
            <a:pPr algn="ctr">
              <a:buNone/>
            </a:pPr>
            <a:endParaRPr lang="ru-RU" sz="3300" b="0" strike="noStrike" spc="-1">
              <a:solidFill>
                <a:srgbClr val="050505"/>
              </a:solidFill>
              <a:latin typeface="Times New Roman"/>
            </a:endParaRPr>
          </a:p>
        </p:txBody>
      </p:sp>
      <p:sp>
        <p:nvSpPr>
          <p:cNvPr id="306" name="PlaceHolder 2"/>
          <p:cNvSpPr>
            <a:spLocks noGrp="1"/>
          </p:cNvSpPr>
          <p:nvPr>
            <p:ph/>
          </p:nvPr>
        </p:nvSpPr>
        <p:spPr>
          <a:xfrm>
            <a:off x="1620000" y="1368000"/>
            <a:ext cx="3952800" cy="3288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2400" b="0" strike="noStrike" spc="-1">
              <a:solidFill>
                <a:srgbClr val="050505"/>
              </a:solidFill>
              <a:latin typeface="Arial"/>
            </a:endParaRPr>
          </a:p>
        </p:txBody>
      </p:sp>
      <p:sp>
        <p:nvSpPr>
          <p:cNvPr id="307" name="PlaceHolder 3"/>
          <p:cNvSpPr>
            <a:spLocks noGrp="1"/>
          </p:cNvSpPr>
          <p:nvPr>
            <p:ph/>
          </p:nvPr>
        </p:nvSpPr>
        <p:spPr>
          <a:xfrm>
            <a:off x="5770800" y="1368000"/>
            <a:ext cx="395280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2400" b="0" strike="noStrike" spc="-1">
              <a:solidFill>
                <a:srgbClr val="050505"/>
              </a:solidFill>
              <a:latin typeface="Arial"/>
            </a:endParaRPr>
          </a:p>
        </p:txBody>
      </p:sp>
      <p:sp>
        <p:nvSpPr>
          <p:cNvPr id="308" name="PlaceHolder 4"/>
          <p:cNvSpPr>
            <a:spLocks noGrp="1"/>
          </p:cNvSpPr>
          <p:nvPr>
            <p:ph/>
          </p:nvPr>
        </p:nvSpPr>
        <p:spPr>
          <a:xfrm>
            <a:off x="5770800" y="3085920"/>
            <a:ext cx="395280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2400" b="0" strike="noStrike" spc="-1">
              <a:solidFill>
                <a:srgbClr val="050505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7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18"/>
          </p:nvPr>
        </p:nvSpPr>
        <p:spPr/>
        <p:txBody>
          <a:bodyPr/>
          <a:lstStyle/>
          <a:p>
            <a:fld id="{14F3459E-8E49-4657-9CC3-2122A8CBD76E}" type="slidenum">
              <a:rPr/>
              <a:pPr/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16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9" name="PlaceHolder 1"/>
          <p:cNvSpPr>
            <a:spLocks noGrp="1"/>
          </p:cNvSpPr>
          <p:nvPr>
            <p:ph type="title"/>
          </p:nvPr>
        </p:nvSpPr>
        <p:spPr>
          <a:xfrm>
            <a:off x="1620000" y="216000"/>
            <a:ext cx="8100720" cy="936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rmAutofit/>
          </a:bodyPr>
          <a:lstStyle/>
          <a:p>
            <a:pPr algn="ctr">
              <a:buNone/>
            </a:pPr>
            <a:endParaRPr lang="ru-RU" sz="3300" b="0" strike="noStrike" spc="-1">
              <a:solidFill>
                <a:srgbClr val="050505"/>
              </a:solidFill>
              <a:latin typeface="Times New Roman"/>
            </a:endParaRPr>
          </a:p>
        </p:txBody>
      </p:sp>
      <p:sp>
        <p:nvSpPr>
          <p:cNvPr id="310" name="PlaceHolder 2"/>
          <p:cNvSpPr>
            <a:spLocks noGrp="1"/>
          </p:cNvSpPr>
          <p:nvPr>
            <p:ph/>
          </p:nvPr>
        </p:nvSpPr>
        <p:spPr>
          <a:xfrm>
            <a:off x="1620000" y="1368000"/>
            <a:ext cx="395280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2400" b="0" strike="noStrike" spc="-1">
              <a:solidFill>
                <a:srgbClr val="050505"/>
              </a:solidFill>
              <a:latin typeface="Arial"/>
            </a:endParaRPr>
          </a:p>
        </p:txBody>
      </p:sp>
      <p:sp>
        <p:nvSpPr>
          <p:cNvPr id="311" name="PlaceHolder 3"/>
          <p:cNvSpPr>
            <a:spLocks noGrp="1"/>
          </p:cNvSpPr>
          <p:nvPr>
            <p:ph/>
          </p:nvPr>
        </p:nvSpPr>
        <p:spPr>
          <a:xfrm>
            <a:off x="5770800" y="1368000"/>
            <a:ext cx="395280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2400" b="0" strike="noStrike" spc="-1">
              <a:solidFill>
                <a:srgbClr val="050505"/>
              </a:solidFill>
              <a:latin typeface="Arial"/>
            </a:endParaRPr>
          </a:p>
        </p:txBody>
      </p:sp>
      <p:sp>
        <p:nvSpPr>
          <p:cNvPr id="312" name="PlaceHolder 4"/>
          <p:cNvSpPr>
            <a:spLocks noGrp="1"/>
          </p:cNvSpPr>
          <p:nvPr>
            <p:ph/>
          </p:nvPr>
        </p:nvSpPr>
        <p:spPr>
          <a:xfrm>
            <a:off x="1620000" y="3085920"/>
            <a:ext cx="810072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2400" b="0" strike="noStrike" spc="-1">
              <a:solidFill>
                <a:srgbClr val="050505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7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18"/>
          </p:nvPr>
        </p:nvSpPr>
        <p:spPr/>
        <p:txBody>
          <a:bodyPr/>
          <a:lstStyle/>
          <a:p>
            <a:fld id="{B934792E-827B-4C64-A89E-7F296E974954}" type="slidenum">
              <a:rPr/>
              <a:pPr/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16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1620000" y="216000"/>
            <a:ext cx="8100720" cy="936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rmAutofit/>
          </a:bodyPr>
          <a:lstStyle/>
          <a:p>
            <a:pPr algn="ctr">
              <a:buNone/>
            </a:pPr>
            <a:endParaRPr lang="ru-RU" sz="3300" b="0" strike="noStrike" spc="-1">
              <a:solidFill>
                <a:srgbClr val="050505"/>
              </a:solidFill>
              <a:latin typeface="Times New Roman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>
          <a:xfrm>
            <a:off x="1620000" y="1368000"/>
            <a:ext cx="395280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2400" b="0" strike="noStrike" spc="-1">
              <a:solidFill>
                <a:srgbClr val="050505"/>
              </a:solidFill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/>
          </p:nvPr>
        </p:nvSpPr>
        <p:spPr>
          <a:xfrm>
            <a:off x="5770800" y="1368000"/>
            <a:ext cx="3952800" cy="3288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2400" b="0" strike="noStrike" spc="-1">
              <a:solidFill>
                <a:srgbClr val="050505"/>
              </a:solidFill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/>
          </p:nvPr>
        </p:nvSpPr>
        <p:spPr>
          <a:xfrm>
            <a:off x="1620000" y="3085920"/>
            <a:ext cx="395280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2400" b="0" strike="noStrike" spc="-1">
              <a:solidFill>
                <a:srgbClr val="050505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D5E2466F-D6F0-4E84-ACF7-466E26DF0A43}" type="slidenum">
              <a:rPr/>
              <a:pPr/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3" name="PlaceHolder 1"/>
          <p:cNvSpPr>
            <a:spLocks noGrp="1"/>
          </p:cNvSpPr>
          <p:nvPr>
            <p:ph type="title"/>
          </p:nvPr>
        </p:nvSpPr>
        <p:spPr>
          <a:xfrm>
            <a:off x="1620000" y="216000"/>
            <a:ext cx="8100720" cy="936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rmAutofit/>
          </a:bodyPr>
          <a:lstStyle/>
          <a:p>
            <a:pPr algn="ctr">
              <a:buNone/>
            </a:pPr>
            <a:endParaRPr lang="ru-RU" sz="3300" b="0" strike="noStrike" spc="-1">
              <a:solidFill>
                <a:srgbClr val="050505"/>
              </a:solidFill>
              <a:latin typeface="Times New Roman"/>
            </a:endParaRPr>
          </a:p>
        </p:txBody>
      </p:sp>
      <p:sp>
        <p:nvSpPr>
          <p:cNvPr id="314" name="PlaceHolder 2"/>
          <p:cNvSpPr>
            <a:spLocks noGrp="1"/>
          </p:cNvSpPr>
          <p:nvPr>
            <p:ph/>
          </p:nvPr>
        </p:nvSpPr>
        <p:spPr>
          <a:xfrm>
            <a:off x="1620000" y="1368000"/>
            <a:ext cx="810072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2400" b="0" strike="noStrike" spc="-1">
              <a:solidFill>
                <a:srgbClr val="050505"/>
              </a:solidFill>
              <a:latin typeface="Arial"/>
            </a:endParaRPr>
          </a:p>
        </p:txBody>
      </p:sp>
      <p:sp>
        <p:nvSpPr>
          <p:cNvPr id="315" name="PlaceHolder 3"/>
          <p:cNvSpPr>
            <a:spLocks noGrp="1"/>
          </p:cNvSpPr>
          <p:nvPr>
            <p:ph/>
          </p:nvPr>
        </p:nvSpPr>
        <p:spPr>
          <a:xfrm>
            <a:off x="1620000" y="3085920"/>
            <a:ext cx="810072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2400" b="0" strike="noStrike" spc="-1">
              <a:solidFill>
                <a:srgbClr val="050505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7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18"/>
          </p:nvPr>
        </p:nvSpPr>
        <p:spPr/>
        <p:txBody>
          <a:bodyPr/>
          <a:lstStyle/>
          <a:p>
            <a:fld id="{58830FA4-BD33-4817-A6C0-06B668BE63D2}" type="slidenum">
              <a:rPr/>
              <a:pPr/>
              <a:t>‹#›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16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6" name="PlaceHolder 1"/>
          <p:cNvSpPr>
            <a:spLocks noGrp="1"/>
          </p:cNvSpPr>
          <p:nvPr>
            <p:ph type="title"/>
          </p:nvPr>
        </p:nvSpPr>
        <p:spPr>
          <a:xfrm>
            <a:off x="1620000" y="216000"/>
            <a:ext cx="8100720" cy="936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rmAutofit/>
          </a:bodyPr>
          <a:lstStyle/>
          <a:p>
            <a:pPr algn="ctr">
              <a:buNone/>
            </a:pPr>
            <a:endParaRPr lang="ru-RU" sz="3300" b="0" strike="noStrike" spc="-1">
              <a:solidFill>
                <a:srgbClr val="050505"/>
              </a:solidFill>
              <a:latin typeface="Times New Roman"/>
            </a:endParaRPr>
          </a:p>
        </p:txBody>
      </p:sp>
      <p:sp>
        <p:nvSpPr>
          <p:cNvPr id="317" name="PlaceHolder 2"/>
          <p:cNvSpPr>
            <a:spLocks noGrp="1"/>
          </p:cNvSpPr>
          <p:nvPr>
            <p:ph/>
          </p:nvPr>
        </p:nvSpPr>
        <p:spPr>
          <a:xfrm>
            <a:off x="1620000" y="1368000"/>
            <a:ext cx="395280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2400" b="0" strike="noStrike" spc="-1">
              <a:solidFill>
                <a:srgbClr val="050505"/>
              </a:solidFill>
              <a:latin typeface="Arial"/>
            </a:endParaRPr>
          </a:p>
        </p:txBody>
      </p:sp>
      <p:sp>
        <p:nvSpPr>
          <p:cNvPr id="318" name="PlaceHolder 3"/>
          <p:cNvSpPr>
            <a:spLocks noGrp="1"/>
          </p:cNvSpPr>
          <p:nvPr>
            <p:ph/>
          </p:nvPr>
        </p:nvSpPr>
        <p:spPr>
          <a:xfrm>
            <a:off x="5770800" y="1368000"/>
            <a:ext cx="395280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2400" b="0" strike="noStrike" spc="-1">
              <a:solidFill>
                <a:srgbClr val="050505"/>
              </a:solidFill>
              <a:latin typeface="Arial"/>
            </a:endParaRPr>
          </a:p>
        </p:txBody>
      </p:sp>
      <p:sp>
        <p:nvSpPr>
          <p:cNvPr id="319" name="PlaceHolder 4"/>
          <p:cNvSpPr>
            <a:spLocks noGrp="1"/>
          </p:cNvSpPr>
          <p:nvPr>
            <p:ph/>
          </p:nvPr>
        </p:nvSpPr>
        <p:spPr>
          <a:xfrm>
            <a:off x="1620000" y="3085920"/>
            <a:ext cx="395280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2400" b="0" strike="noStrike" spc="-1">
              <a:solidFill>
                <a:srgbClr val="050505"/>
              </a:solidFill>
              <a:latin typeface="Arial"/>
            </a:endParaRPr>
          </a:p>
        </p:txBody>
      </p:sp>
      <p:sp>
        <p:nvSpPr>
          <p:cNvPr id="320" name="PlaceHolder 5"/>
          <p:cNvSpPr>
            <a:spLocks noGrp="1"/>
          </p:cNvSpPr>
          <p:nvPr>
            <p:ph/>
          </p:nvPr>
        </p:nvSpPr>
        <p:spPr>
          <a:xfrm>
            <a:off x="5770800" y="3085920"/>
            <a:ext cx="395280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2400" b="0" strike="noStrike" spc="-1">
              <a:solidFill>
                <a:srgbClr val="050505"/>
              </a:solidFill>
              <a:latin typeface="Arial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17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18"/>
          </p:nvPr>
        </p:nvSpPr>
        <p:spPr/>
        <p:txBody>
          <a:bodyPr/>
          <a:lstStyle/>
          <a:p>
            <a:fld id="{5964C59D-2D26-4A96-A882-8765914F2638}" type="slidenum">
              <a:rPr/>
              <a:pPr/>
              <a:t>‹#›</a:t>
            </a:fld>
            <a:endParaRPr/>
          </a:p>
        </p:txBody>
      </p:sp>
      <p:sp>
        <p:nvSpPr>
          <p:cNvPr id="9" name="PlaceHolder 8"/>
          <p:cNvSpPr>
            <a:spLocks noGrp="1"/>
          </p:cNvSpPr>
          <p:nvPr>
            <p:ph type="dt" idx="16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1" name="PlaceHolder 1"/>
          <p:cNvSpPr>
            <a:spLocks noGrp="1"/>
          </p:cNvSpPr>
          <p:nvPr>
            <p:ph type="title"/>
          </p:nvPr>
        </p:nvSpPr>
        <p:spPr>
          <a:xfrm>
            <a:off x="1620000" y="216000"/>
            <a:ext cx="8100720" cy="936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rmAutofit/>
          </a:bodyPr>
          <a:lstStyle/>
          <a:p>
            <a:pPr algn="ctr">
              <a:buNone/>
            </a:pPr>
            <a:endParaRPr lang="ru-RU" sz="3300" b="0" strike="noStrike" spc="-1">
              <a:solidFill>
                <a:srgbClr val="050505"/>
              </a:solidFill>
              <a:latin typeface="Times New Roman"/>
            </a:endParaRPr>
          </a:p>
        </p:txBody>
      </p:sp>
      <p:sp>
        <p:nvSpPr>
          <p:cNvPr id="322" name="PlaceHolder 2"/>
          <p:cNvSpPr>
            <a:spLocks noGrp="1"/>
          </p:cNvSpPr>
          <p:nvPr>
            <p:ph/>
          </p:nvPr>
        </p:nvSpPr>
        <p:spPr>
          <a:xfrm>
            <a:off x="1620000" y="1368000"/>
            <a:ext cx="260820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93000"/>
          </a:bodyPr>
          <a:lstStyle/>
          <a:p>
            <a:endParaRPr lang="ru-RU" sz="2400" b="0" strike="noStrike" spc="-1">
              <a:solidFill>
                <a:srgbClr val="050505"/>
              </a:solidFill>
              <a:latin typeface="Arial"/>
            </a:endParaRPr>
          </a:p>
        </p:txBody>
      </p:sp>
      <p:sp>
        <p:nvSpPr>
          <p:cNvPr id="323" name="PlaceHolder 3"/>
          <p:cNvSpPr>
            <a:spLocks noGrp="1"/>
          </p:cNvSpPr>
          <p:nvPr>
            <p:ph/>
          </p:nvPr>
        </p:nvSpPr>
        <p:spPr>
          <a:xfrm>
            <a:off x="4358880" y="1368000"/>
            <a:ext cx="260820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93000"/>
          </a:bodyPr>
          <a:lstStyle/>
          <a:p>
            <a:endParaRPr lang="ru-RU" sz="2400" b="0" strike="noStrike" spc="-1">
              <a:solidFill>
                <a:srgbClr val="050505"/>
              </a:solidFill>
              <a:latin typeface="Arial"/>
            </a:endParaRPr>
          </a:p>
        </p:txBody>
      </p:sp>
      <p:sp>
        <p:nvSpPr>
          <p:cNvPr id="324" name="PlaceHolder 4"/>
          <p:cNvSpPr>
            <a:spLocks noGrp="1"/>
          </p:cNvSpPr>
          <p:nvPr>
            <p:ph/>
          </p:nvPr>
        </p:nvSpPr>
        <p:spPr>
          <a:xfrm>
            <a:off x="7098120" y="1368000"/>
            <a:ext cx="260820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93000"/>
          </a:bodyPr>
          <a:lstStyle/>
          <a:p>
            <a:endParaRPr lang="ru-RU" sz="2400" b="0" strike="noStrike" spc="-1">
              <a:solidFill>
                <a:srgbClr val="050505"/>
              </a:solidFill>
              <a:latin typeface="Arial"/>
            </a:endParaRPr>
          </a:p>
        </p:txBody>
      </p:sp>
      <p:sp>
        <p:nvSpPr>
          <p:cNvPr id="325" name="PlaceHolder 5"/>
          <p:cNvSpPr>
            <a:spLocks noGrp="1"/>
          </p:cNvSpPr>
          <p:nvPr>
            <p:ph/>
          </p:nvPr>
        </p:nvSpPr>
        <p:spPr>
          <a:xfrm>
            <a:off x="1620000" y="3085920"/>
            <a:ext cx="260820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93000"/>
          </a:bodyPr>
          <a:lstStyle/>
          <a:p>
            <a:endParaRPr lang="ru-RU" sz="2400" b="0" strike="noStrike" spc="-1">
              <a:solidFill>
                <a:srgbClr val="050505"/>
              </a:solidFill>
              <a:latin typeface="Arial"/>
            </a:endParaRPr>
          </a:p>
        </p:txBody>
      </p:sp>
      <p:sp>
        <p:nvSpPr>
          <p:cNvPr id="326" name="PlaceHolder 6"/>
          <p:cNvSpPr>
            <a:spLocks noGrp="1"/>
          </p:cNvSpPr>
          <p:nvPr>
            <p:ph/>
          </p:nvPr>
        </p:nvSpPr>
        <p:spPr>
          <a:xfrm>
            <a:off x="4358880" y="3085920"/>
            <a:ext cx="260820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93000"/>
          </a:bodyPr>
          <a:lstStyle/>
          <a:p>
            <a:endParaRPr lang="ru-RU" sz="2400" b="0" strike="noStrike" spc="-1">
              <a:solidFill>
                <a:srgbClr val="050505"/>
              </a:solidFill>
              <a:latin typeface="Arial"/>
            </a:endParaRPr>
          </a:p>
        </p:txBody>
      </p:sp>
      <p:sp>
        <p:nvSpPr>
          <p:cNvPr id="327" name="PlaceHolder 7"/>
          <p:cNvSpPr>
            <a:spLocks noGrp="1"/>
          </p:cNvSpPr>
          <p:nvPr>
            <p:ph/>
          </p:nvPr>
        </p:nvSpPr>
        <p:spPr>
          <a:xfrm>
            <a:off x="7098120" y="3085920"/>
            <a:ext cx="260820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93000"/>
          </a:bodyPr>
          <a:lstStyle/>
          <a:p>
            <a:endParaRPr lang="ru-RU" sz="2400" b="0" strike="noStrike" spc="-1">
              <a:solidFill>
                <a:srgbClr val="050505"/>
              </a:solidFill>
              <a:latin typeface="Arial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17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18"/>
          </p:nvPr>
        </p:nvSpPr>
        <p:spPr/>
        <p:txBody>
          <a:bodyPr/>
          <a:lstStyle/>
          <a:p>
            <a:fld id="{01C3FF03-F37B-4ECF-A46F-0D73292976D6}" type="slidenum">
              <a:rPr/>
              <a:pPr/>
              <a:t>‹#›</a:t>
            </a:fld>
            <a:endParaRPr/>
          </a:p>
        </p:txBody>
      </p:sp>
      <p:sp>
        <p:nvSpPr>
          <p:cNvPr id="11" name="PlaceHolder 10"/>
          <p:cNvSpPr>
            <a:spLocks noGrp="1"/>
          </p:cNvSpPr>
          <p:nvPr>
            <p:ph type="dt" idx="16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1620000" y="216000"/>
            <a:ext cx="8100720" cy="936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rmAutofit/>
          </a:bodyPr>
          <a:lstStyle/>
          <a:p>
            <a:pPr algn="ctr">
              <a:buNone/>
            </a:pPr>
            <a:endParaRPr lang="ru-RU" sz="3300" b="0" strike="noStrike" spc="-1">
              <a:solidFill>
                <a:srgbClr val="050505"/>
              </a:solidFill>
              <a:latin typeface="Times New Roman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/>
          </p:nvPr>
        </p:nvSpPr>
        <p:spPr>
          <a:xfrm>
            <a:off x="1620000" y="1368000"/>
            <a:ext cx="3952800" cy="3288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2400" b="0" strike="noStrike" spc="-1">
              <a:solidFill>
                <a:srgbClr val="050505"/>
              </a:solidFill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/>
          </p:nvPr>
        </p:nvSpPr>
        <p:spPr>
          <a:xfrm>
            <a:off x="5770800" y="1368000"/>
            <a:ext cx="395280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2400" b="0" strike="noStrike" spc="-1">
              <a:solidFill>
                <a:srgbClr val="050505"/>
              </a:solidFill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/>
          </p:nvPr>
        </p:nvSpPr>
        <p:spPr>
          <a:xfrm>
            <a:off x="5770800" y="3085920"/>
            <a:ext cx="395280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2400" b="0" strike="noStrike" spc="-1">
              <a:solidFill>
                <a:srgbClr val="050505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1D96D24B-595E-4160-8C57-F944DD9341D2}" type="slidenum">
              <a:rPr/>
              <a:pPr/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1620000" y="216000"/>
            <a:ext cx="8100720" cy="936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rmAutofit/>
          </a:bodyPr>
          <a:lstStyle/>
          <a:p>
            <a:pPr algn="ctr">
              <a:buNone/>
            </a:pPr>
            <a:endParaRPr lang="ru-RU" sz="3300" b="0" strike="noStrike" spc="-1">
              <a:solidFill>
                <a:srgbClr val="050505"/>
              </a:solidFill>
              <a:latin typeface="Times New Roman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/>
          </p:nvPr>
        </p:nvSpPr>
        <p:spPr>
          <a:xfrm>
            <a:off x="1620000" y="1368000"/>
            <a:ext cx="395280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2400" b="0" strike="noStrike" spc="-1">
              <a:solidFill>
                <a:srgbClr val="050505"/>
              </a:solidFill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/>
          </p:nvPr>
        </p:nvSpPr>
        <p:spPr>
          <a:xfrm>
            <a:off x="5770800" y="1368000"/>
            <a:ext cx="395280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2400" b="0" strike="noStrike" spc="-1">
              <a:solidFill>
                <a:srgbClr val="050505"/>
              </a:solidFill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/>
          </p:nvPr>
        </p:nvSpPr>
        <p:spPr>
          <a:xfrm>
            <a:off x="1620000" y="3085920"/>
            <a:ext cx="810072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2400" b="0" strike="noStrike" spc="-1">
              <a:solidFill>
                <a:srgbClr val="050505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5C644F37-9C43-4F1C-8217-F44C58B9DEC4}" type="slidenum">
              <a:rPr/>
              <a:pPr/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slideLayout" Target="../slideLayouts/slideLayout36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4.xml"/><Relationship Id="rId13" Type="http://schemas.openxmlformats.org/officeDocument/2006/relationships/theme" Target="../theme/theme4.xml"/><Relationship Id="rId3" Type="http://schemas.openxmlformats.org/officeDocument/2006/relationships/slideLayout" Target="../slideLayouts/slideLayout39.xml"/><Relationship Id="rId7" Type="http://schemas.openxmlformats.org/officeDocument/2006/relationships/slideLayout" Target="../slideLayouts/slideLayout43.xml"/><Relationship Id="rId12" Type="http://schemas.openxmlformats.org/officeDocument/2006/relationships/slideLayout" Target="../slideLayouts/slideLayout48.xml"/><Relationship Id="rId2" Type="http://schemas.openxmlformats.org/officeDocument/2006/relationships/slideLayout" Target="../slideLayouts/slideLayout38.xml"/><Relationship Id="rId1" Type="http://schemas.openxmlformats.org/officeDocument/2006/relationships/slideLayout" Target="../slideLayouts/slideLayout37.xml"/><Relationship Id="rId6" Type="http://schemas.openxmlformats.org/officeDocument/2006/relationships/slideLayout" Target="../slideLayouts/slideLayout42.xml"/><Relationship Id="rId11" Type="http://schemas.openxmlformats.org/officeDocument/2006/relationships/slideLayout" Target="../slideLayouts/slideLayout47.xml"/><Relationship Id="rId5" Type="http://schemas.openxmlformats.org/officeDocument/2006/relationships/slideLayout" Target="../slideLayouts/slideLayout41.xml"/><Relationship Id="rId10" Type="http://schemas.openxmlformats.org/officeDocument/2006/relationships/slideLayout" Target="../slideLayouts/slideLayout46.xml"/><Relationship Id="rId4" Type="http://schemas.openxmlformats.org/officeDocument/2006/relationships/slideLayout" Target="../slideLayouts/slideLayout40.xml"/><Relationship Id="rId9" Type="http://schemas.openxmlformats.org/officeDocument/2006/relationships/slideLayout" Target="../slideLayouts/slideLayout45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6.xml"/><Relationship Id="rId13" Type="http://schemas.openxmlformats.org/officeDocument/2006/relationships/theme" Target="../theme/theme5.xml"/><Relationship Id="rId3" Type="http://schemas.openxmlformats.org/officeDocument/2006/relationships/slideLayout" Target="../slideLayouts/slideLayout51.xml"/><Relationship Id="rId7" Type="http://schemas.openxmlformats.org/officeDocument/2006/relationships/slideLayout" Target="../slideLayouts/slideLayout55.xml"/><Relationship Id="rId12" Type="http://schemas.openxmlformats.org/officeDocument/2006/relationships/slideLayout" Target="../slideLayouts/slideLayout60.xml"/><Relationship Id="rId2" Type="http://schemas.openxmlformats.org/officeDocument/2006/relationships/slideLayout" Target="../slideLayouts/slideLayout50.xml"/><Relationship Id="rId1" Type="http://schemas.openxmlformats.org/officeDocument/2006/relationships/slideLayout" Target="../slideLayouts/slideLayout49.xml"/><Relationship Id="rId6" Type="http://schemas.openxmlformats.org/officeDocument/2006/relationships/slideLayout" Target="../slideLayouts/slideLayout54.xml"/><Relationship Id="rId11" Type="http://schemas.openxmlformats.org/officeDocument/2006/relationships/slideLayout" Target="../slideLayouts/slideLayout59.xml"/><Relationship Id="rId5" Type="http://schemas.openxmlformats.org/officeDocument/2006/relationships/slideLayout" Target="../slideLayouts/slideLayout53.xml"/><Relationship Id="rId10" Type="http://schemas.openxmlformats.org/officeDocument/2006/relationships/slideLayout" Target="../slideLayouts/slideLayout58.xml"/><Relationship Id="rId4" Type="http://schemas.openxmlformats.org/officeDocument/2006/relationships/slideLayout" Target="../slideLayouts/slideLayout52.xml"/><Relationship Id="rId9" Type="http://schemas.openxmlformats.org/officeDocument/2006/relationships/slideLayout" Target="../slideLayouts/slideLayout57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8.xml"/><Relationship Id="rId13" Type="http://schemas.openxmlformats.org/officeDocument/2006/relationships/theme" Target="../theme/theme6.xml"/><Relationship Id="rId3" Type="http://schemas.openxmlformats.org/officeDocument/2006/relationships/slideLayout" Target="../slideLayouts/slideLayout63.xml"/><Relationship Id="rId7" Type="http://schemas.openxmlformats.org/officeDocument/2006/relationships/slideLayout" Target="../slideLayouts/slideLayout67.xml"/><Relationship Id="rId12" Type="http://schemas.openxmlformats.org/officeDocument/2006/relationships/slideLayout" Target="../slideLayouts/slideLayout72.xml"/><Relationship Id="rId2" Type="http://schemas.openxmlformats.org/officeDocument/2006/relationships/slideLayout" Target="../slideLayouts/slideLayout62.xml"/><Relationship Id="rId1" Type="http://schemas.openxmlformats.org/officeDocument/2006/relationships/slideLayout" Target="../slideLayouts/slideLayout61.xml"/><Relationship Id="rId6" Type="http://schemas.openxmlformats.org/officeDocument/2006/relationships/slideLayout" Target="../slideLayouts/slideLayout66.xml"/><Relationship Id="rId11" Type="http://schemas.openxmlformats.org/officeDocument/2006/relationships/slideLayout" Target="../slideLayouts/slideLayout71.xml"/><Relationship Id="rId5" Type="http://schemas.openxmlformats.org/officeDocument/2006/relationships/slideLayout" Target="../slideLayouts/slideLayout65.xml"/><Relationship Id="rId10" Type="http://schemas.openxmlformats.org/officeDocument/2006/relationships/slideLayout" Target="../slideLayouts/slideLayout70.xml"/><Relationship Id="rId4" Type="http://schemas.openxmlformats.org/officeDocument/2006/relationships/slideLayout" Target="../slideLayouts/slideLayout64.xml"/><Relationship Id="rId9" Type="http://schemas.openxmlformats.org/officeDocument/2006/relationships/slideLayout" Target="../slideLayouts/slideLayout6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0920" cy="945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r>
              <a:rPr lang="ru-RU" sz="1800" b="0" strike="noStrike" spc="-1"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6" name="PlaceHolder 2"/>
          <p:cNvSpPr>
            <a:spLocks noGrp="1"/>
          </p:cNvSpPr>
          <p:nvPr>
            <p:ph type="ftr" idx="1"/>
          </p:nvPr>
        </p:nvSpPr>
        <p:spPr>
          <a:xfrm>
            <a:off x="3339000" y="5256000"/>
            <a:ext cx="3401640" cy="30132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>
            <a:lvl1pPr algn="ctr">
              <a:lnSpc>
                <a:spcPct val="100000"/>
              </a:lnSpc>
              <a:buNone/>
              <a:defRPr lang="ru-RU" sz="1400" b="0" strike="noStrike" spc="-1">
                <a:latin typeface="Times New Roman"/>
              </a:defRPr>
            </a:lvl1pPr>
          </a:lstStyle>
          <a:p>
            <a:pPr algn="ctr">
              <a:lnSpc>
                <a:spcPct val="100000"/>
              </a:lnSpc>
              <a:buNone/>
            </a:pPr>
            <a:r>
              <a:rPr lang="ru-RU" sz="1400" b="0" strike="noStrike" spc="-1">
                <a:latin typeface="Times New Roman"/>
              </a:rPr>
              <a:t>&lt;нижний колонтитул&gt;</a:t>
            </a:r>
          </a:p>
        </p:txBody>
      </p:sp>
      <p:sp>
        <p:nvSpPr>
          <p:cNvPr id="2" name="PlaceHolder 3"/>
          <p:cNvSpPr>
            <a:spLocks noGrp="1"/>
          </p:cNvSpPr>
          <p:nvPr>
            <p:ph type="sldNum" idx="2"/>
          </p:nvPr>
        </p:nvSpPr>
        <p:spPr>
          <a:xfrm>
            <a:off x="7119000" y="5256000"/>
            <a:ext cx="2267640" cy="30132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>
            <a:lvl1pPr algn="r">
              <a:lnSpc>
                <a:spcPct val="100000"/>
              </a:lnSpc>
              <a:buNone/>
              <a:defRPr lang="ru-RU" sz="1200" b="0" strike="noStrike" spc="-1">
                <a:solidFill>
                  <a:srgbClr val="8B8B8B"/>
                </a:solidFill>
                <a:latin typeface="Calibri"/>
              </a:defRPr>
            </a:lvl1pPr>
          </a:lstStyle>
          <a:p>
            <a:pPr algn="r">
              <a:lnSpc>
                <a:spcPct val="100000"/>
              </a:lnSpc>
              <a:buNone/>
            </a:pPr>
            <a:fld id="{BCBA01EE-BD9E-4893-A45B-74C7185A40B2}" type="slidenum">
              <a:rPr lang="ru-RU" sz="1200" b="0" strike="noStrike" spc="-1">
                <a:solidFill>
                  <a:srgbClr val="8B8B8B"/>
                </a:solidFill>
                <a:latin typeface="Calibri"/>
              </a:rPr>
              <a:pPr algn="r">
                <a:lnSpc>
                  <a:spcPct val="100000"/>
                </a:lnSpc>
                <a:buNone/>
              </a:pPr>
              <a:t>‹#›</a:t>
            </a:fld>
            <a:endParaRPr lang="ru-RU" sz="1200" b="0" strike="noStrike" spc="-1"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dt" idx="3"/>
          </p:nvPr>
        </p:nvSpPr>
        <p:spPr>
          <a:xfrm>
            <a:off x="692640" y="5256000"/>
            <a:ext cx="2267640" cy="30132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>
            <a:lvl1pPr>
              <a:defRPr lang="ru-RU" sz="1400" b="0" strike="noStrike" spc="-1">
                <a:latin typeface="Times New Roman"/>
              </a:defRPr>
            </a:lvl1pPr>
          </a:lstStyle>
          <a:p>
            <a:r>
              <a:rPr lang="ru-RU" sz="1400" b="0" strike="noStrike" spc="-1">
                <a:latin typeface="Times New Roman"/>
              </a:rPr>
              <a:t>&lt;дата/время&gt;</a:t>
            </a:r>
          </a:p>
        </p:txBody>
      </p:sp>
      <p:sp>
        <p:nvSpPr>
          <p:cNvPr id="4" name="PlaceHolder 5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3200" b="0" strike="noStrike" spc="-1"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800" b="0" strike="noStrike" spc="-1"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400" b="0" strike="noStrike" spc="-1"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000" b="0" strike="noStrike" spc="-1"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latin typeface="Arial"/>
              </a:rPr>
              <a:t>Седьмой уровень структуры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/>
    <p:bodyStyle/>
    <p:otherStyle/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0920" cy="945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r>
              <a:rPr lang="ru-RU" sz="1800" b="0" strike="noStrike" spc="-1"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42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0920" cy="3287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latin typeface="Arial"/>
              </a:rPr>
              <a:t>Седьмой уровень структуры</a:t>
            </a:r>
          </a:p>
        </p:txBody>
      </p:sp>
      <p:sp>
        <p:nvSpPr>
          <p:cNvPr id="43" name="PlaceHolder 3"/>
          <p:cNvSpPr>
            <a:spLocks noGrp="1"/>
          </p:cNvSpPr>
          <p:nvPr>
            <p:ph type="ftr" idx="4"/>
          </p:nvPr>
        </p:nvSpPr>
        <p:spPr>
          <a:xfrm>
            <a:off x="3447360" y="5165280"/>
            <a:ext cx="3194280" cy="389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algn="ctr">
              <a:lnSpc>
                <a:spcPct val="100000"/>
              </a:lnSpc>
              <a:buNone/>
              <a:defRPr lang="ru-RU" sz="1400" b="0" strike="noStrike" spc="-1">
                <a:solidFill>
                  <a:srgbClr val="000000"/>
                </a:solidFill>
                <a:latin typeface="Times New Roman"/>
                <a:ea typeface="DejaVu Sans"/>
              </a:defRPr>
            </a:lvl1pPr>
          </a:lstStyle>
          <a:p>
            <a:pPr algn="ctr">
              <a:lnSpc>
                <a:spcPct val="100000"/>
              </a:lnSpc>
              <a:buNone/>
            </a:pPr>
            <a:r>
              <a:rPr lang="ru-RU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&lt;нижний колонтитул&gt;</a:t>
            </a:r>
            <a:endParaRPr lang="ru-RU" sz="1400" b="0" strike="noStrike" spc="-1">
              <a:latin typeface="Times New Roman"/>
            </a:endParaRPr>
          </a:p>
        </p:txBody>
      </p:sp>
      <p:sp>
        <p:nvSpPr>
          <p:cNvPr id="44" name="PlaceHolder 4"/>
          <p:cNvSpPr>
            <a:spLocks noGrp="1"/>
          </p:cNvSpPr>
          <p:nvPr>
            <p:ph type="sldNum" idx="5"/>
          </p:nvPr>
        </p:nvSpPr>
        <p:spPr>
          <a:xfrm>
            <a:off x="7227360" y="5165280"/>
            <a:ext cx="2347560" cy="389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algn="r">
              <a:lnSpc>
                <a:spcPct val="100000"/>
              </a:lnSpc>
              <a:buNone/>
              <a:defRPr lang="ru-RU" sz="1400" b="0" strike="noStrike" spc="-1">
                <a:solidFill>
                  <a:srgbClr val="000000"/>
                </a:solidFill>
                <a:latin typeface="Times New Roman"/>
                <a:ea typeface="DejaVu Sans"/>
              </a:defRPr>
            </a:lvl1pPr>
          </a:lstStyle>
          <a:p>
            <a:pPr algn="r">
              <a:lnSpc>
                <a:spcPct val="100000"/>
              </a:lnSpc>
              <a:buNone/>
            </a:pPr>
            <a:fld id="{23291474-31C4-4B40-93B1-F500978399A7}" type="slidenum">
              <a:rPr lang="ru-RU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pPr algn="r">
                <a:lnSpc>
                  <a:spcPct val="100000"/>
                </a:lnSpc>
                <a:buNone/>
              </a:pPr>
              <a:t>‹#›</a:t>
            </a:fld>
            <a:endParaRPr lang="ru-RU" sz="1400" b="0" strike="noStrike" spc="-1">
              <a:latin typeface="Times New Roman"/>
            </a:endParaRPr>
          </a:p>
        </p:txBody>
      </p:sp>
      <p:sp>
        <p:nvSpPr>
          <p:cNvPr id="45" name="PlaceHolder 5"/>
          <p:cNvSpPr>
            <a:spLocks noGrp="1"/>
          </p:cNvSpPr>
          <p:nvPr>
            <p:ph type="dt" idx="6"/>
          </p:nvPr>
        </p:nvSpPr>
        <p:spPr>
          <a:xfrm>
            <a:off x="504000" y="5165280"/>
            <a:ext cx="2347560" cy="389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>
              <a:defRPr lang="ru-RU" sz="1400" b="0" strike="noStrike" spc="-1">
                <a:latin typeface="Times New Roman"/>
              </a:defRPr>
            </a:lvl1pPr>
          </a:lstStyle>
          <a:p>
            <a:r>
              <a:rPr lang="ru-RU" sz="1400" b="0" strike="noStrike" spc="-1"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/>
    <p:bodyStyle/>
    <p:otherStyle/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PlaceHolder 1"/>
          <p:cNvSpPr>
            <a:spLocks noGrp="1"/>
          </p:cNvSpPr>
          <p:nvPr>
            <p:ph type="ftr" idx="7"/>
          </p:nvPr>
        </p:nvSpPr>
        <p:spPr>
          <a:xfrm>
            <a:off x="3447360" y="5165280"/>
            <a:ext cx="3194280" cy="389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algn="ctr">
              <a:lnSpc>
                <a:spcPct val="100000"/>
              </a:lnSpc>
              <a:buNone/>
              <a:defRPr lang="ru-RU" sz="1400" b="0" strike="noStrike" spc="-1">
                <a:solidFill>
                  <a:srgbClr val="000000"/>
                </a:solidFill>
                <a:latin typeface="Times New Roman"/>
                <a:ea typeface="DejaVu Sans"/>
              </a:defRPr>
            </a:lvl1pPr>
          </a:lstStyle>
          <a:p>
            <a:pPr algn="ctr">
              <a:lnSpc>
                <a:spcPct val="100000"/>
              </a:lnSpc>
              <a:buNone/>
            </a:pPr>
            <a:r>
              <a:rPr lang="ru-RU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&lt;нижний колонтитул&gt;</a:t>
            </a:r>
            <a:endParaRPr lang="ru-RU" sz="1400" b="0" strike="noStrike" spc="-1">
              <a:latin typeface="Times New Roman"/>
            </a:endParaRPr>
          </a:p>
        </p:txBody>
      </p:sp>
      <p:sp>
        <p:nvSpPr>
          <p:cNvPr id="83" name="PlaceHolder 2"/>
          <p:cNvSpPr>
            <a:spLocks noGrp="1"/>
          </p:cNvSpPr>
          <p:nvPr>
            <p:ph type="sldNum" idx="8"/>
          </p:nvPr>
        </p:nvSpPr>
        <p:spPr>
          <a:xfrm>
            <a:off x="7227360" y="5165280"/>
            <a:ext cx="2347560" cy="389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algn="r">
              <a:lnSpc>
                <a:spcPct val="100000"/>
              </a:lnSpc>
              <a:buNone/>
              <a:defRPr lang="ru-RU" sz="1400" b="0" strike="noStrike" spc="-1">
                <a:solidFill>
                  <a:srgbClr val="000000"/>
                </a:solidFill>
                <a:latin typeface="Times New Roman"/>
                <a:ea typeface="DejaVu Sans"/>
              </a:defRPr>
            </a:lvl1pPr>
          </a:lstStyle>
          <a:p>
            <a:pPr algn="r">
              <a:lnSpc>
                <a:spcPct val="100000"/>
              </a:lnSpc>
              <a:buNone/>
            </a:pPr>
            <a:fld id="{7E729DFD-FCB5-43DD-A4DC-562AA5FA1784}" type="slidenum">
              <a:rPr lang="ru-RU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pPr algn="r">
                <a:lnSpc>
                  <a:spcPct val="100000"/>
                </a:lnSpc>
                <a:buNone/>
              </a:pPr>
              <a:t>‹#›</a:t>
            </a:fld>
            <a:endParaRPr lang="ru-RU" sz="1400" b="0" strike="noStrike" spc="-1">
              <a:latin typeface="Times New Roman"/>
            </a:endParaRPr>
          </a:p>
        </p:txBody>
      </p:sp>
      <p:sp>
        <p:nvSpPr>
          <p:cNvPr id="84" name="PlaceHolder 3"/>
          <p:cNvSpPr>
            <a:spLocks noGrp="1"/>
          </p:cNvSpPr>
          <p:nvPr>
            <p:ph type="dt" idx="9"/>
          </p:nvPr>
        </p:nvSpPr>
        <p:spPr>
          <a:xfrm>
            <a:off x="504000" y="5165280"/>
            <a:ext cx="2347560" cy="389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>
              <a:defRPr lang="ru-RU" sz="1400" b="0" strike="noStrike" spc="-1">
                <a:latin typeface="Times New Roman"/>
              </a:defRPr>
            </a:lvl1pPr>
          </a:lstStyle>
          <a:p>
            <a:r>
              <a:rPr lang="ru-RU" sz="1400" b="0" strike="noStrike" spc="-1">
                <a:latin typeface="Times New Roman"/>
              </a:rPr>
              <a:t>&lt;дата/время&gt;</a:t>
            </a:r>
          </a:p>
        </p:txBody>
      </p:sp>
      <p:sp>
        <p:nvSpPr>
          <p:cNvPr id="85" name="PlaceHolder 4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r>
              <a:rPr lang="ru-RU" sz="4400" b="0" strike="noStrike" spc="-1"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86" name="PlaceHolder 5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3200" b="0" strike="noStrike" spc="-1"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800" b="0" strike="noStrike" spc="-1"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400" b="0" strike="noStrike" spc="-1"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000" b="0" strike="noStrike" spc="-1"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latin typeface="Arial"/>
              </a:rPr>
              <a:t>Седьмой уровень структуры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86" r:id="rId12"/>
  </p:sldLayoutIdLst>
  <p:txStyles>
    <p:titleStyle/>
    <p:bodyStyle/>
    <p:otherStyle/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PlaceHolder 1"/>
          <p:cNvSpPr>
            <a:spLocks noGrp="1"/>
          </p:cNvSpPr>
          <p:nvPr>
            <p:ph type="ftr" idx="10"/>
          </p:nvPr>
        </p:nvSpPr>
        <p:spPr>
          <a:xfrm>
            <a:off x="3339000" y="5256000"/>
            <a:ext cx="3401640" cy="30132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>
            <a:lvl1pPr algn="ctr">
              <a:lnSpc>
                <a:spcPct val="100000"/>
              </a:lnSpc>
              <a:buNone/>
              <a:defRPr lang="ru-RU" sz="1400" b="0" strike="noStrike" spc="-1">
                <a:latin typeface="Times New Roman"/>
              </a:defRPr>
            </a:lvl1pPr>
          </a:lstStyle>
          <a:p>
            <a:pPr algn="ctr">
              <a:lnSpc>
                <a:spcPct val="100000"/>
              </a:lnSpc>
              <a:buNone/>
            </a:pPr>
            <a:r>
              <a:rPr lang="ru-RU" sz="1400" b="0" strike="noStrike" spc="-1">
                <a:latin typeface="Times New Roman"/>
              </a:rPr>
              <a:t>&lt;нижний колонтитул&gt;</a:t>
            </a:r>
          </a:p>
        </p:txBody>
      </p:sp>
      <p:sp>
        <p:nvSpPr>
          <p:cNvPr id="124" name="PlaceHolder 2"/>
          <p:cNvSpPr>
            <a:spLocks noGrp="1"/>
          </p:cNvSpPr>
          <p:nvPr>
            <p:ph type="sldNum" idx="11"/>
          </p:nvPr>
        </p:nvSpPr>
        <p:spPr>
          <a:xfrm>
            <a:off x="7119000" y="5256000"/>
            <a:ext cx="2267640" cy="30132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>
            <a:lvl1pPr algn="r">
              <a:lnSpc>
                <a:spcPct val="100000"/>
              </a:lnSpc>
              <a:buNone/>
              <a:defRPr lang="ru-RU" sz="1200" b="0" strike="noStrike" spc="-1">
                <a:solidFill>
                  <a:srgbClr val="8B8B8B"/>
                </a:solidFill>
                <a:latin typeface="Calibri"/>
              </a:defRPr>
            </a:lvl1pPr>
          </a:lstStyle>
          <a:p>
            <a:pPr algn="r">
              <a:lnSpc>
                <a:spcPct val="100000"/>
              </a:lnSpc>
              <a:buNone/>
            </a:pPr>
            <a:fld id="{AF776FA0-9807-4008-8489-8209CBE07F0B}" type="slidenum">
              <a:rPr lang="ru-RU" sz="1200" b="0" strike="noStrike" spc="-1">
                <a:solidFill>
                  <a:srgbClr val="8B8B8B"/>
                </a:solidFill>
                <a:latin typeface="Calibri"/>
              </a:rPr>
              <a:pPr algn="r">
                <a:lnSpc>
                  <a:spcPct val="100000"/>
                </a:lnSpc>
                <a:buNone/>
              </a:pPr>
              <a:t>‹#›</a:t>
            </a:fld>
            <a:endParaRPr lang="ru-RU" sz="1200" b="0" strike="noStrike" spc="-1">
              <a:latin typeface="Times New Roman"/>
            </a:endParaRPr>
          </a:p>
        </p:txBody>
      </p:sp>
      <p:sp>
        <p:nvSpPr>
          <p:cNvPr id="125" name="PlaceHolder 3"/>
          <p:cNvSpPr>
            <a:spLocks noGrp="1"/>
          </p:cNvSpPr>
          <p:nvPr>
            <p:ph type="dt" idx="12"/>
          </p:nvPr>
        </p:nvSpPr>
        <p:spPr>
          <a:xfrm>
            <a:off x="692640" y="5256000"/>
            <a:ext cx="2267640" cy="30132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>
            <a:lvl1pPr>
              <a:defRPr lang="ru-RU" sz="1400" b="0" strike="noStrike" spc="-1">
                <a:latin typeface="Times New Roman"/>
              </a:defRPr>
            </a:lvl1pPr>
          </a:lstStyle>
          <a:p>
            <a:r>
              <a:rPr lang="ru-RU" sz="1400" b="0" strike="noStrike" spc="-1">
                <a:latin typeface="Times New Roman"/>
              </a:rPr>
              <a:t>&lt;дата/время&gt;</a:t>
            </a:r>
          </a:p>
        </p:txBody>
      </p:sp>
      <p:sp>
        <p:nvSpPr>
          <p:cNvPr id="126" name="PlaceHolder 4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r>
              <a:rPr lang="ru-RU" sz="4400" b="0" strike="noStrike" spc="-1"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127" name="PlaceHolder 5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3200" b="0" strike="noStrike" spc="-1"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800" b="0" strike="noStrike" spc="-1"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400" b="0" strike="noStrike" spc="-1"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000" b="0" strike="noStrike" spc="-1"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latin typeface="Arial"/>
              </a:rPr>
              <a:t>Седьмой уровень структуры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  <p:sldLayoutId id="2147483699" r:id="rId12"/>
  </p:sldLayoutIdLst>
  <p:txStyles>
    <p:titleStyle/>
    <p:bodyStyle/>
    <p:otherStyle/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0920" cy="945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r>
              <a:rPr lang="ru-RU" sz="1800" b="0" strike="noStrike" spc="-1"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16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200" cy="3287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90000"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latin typeface="Arial"/>
              </a:rPr>
              <a:t>Седьмой уровень структуры</a:t>
            </a:r>
          </a:p>
        </p:txBody>
      </p:sp>
      <p:sp>
        <p:nvSpPr>
          <p:cNvPr id="166" name="PlaceHolder 3"/>
          <p:cNvSpPr>
            <a:spLocks noGrp="1"/>
          </p:cNvSpPr>
          <p:nvPr>
            <p:ph type="body"/>
          </p:nvPr>
        </p:nvSpPr>
        <p:spPr>
          <a:xfrm>
            <a:off x="5152320" y="1326600"/>
            <a:ext cx="4426200" cy="3287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90000"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latin typeface="Arial"/>
              </a:rPr>
              <a:t>Седьмой уровень структуры</a:t>
            </a:r>
          </a:p>
        </p:txBody>
      </p:sp>
      <p:sp>
        <p:nvSpPr>
          <p:cNvPr id="167" name="PlaceHolder 4"/>
          <p:cNvSpPr>
            <a:spLocks noGrp="1"/>
          </p:cNvSpPr>
          <p:nvPr>
            <p:ph type="ftr" idx="13"/>
          </p:nvPr>
        </p:nvSpPr>
        <p:spPr>
          <a:xfrm>
            <a:off x="3447360" y="5165280"/>
            <a:ext cx="3194280" cy="389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algn="ctr">
              <a:lnSpc>
                <a:spcPct val="100000"/>
              </a:lnSpc>
              <a:buNone/>
              <a:defRPr lang="ru-RU" sz="1400" b="0" strike="noStrike" spc="-1">
                <a:solidFill>
                  <a:srgbClr val="000000"/>
                </a:solidFill>
                <a:latin typeface="Times New Roman"/>
                <a:ea typeface="DejaVu Sans"/>
              </a:defRPr>
            </a:lvl1pPr>
          </a:lstStyle>
          <a:p>
            <a:pPr algn="ctr">
              <a:lnSpc>
                <a:spcPct val="100000"/>
              </a:lnSpc>
              <a:buNone/>
            </a:pPr>
            <a:r>
              <a:rPr lang="ru-RU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&lt;нижний колонтитул&gt;</a:t>
            </a:r>
            <a:endParaRPr lang="ru-RU" sz="1400" b="0" strike="noStrike" spc="-1">
              <a:latin typeface="Times New Roman"/>
            </a:endParaRPr>
          </a:p>
        </p:txBody>
      </p:sp>
      <p:sp>
        <p:nvSpPr>
          <p:cNvPr id="168" name="PlaceHolder 5"/>
          <p:cNvSpPr>
            <a:spLocks noGrp="1"/>
          </p:cNvSpPr>
          <p:nvPr>
            <p:ph type="sldNum" idx="14"/>
          </p:nvPr>
        </p:nvSpPr>
        <p:spPr>
          <a:xfrm>
            <a:off x="7227360" y="5165280"/>
            <a:ext cx="2347560" cy="389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algn="r">
              <a:lnSpc>
                <a:spcPct val="100000"/>
              </a:lnSpc>
              <a:buNone/>
              <a:defRPr lang="ru-RU" sz="1400" b="0" strike="noStrike" spc="-1">
                <a:solidFill>
                  <a:srgbClr val="000000"/>
                </a:solidFill>
                <a:latin typeface="Times New Roman"/>
                <a:ea typeface="DejaVu Sans"/>
              </a:defRPr>
            </a:lvl1pPr>
          </a:lstStyle>
          <a:p>
            <a:pPr algn="r">
              <a:lnSpc>
                <a:spcPct val="100000"/>
              </a:lnSpc>
              <a:buNone/>
            </a:pPr>
            <a:fld id="{548257EF-D5EA-4C17-98E2-D549695F5701}" type="slidenum">
              <a:rPr lang="ru-RU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pPr algn="r">
                <a:lnSpc>
                  <a:spcPct val="100000"/>
                </a:lnSpc>
                <a:buNone/>
              </a:pPr>
              <a:t>‹#›</a:t>
            </a:fld>
            <a:endParaRPr lang="ru-RU" sz="1400" b="0" strike="noStrike" spc="-1">
              <a:latin typeface="Times New Roman"/>
            </a:endParaRPr>
          </a:p>
        </p:txBody>
      </p:sp>
      <p:sp>
        <p:nvSpPr>
          <p:cNvPr id="169" name="PlaceHolder 6"/>
          <p:cNvSpPr>
            <a:spLocks noGrp="1"/>
          </p:cNvSpPr>
          <p:nvPr>
            <p:ph type="dt" idx="15"/>
          </p:nvPr>
        </p:nvSpPr>
        <p:spPr>
          <a:xfrm>
            <a:off x="504000" y="5165280"/>
            <a:ext cx="2347560" cy="389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>
              <a:defRPr lang="ru-RU" sz="1400" b="0" strike="noStrike" spc="-1">
                <a:latin typeface="Times New Roman"/>
              </a:defRPr>
            </a:lvl1pPr>
          </a:lstStyle>
          <a:p>
            <a:r>
              <a:rPr lang="ru-RU" sz="1400" b="0" strike="noStrike" spc="-1"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1" r:id="rId1"/>
    <p:sldLayoutId id="2147483702" r:id="rId2"/>
    <p:sldLayoutId id="2147483703" r:id="rId3"/>
    <p:sldLayoutId id="2147483704" r:id="rId4"/>
    <p:sldLayoutId id="2147483705" r:id="rId5"/>
    <p:sldLayoutId id="2147483706" r:id="rId6"/>
    <p:sldLayoutId id="2147483707" r:id="rId7"/>
    <p:sldLayoutId id="2147483708" r:id="rId8"/>
    <p:sldLayoutId id="2147483709" r:id="rId9"/>
    <p:sldLayoutId id="2147483710" r:id="rId10"/>
    <p:sldLayoutId id="2147483711" r:id="rId11"/>
    <p:sldLayoutId id="2147483712" r:id="rId12"/>
  </p:sldLayoutIdLst>
  <p:txStyles>
    <p:titleStyle/>
    <p:bodyStyle/>
    <p:otherStyle/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PlaceHolder 1"/>
          <p:cNvSpPr>
            <a:spLocks noGrp="1"/>
          </p:cNvSpPr>
          <p:nvPr>
            <p:ph type="title"/>
          </p:nvPr>
        </p:nvSpPr>
        <p:spPr>
          <a:xfrm>
            <a:off x="1620000" y="216000"/>
            <a:ext cx="8100720" cy="936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rmAutofit/>
          </a:bodyPr>
          <a:lstStyle/>
          <a:p>
            <a:pPr algn="ctr">
              <a:buNone/>
            </a:pPr>
            <a:r>
              <a:rPr lang="ru-RU" sz="3300" b="0" strike="noStrike" spc="-1">
                <a:solidFill>
                  <a:srgbClr val="050505"/>
                </a:solidFill>
                <a:latin typeface="Times New Roman"/>
              </a:rPr>
              <a:t>Для правки текста заглавия щёлкните мышью</a:t>
            </a:r>
          </a:p>
        </p:txBody>
      </p:sp>
      <p:sp>
        <p:nvSpPr>
          <p:cNvPr id="207" name="PlaceHolder 2"/>
          <p:cNvSpPr>
            <a:spLocks noGrp="1"/>
          </p:cNvSpPr>
          <p:nvPr>
            <p:ph type="body"/>
          </p:nvPr>
        </p:nvSpPr>
        <p:spPr>
          <a:xfrm>
            <a:off x="1620000" y="1368000"/>
            <a:ext cx="8100720" cy="3288600"/>
          </a:xfrm>
          <a:prstGeom prst="rect">
            <a:avLst/>
          </a:prstGeom>
          <a:solidFill>
            <a:srgbClr val="729FCF"/>
          </a:solidFill>
          <a:ln w="0">
            <a:solidFill>
              <a:srgbClr val="3465A4"/>
            </a:solidFill>
          </a:ln>
        </p:spPr>
        <p:txBody>
          <a:bodyPr lIns="0" tIns="0" rIns="0" bIns="0" anchor="t">
            <a:noAutofit/>
          </a:bodyPr>
          <a:lstStyle/>
          <a:p>
            <a:pPr marL="432000" indent="-324000">
              <a:spcAft>
                <a:spcPts val="1060"/>
              </a:spcAft>
              <a:buClr>
                <a:srgbClr val="000000"/>
              </a:buClr>
              <a:buSzPct val="40000"/>
              <a:buFont typeface="Wingdings" charset="2"/>
              <a:buChar char=""/>
            </a:pPr>
            <a:r>
              <a:rPr lang="ru-RU" sz="2400" b="0" strike="noStrike" spc="-1">
                <a:solidFill>
                  <a:srgbClr val="050505"/>
                </a:solidFill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Aft>
                <a:spcPts val="848"/>
              </a:spcAft>
              <a:buClr>
                <a:srgbClr val="000000"/>
              </a:buClr>
              <a:buSzPct val="40000"/>
              <a:buFont typeface="Wingdings" charset="2"/>
              <a:buChar char=""/>
            </a:pPr>
            <a:r>
              <a:rPr lang="ru-RU" sz="2100" b="0" strike="noStrike" spc="-1">
                <a:solidFill>
                  <a:srgbClr val="050505"/>
                </a:solidFill>
                <a:latin typeface="Arial"/>
              </a:rPr>
              <a:t>Второй уровень структуры</a:t>
            </a:r>
          </a:p>
          <a:p>
            <a:pPr marL="1296000" lvl="2" indent="-288000">
              <a:spcAft>
                <a:spcPts val="632"/>
              </a:spcAft>
              <a:buClr>
                <a:srgbClr val="000000"/>
              </a:buClr>
              <a:buSzPct val="40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50505"/>
                </a:solidFill>
                <a:latin typeface="Arial"/>
              </a:rPr>
              <a:t>Третий уровень структуры</a:t>
            </a:r>
          </a:p>
          <a:p>
            <a:pPr marL="1728000" lvl="3" indent="-216000">
              <a:spcAft>
                <a:spcPts val="422"/>
              </a:spcAft>
              <a:buClr>
                <a:srgbClr val="000000"/>
              </a:buClr>
              <a:buSzPct val="40000"/>
              <a:buFont typeface="Wingdings" charset="2"/>
              <a:buChar char=""/>
            </a:pPr>
            <a:r>
              <a:rPr lang="ru-RU" sz="1500" b="0" strike="noStrike" spc="-1">
                <a:solidFill>
                  <a:srgbClr val="050505"/>
                </a:solidFill>
                <a:latin typeface="Arial"/>
              </a:rPr>
              <a:t>Четвёртый уровень структуры</a:t>
            </a:r>
          </a:p>
          <a:p>
            <a:pPr marL="2160000" lvl="4" indent="-216000">
              <a:spcAft>
                <a:spcPts val="210"/>
              </a:spcAft>
              <a:buClr>
                <a:srgbClr val="000000"/>
              </a:buClr>
              <a:buSzPct val="40000"/>
              <a:buFont typeface="Wingdings" charset="2"/>
              <a:buChar char=""/>
            </a:pPr>
            <a:r>
              <a:rPr lang="ru-RU" sz="1500" b="0" strike="noStrike" spc="-1">
                <a:solidFill>
                  <a:srgbClr val="050505"/>
                </a:solidFill>
                <a:latin typeface="Arial"/>
              </a:rPr>
              <a:t>Пятый уровень структуры</a:t>
            </a:r>
          </a:p>
          <a:p>
            <a:pPr marL="2592000" lvl="5" indent="-216000">
              <a:spcAft>
                <a:spcPts val="210"/>
              </a:spcAft>
              <a:buClr>
                <a:srgbClr val="000000"/>
              </a:buClr>
              <a:buSzPct val="40000"/>
              <a:buFont typeface="Wingdings" charset="2"/>
              <a:buChar char=""/>
            </a:pPr>
            <a:r>
              <a:rPr lang="ru-RU" sz="1500" b="0" strike="noStrike" spc="-1">
                <a:solidFill>
                  <a:srgbClr val="050505"/>
                </a:solidFill>
                <a:latin typeface="Arial"/>
              </a:rPr>
              <a:t>Шестой уровень структуры</a:t>
            </a:r>
          </a:p>
          <a:p>
            <a:pPr marL="3024000" lvl="6" indent="-216000">
              <a:spcAft>
                <a:spcPts val="210"/>
              </a:spcAft>
              <a:buClr>
                <a:srgbClr val="000000"/>
              </a:buClr>
              <a:buSzPct val="40000"/>
              <a:buFont typeface="Wingdings" charset="2"/>
              <a:buChar char=""/>
            </a:pPr>
            <a:r>
              <a:rPr lang="ru-RU" sz="1500" b="0" strike="noStrike" spc="-1">
                <a:solidFill>
                  <a:srgbClr val="050505"/>
                </a:solidFill>
                <a:latin typeface="Arial"/>
              </a:rPr>
              <a:t>Седьмой уровень структуры</a:t>
            </a:r>
          </a:p>
        </p:txBody>
      </p:sp>
      <p:sp>
        <p:nvSpPr>
          <p:cNvPr id="208" name="PlaceHolder 3"/>
          <p:cNvSpPr>
            <a:spLocks noGrp="1"/>
          </p:cNvSpPr>
          <p:nvPr>
            <p:ph type="dt" idx="16"/>
          </p:nvPr>
        </p:nvSpPr>
        <p:spPr>
          <a:xfrm>
            <a:off x="1584000" y="5165280"/>
            <a:ext cx="2348280" cy="390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>
              <a:defRPr lang="ru-RU" sz="1400" b="0" strike="noStrike" spc="-1">
                <a:latin typeface="Arial"/>
              </a:defRPr>
            </a:lvl1pPr>
          </a:lstStyle>
          <a:p>
            <a:r>
              <a:rPr lang="ru-RU" sz="1400" b="0" strike="noStrike" spc="-1">
                <a:latin typeface="Arial"/>
              </a:rPr>
              <a:t>&lt;дата/время&gt;</a:t>
            </a:r>
          </a:p>
        </p:txBody>
      </p:sp>
      <p:sp>
        <p:nvSpPr>
          <p:cNvPr id="209" name="PlaceHolder 4"/>
          <p:cNvSpPr>
            <a:spLocks noGrp="1"/>
          </p:cNvSpPr>
          <p:nvPr>
            <p:ph type="ftr" idx="17"/>
          </p:nvPr>
        </p:nvSpPr>
        <p:spPr>
          <a:xfrm>
            <a:off x="3987000" y="5165280"/>
            <a:ext cx="3195360" cy="390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algn="r">
              <a:buNone/>
              <a:defRPr lang="ru-RU" sz="1400" b="0" strike="noStrike" spc="-1">
                <a:latin typeface="Arial"/>
              </a:defRPr>
            </a:lvl1pPr>
          </a:lstStyle>
          <a:p>
            <a:pPr algn="r">
              <a:buNone/>
            </a:pPr>
            <a:r>
              <a:rPr lang="ru-RU" sz="1400" b="0" strike="noStrike" spc="-1">
                <a:latin typeface="Arial"/>
              </a:rPr>
              <a:t>&lt;нижний колонтитул&gt;</a:t>
            </a:r>
          </a:p>
        </p:txBody>
      </p:sp>
      <p:sp>
        <p:nvSpPr>
          <p:cNvPr id="210" name="PlaceHolder 5"/>
          <p:cNvSpPr>
            <a:spLocks noGrp="1"/>
          </p:cNvSpPr>
          <p:nvPr>
            <p:ph type="sldNum" idx="18"/>
          </p:nvPr>
        </p:nvSpPr>
        <p:spPr>
          <a:xfrm>
            <a:off x="7227360" y="5165280"/>
            <a:ext cx="2348280" cy="390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algn="r">
              <a:buNone/>
              <a:defRPr lang="ru-RU" sz="1400" b="0" strike="noStrike" spc="-1">
                <a:latin typeface="Arial"/>
              </a:defRPr>
            </a:lvl1pPr>
          </a:lstStyle>
          <a:p>
            <a:pPr algn="r">
              <a:buNone/>
            </a:pPr>
            <a:fld id="{E847E182-BEAF-4EC8-85D5-EE30F36A96F0}" type="slidenum">
              <a:rPr lang="ru-RU" sz="1400" b="0" strike="noStrike" spc="-1">
                <a:latin typeface="Arial"/>
              </a:rPr>
              <a:pPr algn="r">
                <a:buNone/>
              </a:pPr>
              <a:t>‹#›</a:t>
            </a:fld>
            <a:endParaRPr lang="ru-RU" sz="1400" b="0" strike="noStrike" spc="-1">
              <a:latin typeface="Arial"/>
            </a:endParaRPr>
          </a:p>
        </p:txBody>
      </p:sp>
      <p:cxnSp>
        <p:nvCxnSpPr>
          <p:cNvPr id="211" name="Прямая со стрелкой 210"/>
          <p:cNvCxnSpPr/>
          <p:nvPr/>
        </p:nvCxnSpPr>
        <p:spPr>
          <a:xfrm>
            <a:off x="540000" y="306360"/>
            <a:ext cx="720360" cy="360"/>
          </a:xfrm>
          <a:prstGeom prst="straightConnector1">
            <a:avLst/>
          </a:prstGeom>
          <a:ln w="0">
            <a:solidFill>
              <a:srgbClr val="3465A4"/>
            </a:solidFill>
          </a:ln>
        </p:spPr>
      </p:cxnSp>
      <p:cxnSp>
        <p:nvCxnSpPr>
          <p:cNvPr id="212" name="Прямая со стрелкой 211"/>
          <p:cNvCxnSpPr/>
          <p:nvPr/>
        </p:nvCxnSpPr>
        <p:spPr>
          <a:xfrm>
            <a:off x="720000" y="486360"/>
            <a:ext cx="360360" cy="360"/>
          </a:xfrm>
          <a:prstGeom prst="straightConnector1">
            <a:avLst/>
          </a:prstGeom>
          <a:ln w="0">
            <a:solidFill>
              <a:srgbClr val="3465A4"/>
            </a:solidFill>
          </a:ln>
        </p:spPr>
      </p:cxnSp>
      <p:cxnSp>
        <p:nvCxnSpPr>
          <p:cNvPr id="213" name="Прямая со стрелкой 212"/>
          <p:cNvCxnSpPr/>
          <p:nvPr/>
        </p:nvCxnSpPr>
        <p:spPr>
          <a:xfrm>
            <a:off x="864000" y="702360"/>
            <a:ext cx="72360" cy="360"/>
          </a:xfrm>
          <a:prstGeom prst="straightConnector1">
            <a:avLst/>
          </a:prstGeom>
          <a:ln w="0">
            <a:solidFill>
              <a:srgbClr val="3465A4"/>
            </a:solidFill>
          </a:ln>
        </p:spPr>
      </p:cxnSp>
      <p:cxnSp>
        <p:nvCxnSpPr>
          <p:cNvPr id="214" name="Прямая со стрелкой 213"/>
          <p:cNvCxnSpPr/>
          <p:nvPr/>
        </p:nvCxnSpPr>
        <p:spPr>
          <a:xfrm>
            <a:off x="720000" y="126360"/>
            <a:ext cx="360360" cy="360"/>
          </a:xfrm>
          <a:prstGeom prst="straightConnector1">
            <a:avLst/>
          </a:prstGeom>
          <a:ln w="0">
            <a:solidFill>
              <a:srgbClr val="3465A4"/>
            </a:solidFill>
          </a:ln>
        </p:spPr>
      </p:cxnSp>
      <p:cxnSp>
        <p:nvCxnSpPr>
          <p:cNvPr id="215" name="Прямая со стрелкой 214"/>
          <p:cNvCxnSpPr/>
          <p:nvPr/>
        </p:nvCxnSpPr>
        <p:spPr>
          <a:xfrm>
            <a:off x="864000" y="954360"/>
            <a:ext cx="72360" cy="360"/>
          </a:xfrm>
          <a:prstGeom prst="straightConnector1">
            <a:avLst/>
          </a:prstGeom>
          <a:ln w="0">
            <a:solidFill>
              <a:srgbClr val="3465A4"/>
            </a:solidFill>
          </a:ln>
        </p:spPr>
      </p:cxnSp>
      <p:cxnSp>
        <p:nvCxnSpPr>
          <p:cNvPr id="216" name="Прямая со стрелкой 215"/>
          <p:cNvCxnSpPr/>
          <p:nvPr/>
        </p:nvCxnSpPr>
        <p:spPr>
          <a:xfrm flipH="1">
            <a:off x="540000" y="1350360"/>
            <a:ext cx="720360" cy="360"/>
          </a:xfrm>
          <a:prstGeom prst="straightConnector1">
            <a:avLst/>
          </a:prstGeom>
          <a:ln w="0">
            <a:solidFill>
              <a:srgbClr val="3465A4"/>
            </a:solidFill>
          </a:ln>
        </p:spPr>
      </p:cxnSp>
      <p:cxnSp>
        <p:nvCxnSpPr>
          <p:cNvPr id="217" name="Прямая со стрелкой 216"/>
          <p:cNvCxnSpPr/>
          <p:nvPr/>
        </p:nvCxnSpPr>
        <p:spPr>
          <a:xfrm flipH="1">
            <a:off x="720000" y="1170360"/>
            <a:ext cx="360360" cy="360"/>
          </a:xfrm>
          <a:prstGeom prst="straightConnector1">
            <a:avLst/>
          </a:prstGeom>
          <a:ln w="0">
            <a:solidFill>
              <a:srgbClr val="3465A4"/>
            </a:solidFill>
          </a:ln>
        </p:spPr>
      </p:cxnSp>
      <p:cxnSp>
        <p:nvCxnSpPr>
          <p:cNvPr id="218" name="Прямая со стрелкой 217"/>
          <p:cNvCxnSpPr/>
          <p:nvPr/>
        </p:nvCxnSpPr>
        <p:spPr>
          <a:xfrm flipH="1">
            <a:off x="720000" y="1530360"/>
            <a:ext cx="360360" cy="360"/>
          </a:xfrm>
          <a:prstGeom prst="straightConnector1">
            <a:avLst/>
          </a:prstGeom>
          <a:ln w="0">
            <a:solidFill>
              <a:srgbClr val="3465A4"/>
            </a:solidFill>
          </a:ln>
        </p:spPr>
      </p:cxnSp>
      <p:cxnSp>
        <p:nvCxnSpPr>
          <p:cNvPr id="219" name="Прямая со стрелкой 218"/>
          <p:cNvCxnSpPr/>
          <p:nvPr/>
        </p:nvCxnSpPr>
        <p:spPr>
          <a:xfrm flipH="1">
            <a:off x="864000" y="1746360"/>
            <a:ext cx="72360" cy="360"/>
          </a:xfrm>
          <a:prstGeom prst="straightConnector1">
            <a:avLst/>
          </a:prstGeom>
          <a:ln w="0">
            <a:solidFill>
              <a:srgbClr val="3465A4"/>
            </a:solidFill>
          </a:ln>
        </p:spPr>
      </p:cxnSp>
      <p:cxnSp>
        <p:nvCxnSpPr>
          <p:cNvPr id="220" name="Прямая со стрелкой 219"/>
          <p:cNvCxnSpPr/>
          <p:nvPr/>
        </p:nvCxnSpPr>
        <p:spPr>
          <a:xfrm flipH="1">
            <a:off x="864000" y="1998360"/>
            <a:ext cx="72360" cy="360"/>
          </a:xfrm>
          <a:prstGeom prst="straightConnector1">
            <a:avLst/>
          </a:prstGeom>
          <a:ln w="0">
            <a:solidFill>
              <a:srgbClr val="3465A4"/>
            </a:solidFill>
          </a:ln>
        </p:spPr>
      </p:cxnSp>
      <p:cxnSp>
        <p:nvCxnSpPr>
          <p:cNvPr id="221" name="Прямая со стрелкой 220"/>
          <p:cNvCxnSpPr/>
          <p:nvPr/>
        </p:nvCxnSpPr>
        <p:spPr>
          <a:xfrm>
            <a:off x="540000" y="2394360"/>
            <a:ext cx="720360" cy="360"/>
          </a:xfrm>
          <a:prstGeom prst="straightConnector1">
            <a:avLst/>
          </a:prstGeom>
          <a:ln w="0">
            <a:solidFill>
              <a:srgbClr val="3465A4"/>
            </a:solidFill>
          </a:ln>
        </p:spPr>
      </p:cxnSp>
      <p:cxnSp>
        <p:nvCxnSpPr>
          <p:cNvPr id="222" name="Прямая со стрелкой 221"/>
          <p:cNvCxnSpPr/>
          <p:nvPr/>
        </p:nvCxnSpPr>
        <p:spPr>
          <a:xfrm>
            <a:off x="720000" y="2214360"/>
            <a:ext cx="360360" cy="360"/>
          </a:xfrm>
          <a:prstGeom prst="straightConnector1">
            <a:avLst/>
          </a:prstGeom>
          <a:ln w="0">
            <a:solidFill>
              <a:srgbClr val="3465A4"/>
            </a:solidFill>
          </a:ln>
        </p:spPr>
      </p:cxnSp>
      <p:cxnSp>
        <p:nvCxnSpPr>
          <p:cNvPr id="223" name="Прямая со стрелкой 222"/>
          <p:cNvCxnSpPr/>
          <p:nvPr/>
        </p:nvCxnSpPr>
        <p:spPr>
          <a:xfrm>
            <a:off x="720000" y="2583720"/>
            <a:ext cx="360360" cy="360"/>
          </a:xfrm>
          <a:prstGeom prst="straightConnector1">
            <a:avLst/>
          </a:prstGeom>
          <a:ln w="0">
            <a:solidFill>
              <a:srgbClr val="3465A4"/>
            </a:solidFill>
          </a:ln>
        </p:spPr>
      </p:cxnSp>
      <p:cxnSp>
        <p:nvCxnSpPr>
          <p:cNvPr id="224" name="Прямая со стрелкой 223"/>
          <p:cNvCxnSpPr/>
          <p:nvPr/>
        </p:nvCxnSpPr>
        <p:spPr>
          <a:xfrm>
            <a:off x="864000" y="2799720"/>
            <a:ext cx="72360" cy="360"/>
          </a:xfrm>
          <a:prstGeom prst="straightConnector1">
            <a:avLst/>
          </a:prstGeom>
          <a:ln w="0">
            <a:solidFill>
              <a:srgbClr val="3465A4"/>
            </a:solidFill>
          </a:ln>
        </p:spPr>
      </p:cxnSp>
      <p:cxnSp>
        <p:nvCxnSpPr>
          <p:cNvPr id="225" name="Прямая со стрелкой 224"/>
          <p:cNvCxnSpPr/>
          <p:nvPr/>
        </p:nvCxnSpPr>
        <p:spPr>
          <a:xfrm>
            <a:off x="864000" y="3052080"/>
            <a:ext cx="72360" cy="360"/>
          </a:xfrm>
          <a:prstGeom prst="straightConnector1">
            <a:avLst/>
          </a:prstGeom>
          <a:ln w="0">
            <a:solidFill>
              <a:srgbClr val="3465A4"/>
            </a:solidFill>
          </a:ln>
        </p:spPr>
      </p:cxnSp>
      <p:cxnSp>
        <p:nvCxnSpPr>
          <p:cNvPr id="226" name="Прямая со стрелкой 225"/>
          <p:cNvCxnSpPr/>
          <p:nvPr/>
        </p:nvCxnSpPr>
        <p:spPr>
          <a:xfrm flipH="1">
            <a:off x="540000" y="3448080"/>
            <a:ext cx="720360" cy="360"/>
          </a:xfrm>
          <a:prstGeom prst="straightConnector1">
            <a:avLst/>
          </a:prstGeom>
          <a:ln w="0">
            <a:solidFill>
              <a:srgbClr val="3465A4"/>
            </a:solidFill>
          </a:ln>
        </p:spPr>
      </p:cxnSp>
      <p:cxnSp>
        <p:nvCxnSpPr>
          <p:cNvPr id="227" name="Прямая со стрелкой 226"/>
          <p:cNvCxnSpPr/>
          <p:nvPr/>
        </p:nvCxnSpPr>
        <p:spPr>
          <a:xfrm flipH="1">
            <a:off x="738720" y="3268080"/>
            <a:ext cx="360360" cy="360"/>
          </a:xfrm>
          <a:prstGeom prst="straightConnector1">
            <a:avLst/>
          </a:prstGeom>
          <a:ln w="0">
            <a:solidFill>
              <a:srgbClr val="3465A4"/>
            </a:solidFill>
          </a:ln>
        </p:spPr>
      </p:cxnSp>
      <p:cxnSp>
        <p:nvCxnSpPr>
          <p:cNvPr id="228" name="Прямая со стрелкой 227"/>
          <p:cNvCxnSpPr/>
          <p:nvPr/>
        </p:nvCxnSpPr>
        <p:spPr>
          <a:xfrm flipH="1">
            <a:off x="729360" y="3637080"/>
            <a:ext cx="360360" cy="360"/>
          </a:xfrm>
          <a:prstGeom prst="straightConnector1">
            <a:avLst/>
          </a:prstGeom>
          <a:ln w="0">
            <a:solidFill>
              <a:srgbClr val="3465A4"/>
            </a:solidFill>
          </a:ln>
        </p:spPr>
      </p:cxnSp>
      <p:cxnSp>
        <p:nvCxnSpPr>
          <p:cNvPr id="229" name="Прямая со стрелкой 228"/>
          <p:cNvCxnSpPr/>
          <p:nvPr/>
        </p:nvCxnSpPr>
        <p:spPr>
          <a:xfrm flipH="1">
            <a:off x="873360" y="3853080"/>
            <a:ext cx="72360" cy="360"/>
          </a:xfrm>
          <a:prstGeom prst="straightConnector1">
            <a:avLst/>
          </a:prstGeom>
          <a:ln w="0">
            <a:solidFill>
              <a:srgbClr val="3465A4"/>
            </a:solidFill>
          </a:ln>
        </p:spPr>
      </p:cxnSp>
      <p:cxnSp>
        <p:nvCxnSpPr>
          <p:cNvPr id="230" name="Прямая со стрелкой 229"/>
          <p:cNvCxnSpPr/>
          <p:nvPr/>
        </p:nvCxnSpPr>
        <p:spPr>
          <a:xfrm flipH="1">
            <a:off x="873360" y="4105080"/>
            <a:ext cx="72360" cy="360"/>
          </a:xfrm>
          <a:prstGeom prst="straightConnector1">
            <a:avLst/>
          </a:prstGeom>
          <a:ln w="0">
            <a:solidFill>
              <a:srgbClr val="3465A4"/>
            </a:solidFill>
          </a:ln>
        </p:spPr>
      </p:cxnSp>
      <p:cxnSp>
        <p:nvCxnSpPr>
          <p:cNvPr id="231" name="Прямая со стрелкой 230"/>
          <p:cNvCxnSpPr/>
          <p:nvPr/>
        </p:nvCxnSpPr>
        <p:spPr>
          <a:xfrm>
            <a:off x="549360" y="4501080"/>
            <a:ext cx="720360" cy="360"/>
          </a:xfrm>
          <a:prstGeom prst="straightConnector1">
            <a:avLst/>
          </a:prstGeom>
          <a:ln w="0">
            <a:solidFill>
              <a:srgbClr val="3465A4"/>
            </a:solidFill>
          </a:ln>
        </p:spPr>
      </p:cxnSp>
      <p:cxnSp>
        <p:nvCxnSpPr>
          <p:cNvPr id="232" name="Прямая со стрелкой 231"/>
          <p:cNvCxnSpPr/>
          <p:nvPr/>
        </p:nvCxnSpPr>
        <p:spPr>
          <a:xfrm>
            <a:off x="729360" y="4321080"/>
            <a:ext cx="360360" cy="360"/>
          </a:xfrm>
          <a:prstGeom prst="straightConnector1">
            <a:avLst/>
          </a:prstGeom>
          <a:ln w="0">
            <a:solidFill>
              <a:srgbClr val="3465A4"/>
            </a:solidFill>
          </a:ln>
        </p:spPr>
      </p:cxnSp>
      <p:cxnSp>
        <p:nvCxnSpPr>
          <p:cNvPr id="233" name="Прямая со стрелкой 232"/>
          <p:cNvCxnSpPr/>
          <p:nvPr/>
        </p:nvCxnSpPr>
        <p:spPr>
          <a:xfrm>
            <a:off x="729360" y="4681080"/>
            <a:ext cx="360360" cy="360"/>
          </a:xfrm>
          <a:prstGeom prst="straightConnector1">
            <a:avLst/>
          </a:prstGeom>
          <a:ln w="0">
            <a:solidFill>
              <a:srgbClr val="3465A4"/>
            </a:solidFill>
          </a:ln>
        </p:spPr>
      </p:cxnSp>
      <p:cxnSp>
        <p:nvCxnSpPr>
          <p:cNvPr id="234" name="Прямая со стрелкой 233"/>
          <p:cNvCxnSpPr/>
          <p:nvPr/>
        </p:nvCxnSpPr>
        <p:spPr>
          <a:xfrm>
            <a:off x="873360" y="4897080"/>
            <a:ext cx="72360" cy="360"/>
          </a:xfrm>
          <a:prstGeom prst="straightConnector1">
            <a:avLst/>
          </a:prstGeom>
          <a:ln w="0">
            <a:solidFill>
              <a:srgbClr val="3465A4"/>
            </a:solidFill>
          </a:ln>
        </p:spPr>
      </p:cxnSp>
      <p:cxnSp>
        <p:nvCxnSpPr>
          <p:cNvPr id="235" name="Прямая со стрелкой 234"/>
          <p:cNvCxnSpPr/>
          <p:nvPr/>
        </p:nvCxnSpPr>
        <p:spPr>
          <a:xfrm>
            <a:off x="873360" y="5149080"/>
            <a:ext cx="72360" cy="360"/>
          </a:xfrm>
          <a:prstGeom prst="straightConnector1">
            <a:avLst/>
          </a:prstGeom>
          <a:ln w="0">
            <a:solidFill>
              <a:srgbClr val="3465A4"/>
            </a:solidFill>
          </a:ln>
        </p:spPr>
      </p:cxnSp>
      <p:cxnSp>
        <p:nvCxnSpPr>
          <p:cNvPr id="236" name="Прямая со стрелкой 235"/>
          <p:cNvCxnSpPr/>
          <p:nvPr/>
        </p:nvCxnSpPr>
        <p:spPr>
          <a:xfrm flipH="1">
            <a:off x="549360" y="5545080"/>
            <a:ext cx="720360" cy="360"/>
          </a:xfrm>
          <a:prstGeom prst="straightConnector1">
            <a:avLst/>
          </a:prstGeom>
          <a:ln w="0">
            <a:solidFill>
              <a:srgbClr val="3465A4"/>
            </a:solidFill>
          </a:ln>
        </p:spPr>
      </p:cxnSp>
      <p:cxnSp>
        <p:nvCxnSpPr>
          <p:cNvPr id="237" name="Прямая со стрелкой 236"/>
          <p:cNvCxnSpPr/>
          <p:nvPr/>
        </p:nvCxnSpPr>
        <p:spPr>
          <a:xfrm flipH="1">
            <a:off x="729360" y="5365080"/>
            <a:ext cx="360360" cy="360"/>
          </a:xfrm>
          <a:prstGeom prst="straightConnector1">
            <a:avLst/>
          </a:prstGeom>
          <a:ln w="0">
            <a:solidFill>
              <a:srgbClr val="3465A4"/>
            </a:solidFill>
          </a:ln>
        </p:spPr>
      </p:cxnSp>
      <p:sp>
        <p:nvSpPr>
          <p:cNvPr id="238" name="Овал 237"/>
          <p:cNvSpPr/>
          <p:nvPr/>
        </p:nvSpPr>
        <p:spPr>
          <a:xfrm>
            <a:off x="1260000" y="216360"/>
            <a:ext cx="180000" cy="180000"/>
          </a:xfrm>
          <a:prstGeom prst="ellipse">
            <a:avLst/>
          </a:prstGeom>
          <a:solidFill>
            <a:srgbClr val="729FCF"/>
          </a:solidFill>
          <a:ln w="0">
            <a:solidFill>
              <a:srgbClr val="3465A4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39" name="Овал 238"/>
          <p:cNvSpPr/>
          <p:nvPr/>
        </p:nvSpPr>
        <p:spPr>
          <a:xfrm>
            <a:off x="1080000" y="396360"/>
            <a:ext cx="180000" cy="180000"/>
          </a:xfrm>
          <a:prstGeom prst="ellipse">
            <a:avLst/>
          </a:prstGeom>
          <a:solidFill>
            <a:srgbClr val="729FCF"/>
          </a:solidFill>
          <a:ln w="0">
            <a:solidFill>
              <a:srgbClr val="3465A4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40" name="Овал 239"/>
          <p:cNvSpPr/>
          <p:nvPr/>
        </p:nvSpPr>
        <p:spPr>
          <a:xfrm>
            <a:off x="1080000" y="36360"/>
            <a:ext cx="180000" cy="180000"/>
          </a:xfrm>
          <a:prstGeom prst="ellipse">
            <a:avLst/>
          </a:prstGeom>
          <a:solidFill>
            <a:srgbClr val="729FCF"/>
          </a:solidFill>
          <a:ln w="0">
            <a:solidFill>
              <a:srgbClr val="3465A4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41" name="Овал 240"/>
          <p:cNvSpPr/>
          <p:nvPr/>
        </p:nvSpPr>
        <p:spPr>
          <a:xfrm>
            <a:off x="936000" y="612360"/>
            <a:ext cx="180000" cy="180000"/>
          </a:xfrm>
          <a:prstGeom prst="ellipse">
            <a:avLst/>
          </a:prstGeom>
          <a:solidFill>
            <a:srgbClr val="729FCF"/>
          </a:solidFill>
          <a:ln w="0">
            <a:solidFill>
              <a:srgbClr val="3465A4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42" name="Овал 241"/>
          <p:cNvSpPr/>
          <p:nvPr/>
        </p:nvSpPr>
        <p:spPr>
          <a:xfrm>
            <a:off x="936000" y="864360"/>
            <a:ext cx="180000" cy="180000"/>
          </a:xfrm>
          <a:prstGeom prst="ellipse">
            <a:avLst/>
          </a:prstGeom>
          <a:solidFill>
            <a:srgbClr val="729FCF"/>
          </a:solidFill>
          <a:ln w="0">
            <a:solidFill>
              <a:srgbClr val="3465A4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43" name="Овал 242"/>
          <p:cNvSpPr/>
          <p:nvPr/>
        </p:nvSpPr>
        <p:spPr>
          <a:xfrm flipH="1">
            <a:off x="1260000" y="1260360"/>
            <a:ext cx="180000" cy="180000"/>
          </a:xfrm>
          <a:prstGeom prst="ellipse">
            <a:avLst/>
          </a:prstGeom>
          <a:solidFill>
            <a:srgbClr val="729FCF"/>
          </a:solidFill>
          <a:ln w="0">
            <a:solidFill>
              <a:srgbClr val="3465A4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44" name="Овал 243"/>
          <p:cNvSpPr/>
          <p:nvPr/>
        </p:nvSpPr>
        <p:spPr>
          <a:xfrm flipH="1">
            <a:off x="1080000" y="1080360"/>
            <a:ext cx="180000" cy="180000"/>
          </a:xfrm>
          <a:prstGeom prst="ellipse">
            <a:avLst/>
          </a:prstGeom>
          <a:solidFill>
            <a:srgbClr val="729FCF"/>
          </a:solidFill>
          <a:ln w="0">
            <a:solidFill>
              <a:srgbClr val="3465A4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45" name="Овал 244"/>
          <p:cNvSpPr/>
          <p:nvPr/>
        </p:nvSpPr>
        <p:spPr>
          <a:xfrm flipH="1">
            <a:off x="1080000" y="1440360"/>
            <a:ext cx="180000" cy="180000"/>
          </a:xfrm>
          <a:prstGeom prst="ellipse">
            <a:avLst/>
          </a:prstGeom>
          <a:solidFill>
            <a:srgbClr val="729FCF"/>
          </a:solidFill>
          <a:ln w="0">
            <a:solidFill>
              <a:srgbClr val="3465A4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46" name="Овал 245"/>
          <p:cNvSpPr/>
          <p:nvPr/>
        </p:nvSpPr>
        <p:spPr>
          <a:xfrm flipH="1">
            <a:off x="936000" y="1656360"/>
            <a:ext cx="180000" cy="180000"/>
          </a:xfrm>
          <a:prstGeom prst="ellipse">
            <a:avLst/>
          </a:prstGeom>
          <a:solidFill>
            <a:srgbClr val="729FCF"/>
          </a:solidFill>
          <a:ln w="0">
            <a:solidFill>
              <a:srgbClr val="3465A4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47" name="Овал 246"/>
          <p:cNvSpPr/>
          <p:nvPr/>
        </p:nvSpPr>
        <p:spPr>
          <a:xfrm flipH="1">
            <a:off x="936000" y="1908360"/>
            <a:ext cx="180000" cy="180000"/>
          </a:xfrm>
          <a:prstGeom prst="ellipse">
            <a:avLst/>
          </a:prstGeom>
          <a:solidFill>
            <a:srgbClr val="729FCF"/>
          </a:solidFill>
          <a:ln w="0">
            <a:solidFill>
              <a:srgbClr val="3465A4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48" name="Овал 247"/>
          <p:cNvSpPr/>
          <p:nvPr/>
        </p:nvSpPr>
        <p:spPr>
          <a:xfrm>
            <a:off x="1260000" y="2304360"/>
            <a:ext cx="180000" cy="180000"/>
          </a:xfrm>
          <a:prstGeom prst="ellipse">
            <a:avLst/>
          </a:prstGeom>
          <a:solidFill>
            <a:srgbClr val="729FCF"/>
          </a:solidFill>
          <a:ln w="0">
            <a:solidFill>
              <a:srgbClr val="3465A4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49" name="Овал 248"/>
          <p:cNvSpPr/>
          <p:nvPr/>
        </p:nvSpPr>
        <p:spPr>
          <a:xfrm>
            <a:off x="1080000" y="2124360"/>
            <a:ext cx="180000" cy="180000"/>
          </a:xfrm>
          <a:prstGeom prst="ellipse">
            <a:avLst/>
          </a:prstGeom>
          <a:solidFill>
            <a:srgbClr val="729FCF"/>
          </a:solidFill>
          <a:ln w="0">
            <a:solidFill>
              <a:srgbClr val="3465A4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50" name="Овал 249"/>
          <p:cNvSpPr/>
          <p:nvPr/>
        </p:nvSpPr>
        <p:spPr>
          <a:xfrm>
            <a:off x="1080000" y="2493720"/>
            <a:ext cx="180000" cy="180000"/>
          </a:xfrm>
          <a:prstGeom prst="ellipse">
            <a:avLst/>
          </a:prstGeom>
          <a:solidFill>
            <a:srgbClr val="729FCF"/>
          </a:solidFill>
          <a:ln w="0">
            <a:solidFill>
              <a:srgbClr val="3465A4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51" name="Овал 250"/>
          <p:cNvSpPr/>
          <p:nvPr/>
        </p:nvSpPr>
        <p:spPr>
          <a:xfrm>
            <a:off x="936000" y="2709720"/>
            <a:ext cx="180000" cy="180000"/>
          </a:xfrm>
          <a:prstGeom prst="ellipse">
            <a:avLst/>
          </a:prstGeom>
          <a:solidFill>
            <a:srgbClr val="729FCF"/>
          </a:solidFill>
          <a:ln w="0">
            <a:solidFill>
              <a:srgbClr val="3465A4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52" name="Овал 251"/>
          <p:cNvSpPr/>
          <p:nvPr/>
        </p:nvSpPr>
        <p:spPr>
          <a:xfrm>
            <a:off x="936000" y="2962080"/>
            <a:ext cx="180000" cy="180000"/>
          </a:xfrm>
          <a:prstGeom prst="ellipse">
            <a:avLst/>
          </a:prstGeom>
          <a:solidFill>
            <a:srgbClr val="729FCF"/>
          </a:solidFill>
          <a:ln w="0">
            <a:solidFill>
              <a:srgbClr val="3465A4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53" name="Овал 252"/>
          <p:cNvSpPr/>
          <p:nvPr/>
        </p:nvSpPr>
        <p:spPr>
          <a:xfrm flipH="1">
            <a:off x="1260000" y="3358080"/>
            <a:ext cx="180000" cy="180000"/>
          </a:xfrm>
          <a:prstGeom prst="ellipse">
            <a:avLst/>
          </a:prstGeom>
          <a:solidFill>
            <a:srgbClr val="729FCF"/>
          </a:solidFill>
          <a:ln w="0">
            <a:solidFill>
              <a:srgbClr val="3465A4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54" name="Овал 253"/>
          <p:cNvSpPr/>
          <p:nvPr/>
        </p:nvSpPr>
        <p:spPr>
          <a:xfrm flipH="1">
            <a:off x="1098720" y="3178080"/>
            <a:ext cx="180000" cy="180000"/>
          </a:xfrm>
          <a:prstGeom prst="ellipse">
            <a:avLst/>
          </a:prstGeom>
          <a:solidFill>
            <a:srgbClr val="729FCF"/>
          </a:solidFill>
          <a:ln w="0">
            <a:solidFill>
              <a:srgbClr val="3465A4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55" name="Овал 254"/>
          <p:cNvSpPr/>
          <p:nvPr/>
        </p:nvSpPr>
        <p:spPr>
          <a:xfrm flipH="1">
            <a:off x="1089360" y="3547080"/>
            <a:ext cx="180000" cy="180000"/>
          </a:xfrm>
          <a:prstGeom prst="ellipse">
            <a:avLst/>
          </a:prstGeom>
          <a:solidFill>
            <a:srgbClr val="729FCF"/>
          </a:solidFill>
          <a:ln w="0">
            <a:solidFill>
              <a:srgbClr val="3465A4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56" name="Овал 255"/>
          <p:cNvSpPr/>
          <p:nvPr/>
        </p:nvSpPr>
        <p:spPr>
          <a:xfrm flipH="1">
            <a:off x="945360" y="3763080"/>
            <a:ext cx="180000" cy="180000"/>
          </a:xfrm>
          <a:prstGeom prst="ellipse">
            <a:avLst/>
          </a:prstGeom>
          <a:solidFill>
            <a:srgbClr val="729FCF"/>
          </a:solidFill>
          <a:ln w="0">
            <a:solidFill>
              <a:srgbClr val="3465A4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57" name="Овал 256"/>
          <p:cNvSpPr/>
          <p:nvPr/>
        </p:nvSpPr>
        <p:spPr>
          <a:xfrm flipH="1">
            <a:off x="945360" y="4015080"/>
            <a:ext cx="180000" cy="180000"/>
          </a:xfrm>
          <a:prstGeom prst="ellipse">
            <a:avLst/>
          </a:prstGeom>
          <a:solidFill>
            <a:srgbClr val="729FCF"/>
          </a:solidFill>
          <a:ln w="0">
            <a:solidFill>
              <a:srgbClr val="3465A4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58" name="Овал 257"/>
          <p:cNvSpPr/>
          <p:nvPr/>
        </p:nvSpPr>
        <p:spPr>
          <a:xfrm>
            <a:off x="1269360" y="4411080"/>
            <a:ext cx="180000" cy="180000"/>
          </a:xfrm>
          <a:prstGeom prst="ellipse">
            <a:avLst/>
          </a:prstGeom>
          <a:solidFill>
            <a:srgbClr val="729FCF"/>
          </a:solidFill>
          <a:ln w="0">
            <a:solidFill>
              <a:srgbClr val="3465A4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59" name="Овал 258"/>
          <p:cNvSpPr/>
          <p:nvPr/>
        </p:nvSpPr>
        <p:spPr>
          <a:xfrm>
            <a:off x="1089360" y="4231080"/>
            <a:ext cx="180000" cy="180000"/>
          </a:xfrm>
          <a:prstGeom prst="ellipse">
            <a:avLst/>
          </a:prstGeom>
          <a:solidFill>
            <a:srgbClr val="729FCF"/>
          </a:solidFill>
          <a:ln w="0">
            <a:solidFill>
              <a:srgbClr val="3465A4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60" name="Овал 259"/>
          <p:cNvSpPr/>
          <p:nvPr/>
        </p:nvSpPr>
        <p:spPr>
          <a:xfrm>
            <a:off x="1089360" y="4591080"/>
            <a:ext cx="180000" cy="180000"/>
          </a:xfrm>
          <a:prstGeom prst="ellipse">
            <a:avLst/>
          </a:prstGeom>
          <a:solidFill>
            <a:srgbClr val="729FCF"/>
          </a:solidFill>
          <a:ln w="0">
            <a:solidFill>
              <a:srgbClr val="3465A4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61" name="Овал 260"/>
          <p:cNvSpPr/>
          <p:nvPr/>
        </p:nvSpPr>
        <p:spPr>
          <a:xfrm>
            <a:off x="945360" y="4807080"/>
            <a:ext cx="180000" cy="180000"/>
          </a:xfrm>
          <a:prstGeom prst="ellipse">
            <a:avLst/>
          </a:prstGeom>
          <a:solidFill>
            <a:srgbClr val="729FCF"/>
          </a:solidFill>
          <a:ln w="0">
            <a:solidFill>
              <a:srgbClr val="3465A4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62" name="Овал 261"/>
          <p:cNvSpPr/>
          <p:nvPr/>
        </p:nvSpPr>
        <p:spPr>
          <a:xfrm>
            <a:off x="945360" y="5059080"/>
            <a:ext cx="180000" cy="180000"/>
          </a:xfrm>
          <a:prstGeom prst="ellipse">
            <a:avLst/>
          </a:prstGeom>
          <a:solidFill>
            <a:srgbClr val="729FCF"/>
          </a:solidFill>
          <a:ln w="0">
            <a:solidFill>
              <a:srgbClr val="3465A4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63" name="Овал 262"/>
          <p:cNvSpPr/>
          <p:nvPr/>
        </p:nvSpPr>
        <p:spPr>
          <a:xfrm flipH="1">
            <a:off x="369360" y="5455080"/>
            <a:ext cx="180000" cy="180000"/>
          </a:xfrm>
          <a:prstGeom prst="ellipse">
            <a:avLst/>
          </a:prstGeom>
          <a:solidFill>
            <a:srgbClr val="729FCF"/>
          </a:solidFill>
          <a:ln w="0">
            <a:solidFill>
              <a:srgbClr val="3465A4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64" name="Овал 263"/>
          <p:cNvSpPr/>
          <p:nvPr/>
        </p:nvSpPr>
        <p:spPr>
          <a:xfrm flipH="1">
            <a:off x="549360" y="5275080"/>
            <a:ext cx="180000" cy="180000"/>
          </a:xfrm>
          <a:prstGeom prst="ellipse">
            <a:avLst/>
          </a:prstGeom>
          <a:solidFill>
            <a:srgbClr val="729FCF"/>
          </a:solidFill>
          <a:ln w="0">
            <a:solidFill>
              <a:srgbClr val="3465A4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65" name="Овал 264"/>
          <p:cNvSpPr/>
          <p:nvPr/>
        </p:nvSpPr>
        <p:spPr>
          <a:xfrm>
            <a:off x="360000" y="216360"/>
            <a:ext cx="180000" cy="180000"/>
          </a:xfrm>
          <a:prstGeom prst="ellipse">
            <a:avLst/>
          </a:prstGeom>
          <a:solidFill>
            <a:srgbClr val="729FCF"/>
          </a:solidFill>
          <a:ln w="0">
            <a:solidFill>
              <a:srgbClr val="3465A4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66" name="Овал 265"/>
          <p:cNvSpPr/>
          <p:nvPr/>
        </p:nvSpPr>
        <p:spPr>
          <a:xfrm>
            <a:off x="540000" y="396360"/>
            <a:ext cx="180000" cy="180000"/>
          </a:xfrm>
          <a:prstGeom prst="ellipse">
            <a:avLst/>
          </a:prstGeom>
          <a:solidFill>
            <a:srgbClr val="729FCF"/>
          </a:solidFill>
          <a:ln w="0">
            <a:solidFill>
              <a:srgbClr val="3465A4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67" name="Овал 266"/>
          <p:cNvSpPr/>
          <p:nvPr/>
        </p:nvSpPr>
        <p:spPr>
          <a:xfrm>
            <a:off x="540000" y="36360"/>
            <a:ext cx="180000" cy="180000"/>
          </a:xfrm>
          <a:prstGeom prst="ellipse">
            <a:avLst/>
          </a:prstGeom>
          <a:solidFill>
            <a:srgbClr val="729FCF"/>
          </a:solidFill>
          <a:ln w="0">
            <a:solidFill>
              <a:srgbClr val="3465A4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68" name="Овал 267"/>
          <p:cNvSpPr/>
          <p:nvPr/>
        </p:nvSpPr>
        <p:spPr>
          <a:xfrm>
            <a:off x="684000" y="612360"/>
            <a:ext cx="180000" cy="180000"/>
          </a:xfrm>
          <a:prstGeom prst="ellipse">
            <a:avLst/>
          </a:prstGeom>
          <a:solidFill>
            <a:srgbClr val="729FCF"/>
          </a:solidFill>
          <a:ln w="0">
            <a:solidFill>
              <a:srgbClr val="3465A4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69" name="Овал 268"/>
          <p:cNvSpPr/>
          <p:nvPr/>
        </p:nvSpPr>
        <p:spPr>
          <a:xfrm>
            <a:off x="684000" y="864360"/>
            <a:ext cx="180000" cy="180000"/>
          </a:xfrm>
          <a:prstGeom prst="ellipse">
            <a:avLst/>
          </a:prstGeom>
          <a:solidFill>
            <a:srgbClr val="729FCF"/>
          </a:solidFill>
          <a:ln w="0">
            <a:solidFill>
              <a:srgbClr val="3465A4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70" name="Овал 269"/>
          <p:cNvSpPr/>
          <p:nvPr/>
        </p:nvSpPr>
        <p:spPr>
          <a:xfrm flipH="1">
            <a:off x="360000" y="1260360"/>
            <a:ext cx="180000" cy="180000"/>
          </a:xfrm>
          <a:prstGeom prst="ellipse">
            <a:avLst/>
          </a:prstGeom>
          <a:solidFill>
            <a:srgbClr val="729FCF"/>
          </a:solidFill>
          <a:ln w="0">
            <a:solidFill>
              <a:srgbClr val="3465A4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71" name="Овал 270"/>
          <p:cNvSpPr/>
          <p:nvPr/>
        </p:nvSpPr>
        <p:spPr>
          <a:xfrm flipH="1">
            <a:off x="540000" y="1080360"/>
            <a:ext cx="180000" cy="180000"/>
          </a:xfrm>
          <a:prstGeom prst="ellipse">
            <a:avLst/>
          </a:prstGeom>
          <a:solidFill>
            <a:srgbClr val="729FCF"/>
          </a:solidFill>
          <a:ln w="0">
            <a:solidFill>
              <a:srgbClr val="3465A4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72" name="Овал 271"/>
          <p:cNvSpPr/>
          <p:nvPr/>
        </p:nvSpPr>
        <p:spPr>
          <a:xfrm flipH="1">
            <a:off x="540000" y="1440360"/>
            <a:ext cx="180000" cy="180000"/>
          </a:xfrm>
          <a:prstGeom prst="ellipse">
            <a:avLst/>
          </a:prstGeom>
          <a:solidFill>
            <a:srgbClr val="729FCF"/>
          </a:solidFill>
          <a:ln w="0">
            <a:solidFill>
              <a:srgbClr val="3465A4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73" name="Овал 272"/>
          <p:cNvSpPr/>
          <p:nvPr/>
        </p:nvSpPr>
        <p:spPr>
          <a:xfrm flipH="1">
            <a:off x="684000" y="1656360"/>
            <a:ext cx="180000" cy="180000"/>
          </a:xfrm>
          <a:prstGeom prst="ellipse">
            <a:avLst/>
          </a:prstGeom>
          <a:solidFill>
            <a:srgbClr val="729FCF"/>
          </a:solidFill>
          <a:ln w="0">
            <a:solidFill>
              <a:srgbClr val="3465A4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74" name="Овал 273"/>
          <p:cNvSpPr/>
          <p:nvPr/>
        </p:nvSpPr>
        <p:spPr>
          <a:xfrm flipH="1">
            <a:off x="684000" y="1908360"/>
            <a:ext cx="180000" cy="180000"/>
          </a:xfrm>
          <a:prstGeom prst="ellipse">
            <a:avLst/>
          </a:prstGeom>
          <a:solidFill>
            <a:srgbClr val="729FCF"/>
          </a:solidFill>
          <a:ln w="0">
            <a:solidFill>
              <a:srgbClr val="3465A4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75" name="Овал 274"/>
          <p:cNvSpPr/>
          <p:nvPr/>
        </p:nvSpPr>
        <p:spPr>
          <a:xfrm>
            <a:off x="360000" y="2304360"/>
            <a:ext cx="180000" cy="180000"/>
          </a:xfrm>
          <a:prstGeom prst="ellipse">
            <a:avLst/>
          </a:prstGeom>
          <a:solidFill>
            <a:srgbClr val="729FCF"/>
          </a:solidFill>
          <a:ln w="0">
            <a:solidFill>
              <a:srgbClr val="3465A4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76" name="Овал 275"/>
          <p:cNvSpPr/>
          <p:nvPr/>
        </p:nvSpPr>
        <p:spPr>
          <a:xfrm>
            <a:off x="540000" y="2124360"/>
            <a:ext cx="180000" cy="180000"/>
          </a:xfrm>
          <a:prstGeom prst="ellipse">
            <a:avLst/>
          </a:prstGeom>
          <a:solidFill>
            <a:srgbClr val="729FCF"/>
          </a:solidFill>
          <a:ln w="0">
            <a:solidFill>
              <a:srgbClr val="3465A4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77" name="Овал 276"/>
          <p:cNvSpPr/>
          <p:nvPr/>
        </p:nvSpPr>
        <p:spPr>
          <a:xfrm>
            <a:off x="540000" y="2493720"/>
            <a:ext cx="180000" cy="180000"/>
          </a:xfrm>
          <a:prstGeom prst="ellipse">
            <a:avLst/>
          </a:prstGeom>
          <a:solidFill>
            <a:srgbClr val="729FCF"/>
          </a:solidFill>
          <a:ln w="0">
            <a:solidFill>
              <a:srgbClr val="3465A4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78" name="Овал 277"/>
          <p:cNvSpPr/>
          <p:nvPr/>
        </p:nvSpPr>
        <p:spPr>
          <a:xfrm>
            <a:off x="684000" y="2709720"/>
            <a:ext cx="180000" cy="180000"/>
          </a:xfrm>
          <a:prstGeom prst="ellipse">
            <a:avLst/>
          </a:prstGeom>
          <a:solidFill>
            <a:srgbClr val="729FCF"/>
          </a:solidFill>
          <a:ln w="0">
            <a:solidFill>
              <a:srgbClr val="3465A4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79" name="Овал 278"/>
          <p:cNvSpPr/>
          <p:nvPr/>
        </p:nvSpPr>
        <p:spPr>
          <a:xfrm>
            <a:off x="684000" y="2962080"/>
            <a:ext cx="180000" cy="180000"/>
          </a:xfrm>
          <a:prstGeom prst="ellipse">
            <a:avLst/>
          </a:prstGeom>
          <a:solidFill>
            <a:srgbClr val="729FCF"/>
          </a:solidFill>
          <a:ln w="0">
            <a:solidFill>
              <a:srgbClr val="3465A4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80" name="Овал 279"/>
          <p:cNvSpPr/>
          <p:nvPr/>
        </p:nvSpPr>
        <p:spPr>
          <a:xfrm flipH="1">
            <a:off x="360000" y="3358080"/>
            <a:ext cx="180000" cy="180000"/>
          </a:xfrm>
          <a:prstGeom prst="ellipse">
            <a:avLst/>
          </a:prstGeom>
          <a:solidFill>
            <a:srgbClr val="729FCF"/>
          </a:solidFill>
          <a:ln w="0">
            <a:solidFill>
              <a:srgbClr val="3465A4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81" name="Овал 280"/>
          <p:cNvSpPr/>
          <p:nvPr/>
        </p:nvSpPr>
        <p:spPr>
          <a:xfrm flipH="1">
            <a:off x="558720" y="3178080"/>
            <a:ext cx="180000" cy="180000"/>
          </a:xfrm>
          <a:prstGeom prst="ellipse">
            <a:avLst/>
          </a:prstGeom>
          <a:solidFill>
            <a:srgbClr val="729FCF"/>
          </a:solidFill>
          <a:ln w="0">
            <a:solidFill>
              <a:srgbClr val="3465A4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82" name="Овал 281"/>
          <p:cNvSpPr/>
          <p:nvPr/>
        </p:nvSpPr>
        <p:spPr>
          <a:xfrm flipH="1">
            <a:off x="549360" y="3547080"/>
            <a:ext cx="180000" cy="180000"/>
          </a:xfrm>
          <a:prstGeom prst="ellipse">
            <a:avLst/>
          </a:prstGeom>
          <a:solidFill>
            <a:srgbClr val="729FCF"/>
          </a:solidFill>
          <a:ln w="0">
            <a:solidFill>
              <a:srgbClr val="3465A4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83" name="Овал 282"/>
          <p:cNvSpPr/>
          <p:nvPr/>
        </p:nvSpPr>
        <p:spPr>
          <a:xfrm flipH="1">
            <a:off x="693360" y="3763080"/>
            <a:ext cx="180000" cy="180000"/>
          </a:xfrm>
          <a:prstGeom prst="ellipse">
            <a:avLst/>
          </a:prstGeom>
          <a:solidFill>
            <a:srgbClr val="729FCF"/>
          </a:solidFill>
          <a:ln w="0">
            <a:solidFill>
              <a:srgbClr val="3465A4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84" name="Овал 283"/>
          <p:cNvSpPr/>
          <p:nvPr/>
        </p:nvSpPr>
        <p:spPr>
          <a:xfrm flipH="1">
            <a:off x="693360" y="4015080"/>
            <a:ext cx="180000" cy="180000"/>
          </a:xfrm>
          <a:prstGeom prst="ellipse">
            <a:avLst/>
          </a:prstGeom>
          <a:solidFill>
            <a:srgbClr val="729FCF"/>
          </a:solidFill>
          <a:ln w="0">
            <a:solidFill>
              <a:srgbClr val="3465A4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85" name="Овал 284"/>
          <p:cNvSpPr/>
          <p:nvPr/>
        </p:nvSpPr>
        <p:spPr>
          <a:xfrm>
            <a:off x="369360" y="4411080"/>
            <a:ext cx="180000" cy="180000"/>
          </a:xfrm>
          <a:prstGeom prst="ellipse">
            <a:avLst/>
          </a:prstGeom>
          <a:solidFill>
            <a:srgbClr val="729FCF"/>
          </a:solidFill>
          <a:ln w="0">
            <a:solidFill>
              <a:srgbClr val="3465A4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86" name="Овал 285"/>
          <p:cNvSpPr/>
          <p:nvPr/>
        </p:nvSpPr>
        <p:spPr>
          <a:xfrm>
            <a:off x="549360" y="4231080"/>
            <a:ext cx="180000" cy="180000"/>
          </a:xfrm>
          <a:prstGeom prst="ellipse">
            <a:avLst/>
          </a:prstGeom>
          <a:solidFill>
            <a:srgbClr val="729FCF"/>
          </a:solidFill>
          <a:ln w="0">
            <a:solidFill>
              <a:srgbClr val="3465A4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87" name="Овал 286"/>
          <p:cNvSpPr/>
          <p:nvPr/>
        </p:nvSpPr>
        <p:spPr>
          <a:xfrm>
            <a:off x="549360" y="4591080"/>
            <a:ext cx="180000" cy="180000"/>
          </a:xfrm>
          <a:prstGeom prst="ellipse">
            <a:avLst/>
          </a:prstGeom>
          <a:solidFill>
            <a:srgbClr val="729FCF"/>
          </a:solidFill>
          <a:ln w="0">
            <a:solidFill>
              <a:srgbClr val="3465A4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88" name="Овал 287"/>
          <p:cNvSpPr/>
          <p:nvPr/>
        </p:nvSpPr>
        <p:spPr>
          <a:xfrm>
            <a:off x="693360" y="4807080"/>
            <a:ext cx="180000" cy="180000"/>
          </a:xfrm>
          <a:prstGeom prst="ellipse">
            <a:avLst/>
          </a:prstGeom>
          <a:solidFill>
            <a:srgbClr val="729FCF"/>
          </a:solidFill>
          <a:ln w="0">
            <a:solidFill>
              <a:srgbClr val="3465A4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89" name="Овал 288"/>
          <p:cNvSpPr/>
          <p:nvPr/>
        </p:nvSpPr>
        <p:spPr>
          <a:xfrm>
            <a:off x="693360" y="5059080"/>
            <a:ext cx="180000" cy="180000"/>
          </a:xfrm>
          <a:prstGeom prst="ellipse">
            <a:avLst/>
          </a:prstGeom>
          <a:solidFill>
            <a:srgbClr val="729FCF"/>
          </a:solidFill>
          <a:ln w="0">
            <a:solidFill>
              <a:srgbClr val="3465A4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90" name="Овал 289"/>
          <p:cNvSpPr/>
          <p:nvPr/>
        </p:nvSpPr>
        <p:spPr>
          <a:xfrm flipH="1">
            <a:off x="1269360" y="5455080"/>
            <a:ext cx="180000" cy="180000"/>
          </a:xfrm>
          <a:prstGeom prst="ellipse">
            <a:avLst/>
          </a:prstGeom>
          <a:solidFill>
            <a:srgbClr val="729FCF"/>
          </a:solidFill>
          <a:ln w="0">
            <a:solidFill>
              <a:srgbClr val="3465A4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91" name="Овал 290"/>
          <p:cNvSpPr/>
          <p:nvPr/>
        </p:nvSpPr>
        <p:spPr>
          <a:xfrm flipH="1">
            <a:off x="1089360" y="5275080"/>
            <a:ext cx="180000" cy="180000"/>
          </a:xfrm>
          <a:prstGeom prst="ellipse">
            <a:avLst/>
          </a:prstGeom>
          <a:solidFill>
            <a:srgbClr val="729FCF"/>
          </a:solidFill>
          <a:ln w="0">
            <a:solidFill>
              <a:srgbClr val="3465A4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4" r:id="rId1"/>
    <p:sldLayoutId id="2147483715" r:id="rId2"/>
    <p:sldLayoutId id="2147483716" r:id="rId3"/>
    <p:sldLayoutId id="2147483717" r:id="rId4"/>
    <p:sldLayoutId id="2147483718" r:id="rId5"/>
    <p:sldLayoutId id="2147483719" r:id="rId6"/>
    <p:sldLayoutId id="2147483720" r:id="rId7"/>
    <p:sldLayoutId id="2147483721" r:id="rId8"/>
    <p:sldLayoutId id="2147483722" r:id="rId9"/>
    <p:sldLayoutId id="2147483723" r:id="rId10"/>
    <p:sldLayoutId id="2147483724" r:id="rId11"/>
    <p:sldLayoutId id="2147483725" r:id="rId12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8" name="PlaceHolder 1"/>
          <p:cNvSpPr>
            <a:spLocks noGrp="1"/>
          </p:cNvSpPr>
          <p:nvPr>
            <p:ph type="subTitle"/>
          </p:nvPr>
        </p:nvSpPr>
        <p:spPr>
          <a:xfrm>
            <a:off x="1301040" y="1440000"/>
            <a:ext cx="7559640" cy="2445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marL="228600" indent="-228600" algn="ctr">
              <a:lnSpc>
                <a:spcPct val="90000"/>
              </a:lnSpc>
              <a:spcBef>
                <a:spcPts val="1001"/>
              </a:spcBef>
              <a:buNone/>
              <a:tabLst>
                <a:tab pos="0" algn="l"/>
              </a:tabLst>
            </a:pPr>
            <a:r>
              <a:rPr lang="ru-RU" sz="3200" b="1" strike="noStrike" spc="-1" dirty="0">
                <a:solidFill>
                  <a:srgbClr val="000000"/>
                </a:solidFill>
                <a:latin typeface="Times New Roman"/>
                <a:ea typeface="DejaVu Sans"/>
              </a:rPr>
              <a:t>Всероссийские проверочные работы:</a:t>
            </a:r>
            <a:endParaRPr lang="ru-RU" sz="3200" b="0" strike="noStrike" spc="-1" dirty="0">
              <a:latin typeface="Times New Roman"/>
            </a:endParaRPr>
          </a:p>
          <a:p>
            <a:pPr marL="228600" indent="-228600" algn="ctr">
              <a:lnSpc>
                <a:spcPct val="90000"/>
              </a:lnSpc>
              <a:spcBef>
                <a:spcPts val="1001"/>
              </a:spcBef>
              <a:buNone/>
              <a:tabLst>
                <a:tab pos="0" algn="l"/>
              </a:tabLst>
            </a:pPr>
            <a:r>
              <a:rPr lang="ru-RU" sz="3200" b="1" strike="noStrike" spc="-1" dirty="0">
                <a:solidFill>
                  <a:srgbClr val="000000"/>
                </a:solidFill>
                <a:latin typeface="Times New Roman"/>
                <a:ea typeface="DejaVu Sans"/>
              </a:rPr>
              <a:t>основные изменения в 2025 году</a:t>
            </a:r>
            <a:endParaRPr lang="ru-RU" sz="3200" b="0" strike="noStrike" spc="-1" dirty="0">
              <a:latin typeface="Times New Roman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xmlns:p15="http://schemas.microsoft.com/office/powerpoint/2012/main"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9" name="PlaceHolder 1"/>
          <p:cNvSpPr>
            <a:spLocks noGrp="1"/>
          </p:cNvSpPr>
          <p:nvPr>
            <p:ph/>
          </p:nvPr>
        </p:nvSpPr>
        <p:spPr>
          <a:xfrm>
            <a:off x="1800000" y="943560"/>
            <a:ext cx="7774920" cy="3670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96000"/>
          </a:bodyPr>
          <a:lstStyle/>
          <a:p>
            <a:pPr marL="108000" algn="just">
              <a:lnSpc>
                <a:spcPct val="90000"/>
              </a:lnSpc>
              <a:spcBef>
                <a:spcPts val="1414"/>
              </a:spcBef>
              <a:buNone/>
              <a:tabLst>
                <a:tab pos="0" algn="l"/>
              </a:tabLst>
            </a:pPr>
            <a:r>
              <a:rPr lang="ru-RU" sz="25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Приказ Федеральной службы по надзору в сфере образования и науки № 1008 от 13.05.2024 г. «Об утверждении состава участников, сроков и продолжительности проведения всероссийских проверочных работ в образовательных организациях, осуществляющих образовательную деятельность по образовательным программам НОО, ООО, СОО, а также перечня учебных предметов, по которым проводятся ВПР в ОО, осуществляющих образовательную деятельность по образовательным программам НОО, ООО, СОО, в 2024-2025 учебном году»</a:t>
            </a:r>
            <a:endParaRPr lang="ru-RU" sz="2500" b="0" strike="noStrike" spc="-1">
              <a:solidFill>
                <a:srgbClr val="050505"/>
              </a:solidFill>
              <a:latin typeface="Arial"/>
            </a:endParaRPr>
          </a:p>
          <a:p>
            <a:pPr marL="108000">
              <a:lnSpc>
                <a:spcPct val="90000"/>
              </a:lnSpc>
              <a:spcBef>
                <a:spcPts val="1001"/>
              </a:spcBef>
              <a:buNone/>
              <a:tabLst>
                <a:tab pos="0" algn="l"/>
              </a:tabLst>
            </a:pPr>
            <a:endParaRPr lang="ru-RU" sz="2800" b="0" strike="noStrike" spc="-1">
              <a:solidFill>
                <a:srgbClr val="050505"/>
              </a:solidFill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xmlns:p15="http://schemas.microsoft.com/office/powerpoint/2012/main"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0" name="PlaceHolder 1"/>
          <p:cNvSpPr>
            <a:spLocks noGrp="1"/>
          </p:cNvSpPr>
          <p:nvPr>
            <p:ph type="title"/>
          </p:nvPr>
        </p:nvSpPr>
        <p:spPr>
          <a:xfrm>
            <a:off x="692640" y="301680"/>
            <a:ext cx="8694000" cy="109548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  <a:buNone/>
            </a:pPr>
            <a:r>
              <a:rPr lang="ru-RU" sz="1490" b="0" strike="noStrike" spc="-1">
                <a:solidFill>
                  <a:srgbClr val="000000"/>
                </a:solidFill>
                <a:latin typeface="Calibri"/>
              </a:rPr>
              <a:t>                      </a:t>
            </a:r>
            <a:r>
              <a:rPr lang="ru-RU" sz="2400" b="1" strike="noStrike" spc="-1">
                <a:solidFill>
                  <a:srgbClr val="000000"/>
                </a:solidFill>
                <a:latin typeface="Cambria"/>
              </a:rPr>
              <a:t>Что изменилось в ВПР?</a:t>
            </a:r>
            <a:endParaRPr lang="ru-RU" sz="2400" b="0" strike="noStrike" spc="-1">
              <a:solidFill>
                <a:srgbClr val="050505"/>
              </a:solidFill>
              <a:latin typeface="Times New Roman"/>
            </a:endParaRPr>
          </a:p>
        </p:txBody>
      </p:sp>
      <p:sp>
        <p:nvSpPr>
          <p:cNvPr id="331" name="PlaceHolder 2"/>
          <p:cNvSpPr>
            <a:spLocks noGrp="1"/>
          </p:cNvSpPr>
          <p:nvPr>
            <p:ph/>
          </p:nvPr>
        </p:nvSpPr>
        <p:spPr>
          <a:xfrm>
            <a:off x="2160000" y="1509480"/>
            <a:ext cx="7226640" cy="359748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Autofit/>
          </a:bodyPr>
          <a:lstStyle/>
          <a:p>
            <a:pPr marL="432000" indent="-324000">
              <a:lnSpc>
                <a:spcPct val="90000"/>
              </a:lnSpc>
              <a:spcBef>
                <a:spcPts val="106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400" b="0" strike="noStrike" spc="-1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DejaVu Sans"/>
              </a:rPr>
              <a:t>изменения в предметах;</a:t>
            </a:r>
            <a:endParaRPr lang="ru-RU" sz="2400" b="0" strike="noStrike" spc="-1">
              <a:solidFill>
                <a:srgbClr val="050505"/>
              </a:solidFill>
              <a:latin typeface="Arial"/>
            </a:endParaRPr>
          </a:p>
          <a:p>
            <a:pPr marL="432000" indent="-324000">
              <a:lnSpc>
                <a:spcPct val="90000"/>
              </a:lnSpc>
              <a:spcBef>
                <a:spcPts val="106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400" b="0" strike="noStrike" spc="-1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DejaVu Sans"/>
              </a:rPr>
              <a:t>изменение во времени выполнения работ;</a:t>
            </a:r>
            <a:endParaRPr lang="ru-RU" sz="2400" b="0" strike="noStrike" spc="-1">
              <a:solidFill>
                <a:srgbClr val="050505"/>
              </a:solidFill>
              <a:latin typeface="Arial"/>
            </a:endParaRPr>
          </a:p>
          <a:p>
            <a:pPr marL="432000" indent="-324000">
              <a:lnSpc>
                <a:spcPct val="90000"/>
              </a:lnSpc>
              <a:spcBef>
                <a:spcPts val="106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400" b="0" strike="noStrike" spc="-1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DejaVu Sans"/>
              </a:rPr>
              <a:t>изменение в формате заданий</a:t>
            </a:r>
            <a:endParaRPr lang="ru-RU" sz="2400" b="0" strike="noStrike" spc="-1">
              <a:solidFill>
                <a:srgbClr val="050505"/>
              </a:solidFill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xmlns:p15="http://schemas.microsoft.com/office/powerpoint/2012/main"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2" name="PlaceHolder 1"/>
          <p:cNvSpPr>
            <a:spLocks noGrp="1"/>
          </p:cNvSpPr>
          <p:nvPr>
            <p:ph type="title"/>
          </p:nvPr>
        </p:nvSpPr>
        <p:spPr>
          <a:xfrm>
            <a:off x="540000" y="226080"/>
            <a:ext cx="9070920" cy="945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lnSpc>
                <a:spcPct val="90000"/>
              </a:lnSpc>
              <a:buNone/>
            </a:pPr>
            <a:r>
              <a:rPr lang="ru-RU" sz="2400" b="1" strike="noStrike" spc="-1">
                <a:solidFill>
                  <a:srgbClr val="000000"/>
                </a:solidFill>
                <a:latin typeface="Times New Roman"/>
                <a:ea typeface="DejaVu Sans"/>
              </a:rPr>
              <a:t>4 класс</a:t>
            </a:r>
            <a:endParaRPr lang="ru-RU" sz="2400" b="0" strike="noStrike" spc="-1">
              <a:solidFill>
                <a:srgbClr val="050505"/>
              </a:solidFill>
              <a:latin typeface="Times New Roman"/>
            </a:endParaRPr>
          </a:p>
        </p:txBody>
      </p:sp>
      <p:sp>
        <p:nvSpPr>
          <p:cNvPr id="333" name="PlaceHolder 2"/>
          <p:cNvSpPr>
            <a:spLocks noGrp="1"/>
          </p:cNvSpPr>
          <p:nvPr>
            <p:ph/>
          </p:nvPr>
        </p:nvSpPr>
        <p:spPr>
          <a:xfrm>
            <a:off x="1620000" y="1326600"/>
            <a:ext cx="3310200" cy="3287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 algn="just">
              <a:lnSpc>
                <a:spcPct val="90000"/>
              </a:lnSpc>
              <a:spcBef>
                <a:spcPts val="141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400" b="1" strike="noStrike" spc="-1">
                <a:solidFill>
                  <a:srgbClr val="000000"/>
                </a:solidFill>
                <a:latin typeface="Times New Roman"/>
                <a:ea typeface="DejaVu Sans"/>
              </a:rPr>
              <a:t>2024 год</a:t>
            </a:r>
            <a:endParaRPr lang="ru-RU" sz="2400" b="0" strike="noStrike" spc="-1">
              <a:solidFill>
                <a:srgbClr val="050505"/>
              </a:solidFill>
              <a:latin typeface="Arial"/>
            </a:endParaRPr>
          </a:p>
          <a:p>
            <a:pPr marL="432000" indent="-324000" algn="just">
              <a:lnSpc>
                <a:spcPct val="90000"/>
              </a:lnSpc>
              <a:spcBef>
                <a:spcPts val="141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8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Русский язык</a:t>
            </a:r>
            <a:endParaRPr lang="ru-RU" sz="2800" b="0" strike="noStrike" spc="-1">
              <a:solidFill>
                <a:srgbClr val="050505"/>
              </a:solidFill>
              <a:latin typeface="Arial"/>
            </a:endParaRPr>
          </a:p>
          <a:p>
            <a:pPr marL="432000" indent="-324000" algn="just">
              <a:lnSpc>
                <a:spcPct val="90000"/>
              </a:lnSpc>
              <a:spcBef>
                <a:spcPts val="141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8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Математика</a:t>
            </a:r>
            <a:endParaRPr lang="ru-RU" sz="2800" b="0" strike="noStrike" spc="-1">
              <a:solidFill>
                <a:srgbClr val="050505"/>
              </a:solidFill>
              <a:latin typeface="Arial"/>
            </a:endParaRPr>
          </a:p>
          <a:p>
            <a:pPr marL="432000" indent="-324000" algn="just">
              <a:lnSpc>
                <a:spcPct val="90000"/>
              </a:lnSpc>
              <a:spcBef>
                <a:spcPts val="141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8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Окружающий мир</a:t>
            </a:r>
            <a:endParaRPr lang="ru-RU" sz="2800" b="0" strike="noStrike" spc="-1">
              <a:solidFill>
                <a:srgbClr val="050505"/>
              </a:solidFill>
              <a:latin typeface="Arial"/>
            </a:endParaRPr>
          </a:p>
        </p:txBody>
      </p:sp>
      <p:sp>
        <p:nvSpPr>
          <p:cNvPr id="334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200" cy="3287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95000" lnSpcReduction="10000"/>
          </a:bodyPr>
          <a:lstStyle/>
          <a:p>
            <a:pPr marL="432000" indent="-324000" algn="just">
              <a:lnSpc>
                <a:spcPct val="90000"/>
              </a:lnSpc>
              <a:spcBef>
                <a:spcPts val="141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400" b="1" strike="noStrike" spc="-1">
                <a:solidFill>
                  <a:srgbClr val="000000"/>
                </a:solidFill>
                <a:latin typeface="Times New Roman"/>
                <a:ea typeface="DejaVu Sans"/>
              </a:rPr>
              <a:t>2025 год</a:t>
            </a:r>
            <a:endParaRPr lang="ru-RU" sz="2400" b="0" strike="noStrike" spc="-1">
              <a:solidFill>
                <a:srgbClr val="050505"/>
              </a:solidFill>
              <a:latin typeface="Arial"/>
            </a:endParaRPr>
          </a:p>
          <a:p>
            <a:pPr marL="432000" indent="-324000" algn="just">
              <a:lnSpc>
                <a:spcPct val="90000"/>
              </a:lnSpc>
              <a:spcBef>
                <a:spcPts val="141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Русский зык</a:t>
            </a:r>
            <a:endParaRPr lang="ru-RU" sz="2400" b="0" strike="noStrike" spc="-1">
              <a:solidFill>
                <a:srgbClr val="050505"/>
              </a:solidFill>
              <a:latin typeface="Arial"/>
            </a:endParaRPr>
          </a:p>
          <a:p>
            <a:pPr marL="432000" indent="-324000" algn="just">
              <a:lnSpc>
                <a:spcPct val="90000"/>
              </a:lnSpc>
              <a:spcBef>
                <a:spcPts val="141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Математика</a:t>
            </a:r>
            <a:endParaRPr lang="ru-RU" sz="2400" b="0" strike="noStrike" spc="-1">
              <a:solidFill>
                <a:srgbClr val="050505"/>
              </a:solidFill>
              <a:latin typeface="Arial"/>
            </a:endParaRPr>
          </a:p>
          <a:p>
            <a:pPr marL="432000" indent="-324000" algn="just">
              <a:lnSpc>
                <a:spcPct val="90000"/>
              </a:lnSpc>
              <a:spcBef>
                <a:spcPts val="141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Один из предметов: окружающий мир, литературное чтение, иностранный язык</a:t>
            </a:r>
            <a:endParaRPr lang="ru-RU" sz="2400" b="0" strike="noStrike" spc="-1">
              <a:solidFill>
                <a:srgbClr val="050505"/>
              </a:solidFill>
              <a:latin typeface="Arial"/>
            </a:endParaRPr>
          </a:p>
          <a:p>
            <a:pPr marL="432000" indent="-324000" algn="just">
              <a:lnSpc>
                <a:spcPct val="90000"/>
              </a:lnSpc>
              <a:spcBef>
                <a:spcPts val="141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Время выполнения не более 45 минут</a:t>
            </a:r>
            <a:endParaRPr lang="ru-RU" sz="2400" b="0" strike="noStrike" spc="-1">
              <a:solidFill>
                <a:srgbClr val="050505"/>
              </a:solidFill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xmlns:p15="http://schemas.microsoft.com/office/powerpoint/2012/main"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0920" cy="945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lnSpc>
                <a:spcPct val="90000"/>
              </a:lnSpc>
              <a:buNone/>
            </a:pPr>
            <a:r>
              <a:rPr lang="ru-RU" sz="2400" b="1" strike="noStrike" spc="-1">
                <a:solidFill>
                  <a:srgbClr val="000000"/>
                </a:solidFill>
                <a:latin typeface="Arial"/>
                <a:ea typeface="DejaVu Sans"/>
              </a:rPr>
              <a:t>5 класс</a:t>
            </a:r>
            <a:endParaRPr lang="ru-RU" sz="2400" b="1" strike="noStrike" spc="-1">
              <a:solidFill>
                <a:srgbClr val="050505"/>
              </a:solidFill>
              <a:latin typeface="Times New Roman"/>
            </a:endParaRPr>
          </a:p>
        </p:txBody>
      </p:sp>
      <p:sp>
        <p:nvSpPr>
          <p:cNvPr id="336" name="PlaceHolder 2"/>
          <p:cNvSpPr>
            <a:spLocks noGrp="1"/>
          </p:cNvSpPr>
          <p:nvPr>
            <p:ph/>
          </p:nvPr>
        </p:nvSpPr>
        <p:spPr>
          <a:xfrm>
            <a:off x="1620000" y="1326600"/>
            <a:ext cx="3310200" cy="3287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 algn="just">
              <a:lnSpc>
                <a:spcPct val="90000"/>
              </a:lnSpc>
              <a:spcBef>
                <a:spcPts val="141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2024 год</a:t>
            </a:r>
            <a:endParaRPr lang="ru-RU" sz="2400" b="0" strike="noStrike" spc="-1">
              <a:solidFill>
                <a:srgbClr val="050505"/>
              </a:solidFill>
              <a:latin typeface="Arial"/>
            </a:endParaRPr>
          </a:p>
          <a:p>
            <a:pPr marL="432000" indent="-324000" algn="just">
              <a:lnSpc>
                <a:spcPct val="90000"/>
              </a:lnSpc>
              <a:spcBef>
                <a:spcPts val="141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Русский язык</a:t>
            </a:r>
            <a:endParaRPr lang="ru-RU" sz="2400" b="0" strike="noStrike" spc="-1">
              <a:solidFill>
                <a:srgbClr val="050505"/>
              </a:solidFill>
              <a:latin typeface="Arial"/>
            </a:endParaRPr>
          </a:p>
          <a:p>
            <a:pPr marL="432000" indent="-324000" algn="just">
              <a:lnSpc>
                <a:spcPct val="90000"/>
              </a:lnSpc>
              <a:spcBef>
                <a:spcPts val="141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Математика</a:t>
            </a:r>
            <a:endParaRPr lang="ru-RU" sz="2400" b="0" strike="noStrike" spc="-1">
              <a:solidFill>
                <a:srgbClr val="050505"/>
              </a:solidFill>
              <a:latin typeface="Arial"/>
            </a:endParaRPr>
          </a:p>
          <a:p>
            <a:pPr marL="432000" indent="-324000" algn="just">
              <a:lnSpc>
                <a:spcPct val="90000"/>
              </a:lnSpc>
              <a:spcBef>
                <a:spcPts val="141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Биология</a:t>
            </a:r>
            <a:endParaRPr lang="ru-RU" sz="2400" b="0" strike="noStrike" spc="-1">
              <a:solidFill>
                <a:srgbClr val="050505"/>
              </a:solidFill>
              <a:latin typeface="Arial"/>
            </a:endParaRPr>
          </a:p>
          <a:p>
            <a:pPr marL="432000" indent="-324000" algn="just">
              <a:lnSpc>
                <a:spcPct val="90000"/>
              </a:lnSpc>
              <a:spcBef>
                <a:spcPts val="141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История </a:t>
            </a:r>
            <a:endParaRPr lang="ru-RU" sz="2400" b="0" strike="noStrike" spc="-1">
              <a:solidFill>
                <a:srgbClr val="050505"/>
              </a:solidFill>
              <a:latin typeface="Arial"/>
            </a:endParaRPr>
          </a:p>
        </p:txBody>
      </p:sp>
      <p:sp>
        <p:nvSpPr>
          <p:cNvPr id="337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200" cy="3287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marL="432000" indent="-324000" algn="just">
              <a:lnSpc>
                <a:spcPct val="90000"/>
              </a:lnSpc>
              <a:spcBef>
                <a:spcPts val="141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2025 год</a:t>
            </a:r>
            <a:endParaRPr lang="ru-RU" sz="2000" b="0" strike="noStrike" spc="-1">
              <a:solidFill>
                <a:srgbClr val="050505"/>
              </a:solidFill>
              <a:latin typeface="Arial"/>
            </a:endParaRPr>
          </a:p>
          <a:p>
            <a:pPr marL="432000" indent="-324000" algn="just">
              <a:lnSpc>
                <a:spcPct val="90000"/>
              </a:lnSpc>
              <a:spcBef>
                <a:spcPts val="141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Русский язык</a:t>
            </a:r>
            <a:endParaRPr lang="ru-RU" sz="2000" b="0" strike="noStrike" spc="-1">
              <a:solidFill>
                <a:srgbClr val="050505"/>
              </a:solidFill>
              <a:latin typeface="Arial"/>
            </a:endParaRPr>
          </a:p>
          <a:p>
            <a:pPr marL="432000" indent="-324000" algn="just">
              <a:lnSpc>
                <a:spcPct val="90000"/>
              </a:lnSpc>
              <a:spcBef>
                <a:spcPts val="141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Математика</a:t>
            </a:r>
            <a:endParaRPr lang="ru-RU" sz="2000" b="0" strike="noStrike" spc="-1">
              <a:solidFill>
                <a:srgbClr val="050505"/>
              </a:solidFill>
              <a:latin typeface="Arial"/>
            </a:endParaRPr>
          </a:p>
          <a:p>
            <a:pPr marL="432000" indent="-324000" algn="just">
              <a:lnSpc>
                <a:spcPct val="90000"/>
              </a:lnSpc>
              <a:spcBef>
                <a:spcPts val="141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Один из предметов: история, литература, иностранный язык (не более 45 мин)</a:t>
            </a:r>
            <a:endParaRPr lang="ru-RU" sz="2000" b="0" strike="noStrike" spc="-1">
              <a:solidFill>
                <a:srgbClr val="050505"/>
              </a:solidFill>
              <a:latin typeface="Arial"/>
            </a:endParaRPr>
          </a:p>
          <a:p>
            <a:pPr marL="432000" indent="-324000" algn="just">
              <a:lnSpc>
                <a:spcPct val="90000"/>
              </a:lnSpc>
              <a:spcBef>
                <a:spcPts val="141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Один из предметов: география, биология (2 урока)</a:t>
            </a:r>
            <a:endParaRPr lang="ru-RU" sz="2000" b="0" strike="noStrike" spc="-1">
              <a:solidFill>
                <a:srgbClr val="050505"/>
              </a:solidFill>
              <a:latin typeface="Arial"/>
            </a:endParaRPr>
          </a:p>
          <a:p>
            <a:pPr marL="432000" indent="-324000" algn="just">
              <a:lnSpc>
                <a:spcPct val="90000"/>
              </a:lnSpc>
              <a:spcBef>
                <a:spcPts val="141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В компьютерной форме история (не более 45 минут), биология (2 урока)</a:t>
            </a:r>
            <a:endParaRPr lang="ru-RU" sz="2000" b="0" strike="noStrike" spc="-1">
              <a:solidFill>
                <a:srgbClr val="050505"/>
              </a:solidFill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xmlns:p15="http://schemas.microsoft.com/office/powerpoint/2012/main"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8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0920" cy="945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lnSpc>
                <a:spcPct val="90000"/>
              </a:lnSpc>
              <a:buNone/>
            </a:pPr>
            <a:r>
              <a:rPr lang="ru-RU" sz="2400" b="1" strike="noStrike" spc="-1">
                <a:solidFill>
                  <a:srgbClr val="000000"/>
                </a:solidFill>
                <a:latin typeface="Arial"/>
                <a:ea typeface="DejaVu Sans"/>
              </a:rPr>
              <a:t>6 класс</a:t>
            </a:r>
            <a:endParaRPr lang="ru-RU" sz="2400" b="0" strike="noStrike" spc="-1">
              <a:solidFill>
                <a:srgbClr val="050505"/>
              </a:solidFill>
              <a:latin typeface="Times New Roman"/>
            </a:endParaRPr>
          </a:p>
        </p:txBody>
      </p:sp>
      <p:sp>
        <p:nvSpPr>
          <p:cNvPr id="339" name="PlaceHolder 2"/>
          <p:cNvSpPr>
            <a:spLocks noGrp="1"/>
          </p:cNvSpPr>
          <p:nvPr>
            <p:ph/>
          </p:nvPr>
        </p:nvSpPr>
        <p:spPr>
          <a:xfrm>
            <a:off x="1620000" y="1326600"/>
            <a:ext cx="2700000" cy="3287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 algn="just">
              <a:lnSpc>
                <a:spcPct val="90000"/>
              </a:lnSpc>
              <a:spcBef>
                <a:spcPts val="141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1" strike="noStrike" spc="-1">
                <a:solidFill>
                  <a:srgbClr val="000000"/>
                </a:solidFill>
                <a:latin typeface="Times New Roman"/>
                <a:ea typeface="DejaVu Sans"/>
              </a:rPr>
              <a:t>2024 год</a:t>
            </a:r>
            <a:endParaRPr lang="ru-RU" sz="2000" b="0" strike="noStrike" spc="-1">
              <a:solidFill>
                <a:srgbClr val="050505"/>
              </a:solidFill>
              <a:latin typeface="Arial"/>
            </a:endParaRPr>
          </a:p>
          <a:p>
            <a:pPr marL="432000" indent="-324000" algn="just">
              <a:lnSpc>
                <a:spcPct val="90000"/>
              </a:lnSpc>
              <a:spcBef>
                <a:spcPts val="141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Русский язык</a:t>
            </a:r>
            <a:endParaRPr lang="ru-RU" sz="2000" b="0" strike="noStrike" spc="-1">
              <a:solidFill>
                <a:srgbClr val="050505"/>
              </a:solidFill>
              <a:latin typeface="Arial"/>
            </a:endParaRPr>
          </a:p>
          <a:p>
            <a:pPr marL="432000" indent="-324000" algn="just">
              <a:lnSpc>
                <a:spcPct val="90000"/>
              </a:lnSpc>
              <a:spcBef>
                <a:spcPts val="141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Математика</a:t>
            </a:r>
            <a:endParaRPr lang="ru-RU" sz="2000" b="0" strike="noStrike" spc="-1">
              <a:solidFill>
                <a:srgbClr val="050505"/>
              </a:solidFill>
              <a:latin typeface="Arial"/>
            </a:endParaRPr>
          </a:p>
          <a:p>
            <a:pPr marL="432000" indent="-324000" algn="just">
              <a:lnSpc>
                <a:spcPct val="90000"/>
              </a:lnSpc>
              <a:spcBef>
                <a:spcPts val="141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Биология</a:t>
            </a:r>
            <a:endParaRPr lang="ru-RU" sz="2000" b="0" strike="noStrike" spc="-1">
              <a:solidFill>
                <a:srgbClr val="050505"/>
              </a:solidFill>
              <a:latin typeface="Arial"/>
            </a:endParaRPr>
          </a:p>
          <a:p>
            <a:pPr marL="432000" indent="-324000" algn="just">
              <a:lnSpc>
                <a:spcPct val="90000"/>
              </a:lnSpc>
              <a:spcBef>
                <a:spcPts val="141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История</a:t>
            </a:r>
            <a:endParaRPr lang="ru-RU" sz="2000" b="0" strike="noStrike" spc="-1">
              <a:solidFill>
                <a:srgbClr val="050505"/>
              </a:solidFill>
              <a:latin typeface="Arial"/>
            </a:endParaRPr>
          </a:p>
          <a:p>
            <a:pPr marL="432000" indent="-324000" algn="just">
              <a:lnSpc>
                <a:spcPct val="90000"/>
              </a:lnSpc>
              <a:spcBef>
                <a:spcPts val="141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География</a:t>
            </a:r>
            <a:endParaRPr lang="ru-RU" sz="2000" b="0" strike="noStrike" spc="-1">
              <a:solidFill>
                <a:srgbClr val="050505"/>
              </a:solidFill>
              <a:latin typeface="Arial"/>
            </a:endParaRPr>
          </a:p>
          <a:p>
            <a:pPr marL="432000" indent="-324000" algn="just">
              <a:lnSpc>
                <a:spcPct val="90000"/>
              </a:lnSpc>
              <a:spcBef>
                <a:spcPts val="141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Обществознание </a:t>
            </a:r>
            <a:endParaRPr lang="ru-RU" sz="2000" b="0" strike="noStrike" spc="-1">
              <a:solidFill>
                <a:srgbClr val="050505"/>
              </a:solidFill>
              <a:latin typeface="Arial"/>
            </a:endParaRPr>
          </a:p>
        </p:txBody>
      </p:sp>
      <p:sp>
        <p:nvSpPr>
          <p:cNvPr id="340" name="PlaceHolder 3"/>
          <p:cNvSpPr>
            <a:spLocks noGrp="1"/>
          </p:cNvSpPr>
          <p:nvPr>
            <p:ph/>
          </p:nvPr>
        </p:nvSpPr>
        <p:spPr>
          <a:xfrm>
            <a:off x="4500000" y="1172520"/>
            <a:ext cx="5078880" cy="4349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marL="432000" indent="-324000" algn="just">
              <a:lnSpc>
                <a:spcPct val="90000"/>
              </a:lnSpc>
              <a:spcBef>
                <a:spcPts val="141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1" strike="noStrike" spc="-1">
                <a:solidFill>
                  <a:srgbClr val="000000"/>
                </a:solidFill>
                <a:latin typeface="Times New Roman"/>
                <a:ea typeface="DejaVu Sans"/>
              </a:rPr>
              <a:t>2025 год</a:t>
            </a:r>
            <a:endParaRPr lang="ru-RU" sz="1800" b="0" strike="noStrike" spc="-1">
              <a:solidFill>
                <a:srgbClr val="050505"/>
              </a:solidFill>
              <a:latin typeface="Arial"/>
            </a:endParaRPr>
          </a:p>
          <a:p>
            <a:pPr marL="432000" indent="-324000" algn="just">
              <a:lnSpc>
                <a:spcPct val="90000"/>
              </a:lnSpc>
              <a:spcBef>
                <a:spcPts val="141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Русский язык</a:t>
            </a:r>
            <a:endParaRPr lang="ru-RU" sz="1800" b="0" strike="noStrike" spc="-1">
              <a:solidFill>
                <a:srgbClr val="050505"/>
              </a:solidFill>
              <a:latin typeface="Arial"/>
            </a:endParaRPr>
          </a:p>
          <a:p>
            <a:pPr marL="432000" indent="-324000" algn="just">
              <a:lnSpc>
                <a:spcPct val="90000"/>
              </a:lnSpc>
              <a:spcBef>
                <a:spcPts val="141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Математика</a:t>
            </a:r>
            <a:endParaRPr lang="ru-RU" sz="1800" b="0" strike="noStrike" spc="-1">
              <a:solidFill>
                <a:srgbClr val="050505"/>
              </a:solidFill>
              <a:latin typeface="Arial"/>
            </a:endParaRPr>
          </a:p>
          <a:p>
            <a:pPr marL="432000" indent="-324000" algn="just">
              <a:lnSpc>
                <a:spcPct val="90000"/>
              </a:lnSpc>
              <a:spcBef>
                <a:spcPts val="141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Один из предметов: история, литература, иностранный язык, обществознание (не более 45 мин)</a:t>
            </a:r>
            <a:endParaRPr lang="ru-RU" sz="1800" b="0" strike="noStrike" spc="-1">
              <a:solidFill>
                <a:srgbClr val="050505"/>
              </a:solidFill>
              <a:latin typeface="Arial"/>
            </a:endParaRPr>
          </a:p>
          <a:p>
            <a:pPr marL="432000" indent="-324000" algn="just">
              <a:lnSpc>
                <a:spcPct val="90000"/>
              </a:lnSpc>
              <a:spcBef>
                <a:spcPts val="141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Один из предметов: география, биология (два урока)</a:t>
            </a:r>
            <a:endParaRPr lang="ru-RU" sz="1800" b="0" strike="noStrike" spc="-1">
              <a:solidFill>
                <a:srgbClr val="050505"/>
              </a:solidFill>
              <a:latin typeface="Arial"/>
            </a:endParaRPr>
          </a:p>
          <a:p>
            <a:pPr marL="432000" indent="-324000" algn="just">
              <a:lnSpc>
                <a:spcPct val="90000"/>
              </a:lnSpc>
              <a:spcBef>
                <a:spcPts val="141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В компьютерной форме один из предметов: история, обществознание (не более 45 мин)</a:t>
            </a:r>
            <a:endParaRPr lang="ru-RU" sz="1800" b="0" strike="noStrike" spc="-1">
              <a:solidFill>
                <a:srgbClr val="050505"/>
              </a:solidFill>
              <a:latin typeface="Arial"/>
            </a:endParaRPr>
          </a:p>
          <a:p>
            <a:pPr marL="432000" indent="-324000" algn="just">
              <a:lnSpc>
                <a:spcPct val="90000"/>
              </a:lnSpc>
              <a:spcBef>
                <a:spcPts val="141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В компьютерной форме один из предметов география, биология (2 урока)</a:t>
            </a:r>
            <a:endParaRPr lang="ru-RU" sz="1800" b="0" strike="noStrike" spc="-1">
              <a:solidFill>
                <a:srgbClr val="050505"/>
              </a:solidFill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xmlns:p15="http://schemas.microsoft.com/office/powerpoint/2012/main"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0920" cy="945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lnSpc>
                <a:spcPct val="90000"/>
              </a:lnSpc>
              <a:buNone/>
            </a:pPr>
            <a:r>
              <a:rPr lang="ru-RU" sz="2400" b="1" strike="noStrike" spc="-1">
                <a:solidFill>
                  <a:srgbClr val="000000"/>
                </a:solidFill>
                <a:latin typeface="Arial"/>
                <a:ea typeface="DejaVu Sans"/>
              </a:rPr>
              <a:t>7 класс</a:t>
            </a:r>
            <a:endParaRPr lang="ru-RU" sz="2400" b="0" strike="noStrike" spc="-1">
              <a:solidFill>
                <a:srgbClr val="050505"/>
              </a:solidFill>
              <a:latin typeface="Times New Roman"/>
            </a:endParaRPr>
          </a:p>
        </p:txBody>
      </p:sp>
      <p:sp>
        <p:nvSpPr>
          <p:cNvPr id="342" name="PlaceHolder 2"/>
          <p:cNvSpPr>
            <a:spLocks noGrp="1"/>
          </p:cNvSpPr>
          <p:nvPr>
            <p:ph/>
          </p:nvPr>
        </p:nvSpPr>
        <p:spPr>
          <a:xfrm>
            <a:off x="1260000" y="1392480"/>
            <a:ext cx="2340000" cy="3287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89000" lnSpcReduction="10000"/>
          </a:bodyPr>
          <a:lstStyle/>
          <a:p>
            <a:pPr marL="432000" indent="-324000" algn="just">
              <a:lnSpc>
                <a:spcPct val="90000"/>
              </a:lnSpc>
              <a:spcBef>
                <a:spcPts val="141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400" b="1" strike="noStrike" spc="-1">
                <a:solidFill>
                  <a:srgbClr val="000000"/>
                </a:solidFill>
                <a:latin typeface="Times New Roman"/>
                <a:ea typeface="DejaVu Sans"/>
              </a:rPr>
              <a:t>2024 год</a:t>
            </a:r>
            <a:endParaRPr lang="ru-RU" sz="2400" b="0" strike="noStrike" spc="-1">
              <a:solidFill>
                <a:srgbClr val="050505"/>
              </a:solidFill>
              <a:latin typeface="Arial"/>
            </a:endParaRPr>
          </a:p>
          <a:p>
            <a:pPr marL="432000" indent="-324000" algn="just">
              <a:lnSpc>
                <a:spcPct val="90000"/>
              </a:lnSpc>
              <a:spcBef>
                <a:spcPts val="141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Русский язык</a:t>
            </a:r>
            <a:endParaRPr lang="ru-RU" sz="2400" b="0" strike="noStrike" spc="-1">
              <a:solidFill>
                <a:srgbClr val="050505"/>
              </a:solidFill>
              <a:latin typeface="Arial"/>
            </a:endParaRPr>
          </a:p>
          <a:p>
            <a:pPr marL="432000" indent="-324000" algn="just">
              <a:lnSpc>
                <a:spcPct val="90000"/>
              </a:lnSpc>
              <a:spcBef>
                <a:spcPts val="141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Математика</a:t>
            </a:r>
            <a:endParaRPr lang="ru-RU" sz="2400" b="0" strike="noStrike" spc="-1">
              <a:solidFill>
                <a:srgbClr val="050505"/>
              </a:solidFill>
              <a:latin typeface="Arial"/>
            </a:endParaRPr>
          </a:p>
          <a:p>
            <a:pPr marL="432000" indent="-324000" algn="just">
              <a:lnSpc>
                <a:spcPct val="90000"/>
              </a:lnSpc>
              <a:spcBef>
                <a:spcPts val="141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Биология</a:t>
            </a:r>
            <a:endParaRPr lang="ru-RU" sz="2400" b="0" strike="noStrike" spc="-1">
              <a:solidFill>
                <a:srgbClr val="050505"/>
              </a:solidFill>
              <a:latin typeface="Arial"/>
            </a:endParaRPr>
          </a:p>
          <a:p>
            <a:pPr marL="432000" indent="-324000" algn="just">
              <a:lnSpc>
                <a:spcPct val="90000"/>
              </a:lnSpc>
              <a:spcBef>
                <a:spcPts val="141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История</a:t>
            </a:r>
            <a:endParaRPr lang="ru-RU" sz="2400" b="0" strike="noStrike" spc="-1">
              <a:solidFill>
                <a:srgbClr val="050505"/>
              </a:solidFill>
              <a:latin typeface="Arial"/>
            </a:endParaRPr>
          </a:p>
          <a:p>
            <a:pPr marL="432000" indent="-324000" algn="just">
              <a:lnSpc>
                <a:spcPct val="90000"/>
              </a:lnSpc>
              <a:spcBef>
                <a:spcPts val="141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География</a:t>
            </a:r>
            <a:endParaRPr lang="ru-RU" sz="2400" b="0" strike="noStrike" spc="-1">
              <a:solidFill>
                <a:srgbClr val="050505"/>
              </a:solidFill>
              <a:latin typeface="Arial"/>
            </a:endParaRPr>
          </a:p>
          <a:p>
            <a:pPr marL="432000" indent="-324000" algn="just">
              <a:lnSpc>
                <a:spcPct val="90000"/>
              </a:lnSpc>
              <a:spcBef>
                <a:spcPts val="141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Обществознание </a:t>
            </a:r>
            <a:endParaRPr lang="ru-RU" sz="2400" b="0" strike="noStrike" spc="-1">
              <a:solidFill>
                <a:srgbClr val="050505"/>
              </a:solidFill>
              <a:latin typeface="Arial"/>
            </a:endParaRPr>
          </a:p>
        </p:txBody>
      </p:sp>
      <p:sp>
        <p:nvSpPr>
          <p:cNvPr id="343" name="PlaceHolder 3"/>
          <p:cNvSpPr>
            <a:spLocks noGrp="1"/>
          </p:cNvSpPr>
          <p:nvPr>
            <p:ph/>
          </p:nvPr>
        </p:nvSpPr>
        <p:spPr>
          <a:xfrm>
            <a:off x="3780000" y="1060560"/>
            <a:ext cx="5798880" cy="4388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marL="432000" indent="-324000" algn="ctr">
              <a:lnSpc>
                <a:spcPct val="90000"/>
              </a:lnSpc>
              <a:spcBef>
                <a:spcPts val="141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1" strike="noStrike" spc="-1">
                <a:solidFill>
                  <a:srgbClr val="000000"/>
                </a:solidFill>
                <a:latin typeface="Times New Roman"/>
                <a:ea typeface="DejaVu Sans"/>
              </a:rPr>
              <a:t>2025 год</a:t>
            </a:r>
            <a:endParaRPr lang="ru-RU" sz="1800" b="0" strike="noStrike" spc="-1">
              <a:solidFill>
                <a:srgbClr val="050505"/>
              </a:solidFill>
              <a:latin typeface="Arial"/>
            </a:endParaRPr>
          </a:p>
          <a:p>
            <a:pPr marL="432000" indent="-324000" algn="just">
              <a:lnSpc>
                <a:spcPct val="90000"/>
              </a:lnSpc>
              <a:spcBef>
                <a:spcPts val="141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Русский язык (не более 45 минут)</a:t>
            </a:r>
            <a:endParaRPr lang="ru-RU" sz="1800" b="0" strike="noStrike" spc="-1">
              <a:solidFill>
                <a:srgbClr val="050505"/>
              </a:solidFill>
              <a:latin typeface="Arial"/>
            </a:endParaRPr>
          </a:p>
          <a:p>
            <a:pPr marL="432000" indent="-324000" algn="just">
              <a:lnSpc>
                <a:spcPct val="90000"/>
              </a:lnSpc>
              <a:spcBef>
                <a:spcPts val="141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Математика базовая или с углубленным изучением (2 урока)</a:t>
            </a:r>
            <a:endParaRPr lang="ru-RU" sz="1800" b="0" strike="noStrike" spc="-1">
              <a:solidFill>
                <a:srgbClr val="050505"/>
              </a:solidFill>
              <a:latin typeface="Arial"/>
            </a:endParaRPr>
          </a:p>
          <a:p>
            <a:pPr marL="432000" indent="-324000" algn="just">
              <a:lnSpc>
                <a:spcPct val="90000"/>
              </a:lnSpc>
              <a:spcBef>
                <a:spcPts val="141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Один из предметов: история, литература, иностранный язык, обществознание (не более 45 мин)</a:t>
            </a:r>
            <a:endParaRPr lang="ru-RU" sz="1800" b="0" strike="noStrike" spc="-1">
              <a:solidFill>
                <a:srgbClr val="050505"/>
              </a:solidFill>
              <a:latin typeface="Arial"/>
            </a:endParaRPr>
          </a:p>
          <a:p>
            <a:pPr marL="432000" indent="-324000" algn="just">
              <a:lnSpc>
                <a:spcPct val="90000"/>
              </a:lnSpc>
              <a:spcBef>
                <a:spcPts val="141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Один из предметов: география, биология, физика базовая или с углубленным изучением,информатика (2 урока)</a:t>
            </a:r>
            <a:endParaRPr lang="ru-RU" sz="1800" b="0" strike="noStrike" spc="-1">
              <a:solidFill>
                <a:srgbClr val="050505"/>
              </a:solidFill>
              <a:latin typeface="Arial"/>
            </a:endParaRPr>
          </a:p>
          <a:p>
            <a:pPr marL="432000" indent="-324000" algn="just">
              <a:lnSpc>
                <a:spcPct val="90000"/>
              </a:lnSpc>
              <a:spcBef>
                <a:spcPts val="141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В компьютерной форме один из предметов: история, обществознание (не более 45 мин)</a:t>
            </a:r>
            <a:endParaRPr lang="ru-RU" sz="1800" b="0" strike="noStrike" spc="-1">
              <a:solidFill>
                <a:srgbClr val="050505"/>
              </a:solidFill>
              <a:latin typeface="Arial"/>
            </a:endParaRPr>
          </a:p>
          <a:p>
            <a:pPr marL="432000" indent="-324000" algn="just">
              <a:lnSpc>
                <a:spcPct val="90000"/>
              </a:lnSpc>
              <a:spcBef>
                <a:spcPts val="141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В компьютерной форме один из предметов: география, биология  (2 урока)</a:t>
            </a:r>
            <a:endParaRPr lang="ru-RU" sz="1800" b="0" strike="noStrike" spc="-1">
              <a:solidFill>
                <a:srgbClr val="050505"/>
              </a:solidFill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xmlns:p15="http://schemas.microsoft.com/office/powerpoint/2012/main"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0920" cy="945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lnSpc>
                <a:spcPct val="90000"/>
              </a:lnSpc>
              <a:buNone/>
            </a:pPr>
            <a:r>
              <a:rPr lang="ru-RU" sz="2400" b="1" strike="noStrike" spc="-1">
                <a:solidFill>
                  <a:srgbClr val="000000"/>
                </a:solidFill>
                <a:latin typeface="Arial"/>
                <a:ea typeface="DejaVu Sans"/>
              </a:rPr>
              <a:t>8 класс</a:t>
            </a:r>
            <a:endParaRPr lang="ru-RU" sz="2400" b="0" strike="noStrike" spc="-1">
              <a:solidFill>
                <a:srgbClr val="050505"/>
              </a:solidFill>
              <a:latin typeface="Times New Roman"/>
            </a:endParaRPr>
          </a:p>
        </p:txBody>
      </p:sp>
      <p:sp>
        <p:nvSpPr>
          <p:cNvPr id="345" name="PlaceHolder 2"/>
          <p:cNvSpPr>
            <a:spLocks noGrp="1"/>
          </p:cNvSpPr>
          <p:nvPr>
            <p:ph/>
          </p:nvPr>
        </p:nvSpPr>
        <p:spPr>
          <a:xfrm>
            <a:off x="1620000" y="1326600"/>
            <a:ext cx="2160000" cy="3287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89000" lnSpcReduction="10000"/>
          </a:bodyPr>
          <a:lstStyle/>
          <a:p>
            <a:pPr marL="432000" indent="-324000" algn="just">
              <a:lnSpc>
                <a:spcPct val="90000"/>
              </a:lnSpc>
              <a:spcBef>
                <a:spcPts val="141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1" strike="noStrike" spc="-1">
                <a:solidFill>
                  <a:srgbClr val="000000"/>
                </a:solidFill>
                <a:latin typeface="Times New Roman"/>
                <a:ea typeface="DejaVu Sans"/>
              </a:rPr>
              <a:t>2024 год</a:t>
            </a:r>
            <a:endParaRPr lang="ru-RU" sz="1800" b="0" strike="noStrike" spc="-1">
              <a:solidFill>
                <a:srgbClr val="050505"/>
              </a:solidFill>
              <a:latin typeface="Arial"/>
            </a:endParaRPr>
          </a:p>
          <a:p>
            <a:pPr marL="432000" indent="-324000" algn="just">
              <a:lnSpc>
                <a:spcPct val="90000"/>
              </a:lnSpc>
              <a:spcBef>
                <a:spcPts val="141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Русский язык</a:t>
            </a:r>
            <a:endParaRPr lang="ru-RU" sz="1800" b="0" strike="noStrike" spc="-1">
              <a:solidFill>
                <a:srgbClr val="050505"/>
              </a:solidFill>
              <a:latin typeface="Arial"/>
            </a:endParaRPr>
          </a:p>
          <a:p>
            <a:pPr marL="432000" indent="-324000" algn="just">
              <a:lnSpc>
                <a:spcPct val="90000"/>
              </a:lnSpc>
              <a:spcBef>
                <a:spcPts val="141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Математика</a:t>
            </a:r>
            <a:endParaRPr lang="ru-RU" sz="1800" b="0" strike="noStrike" spc="-1">
              <a:solidFill>
                <a:srgbClr val="050505"/>
              </a:solidFill>
              <a:latin typeface="Arial"/>
            </a:endParaRPr>
          </a:p>
          <a:p>
            <a:pPr marL="432000" indent="-324000" algn="just">
              <a:lnSpc>
                <a:spcPct val="90000"/>
              </a:lnSpc>
              <a:spcBef>
                <a:spcPts val="141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Биология</a:t>
            </a:r>
            <a:endParaRPr lang="ru-RU" sz="1800" b="0" strike="noStrike" spc="-1">
              <a:solidFill>
                <a:srgbClr val="050505"/>
              </a:solidFill>
              <a:latin typeface="Arial"/>
            </a:endParaRPr>
          </a:p>
          <a:p>
            <a:pPr marL="432000" indent="-324000" algn="just">
              <a:lnSpc>
                <a:spcPct val="90000"/>
              </a:lnSpc>
              <a:spcBef>
                <a:spcPts val="141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История</a:t>
            </a:r>
            <a:endParaRPr lang="ru-RU" sz="1800" b="0" strike="noStrike" spc="-1">
              <a:solidFill>
                <a:srgbClr val="050505"/>
              </a:solidFill>
              <a:latin typeface="Arial"/>
            </a:endParaRPr>
          </a:p>
          <a:p>
            <a:pPr marL="432000" indent="-324000" algn="just">
              <a:lnSpc>
                <a:spcPct val="90000"/>
              </a:lnSpc>
              <a:spcBef>
                <a:spcPts val="141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География</a:t>
            </a:r>
            <a:endParaRPr lang="ru-RU" sz="1800" b="0" strike="noStrike" spc="-1">
              <a:solidFill>
                <a:srgbClr val="050505"/>
              </a:solidFill>
              <a:latin typeface="Arial"/>
            </a:endParaRPr>
          </a:p>
          <a:p>
            <a:pPr marL="432000" indent="-324000" algn="just">
              <a:lnSpc>
                <a:spcPct val="90000"/>
              </a:lnSpc>
              <a:spcBef>
                <a:spcPts val="141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Обществознание</a:t>
            </a:r>
            <a:endParaRPr lang="ru-RU" sz="1800" b="0" strike="noStrike" spc="-1">
              <a:solidFill>
                <a:srgbClr val="050505"/>
              </a:solidFill>
              <a:latin typeface="Arial"/>
            </a:endParaRPr>
          </a:p>
          <a:p>
            <a:pPr marL="432000" indent="-324000" algn="just">
              <a:lnSpc>
                <a:spcPct val="90000"/>
              </a:lnSpc>
              <a:spcBef>
                <a:spcPts val="141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Физика</a:t>
            </a:r>
            <a:endParaRPr lang="ru-RU" sz="1800" b="0" strike="noStrike" spc="-1">
              <a:solidFill>
                <a:srgbClr val="050505"/>
              </a:solidFill>
              <a:latin typeface="Arial"/>
            </a:endParaRPr>
          </a:p>
          <a:p>
            <a:pPr marL="432000" indent="-324000" algn="just">
              <a:lnSpc>
                <a:spcPct val="90000"/>
              </a:lnSpc>
              <a:spcBef>
                <a:spcPts val="141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Химия </a:t>
            </a:r>
            <a:endParaRPr lang="ru-RU" sz="1800" b="0" strike="noStrike" spc="-1">
              <a:solidFill>
                <a:srgbClr val="050505"/>
              </a:solidFill>
              <a:latin typeface="Arial"/>
            </a:endParaRPr>
          </a:p>
        </p:txBody>
      </p:sp>
      <p:sp>
        <p:nvSpPr>
          <p:cNvPr id="346" name="PlaceHolder 3"/>
          <p:cNvSpPr>
            <a:spLocks noGrp="1"/>
          </p:cNvSpPr>
          <p:nvPr>
            <p:ph/>
          </p:nvPr>
        </p:nvSpPr>
        <p:spPr>
          <a:xfrm>
            <a:off x="3960000" y="1172520"/>
            <a:ext cx="5618880" cy="4298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marL="432000" indent="-324000" algn="ctr">
              <a:lnSpc>
                <a:spcPct val="90000"/>
              </a:lnSpc>
              <a:spcBef>
                <a:spcPts val="141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600" b="1" strike="noStrike" spc="-1">
                <a:solidFill>
                  <a:srgbClr val="000000"/>
                </a:solidFill>
                <a:latin typeface="Times New Roman"/>
                <a:ea typeface="DejaVu Sans"/>
              </a:rPr>
              <a:t>2025 год</a:t>
            </a:r>
            <a:endParaRPr lang="ru-RU" sz="1600" b="0" strike="noStrike" spc="-1">
              <a:solidFill>
                <a:srgbClr val="050505"/>
              </a:solidFill>
              <a:latin typeface="Arial"/>
            </a:endParaRPr>
          </a:p>
          <a:p>
            <a:pPr marL="432000" indent="-324000" algn="just">
              <a:lnSpc>
                <a:spcPct val="90000"/>
              </a:lnSpc>
              <a:spcBef>
                <a:spcPts val="141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6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Русский язык (не более 45 мин)</a:t>
            </a:r>
            <a:endParaRPr lang="ru-RU" sz="1600" b="0" strike="noStrike" spc="-1">
              <a:solidFill>
                <a:srgbClr val="050505"/>
              </a:solidFill>
              <a:latin typeface="Arial"/>
            </a:endParaRPr>
          </a:p>
          <a:p>
            <a:pPr marL="432000" indent="-324000" algn="just">
              <a:lnSpc>
                <a:spcPct val="90000"/>
              </a:lnSpc>
              <a:spcBef>
                <a:spcPts val="141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6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Математика базовая или с углубленным изучением (не более 45 мин)</a:t>
            </a:r>
            <a:endParaRPr lang="ru-RU" sz="1600" b="0" strike="noStrike" spc="-1">
              <a:solidFill>
                <a:srgbClr val="050505"/>
              </a:solidFill>
              <a:latin typeface="Arial"/>
            </a:endParaRPr>
          </a:p>
          <a:p>
            <a:pPr marL="432000" indent="-324000" algn="just">
              <a:lnSpc>
                <a:spcPct val="90000"/>
              </a:lnSpc>
              <a:spcBef>
                <a:spcPts val="141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6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Один из предметов: история, литература, иностранный язык, обществознание (не более 45 минут)</a:t>
            </a:r>
            <a:endParaRPr lang="ru-RU" sz="1600" b="0" strike="noStrike" spc="-1">
              <a:solidFill>
                <a:srgbClr val="050505"/>
              </a:solidFill>
              <a:latin typeface="Arial"/>
            </a:endParaRPr>
          </a:p>
          <a:p>
            <a:pPr marL="432000" indent="-324000" algn="just">
              <a:lnSpc>
                <a:spcPct val="90000"/>
              </a:lnSpc>
              <a:spcBef>
                <a:spcPts val="141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6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Один из предметов: география, биология, физика базовая или с углубленным изучением, химия, информатика (2 урока, один урок не более 45 минут)</a:t>
            </a:r>
            <a:endParaRPr lang="ru-RU" sz="1600" b="0" strike="noStrike" spc="-1">
              <a:solidFill>
                <a:srgbClr val="050505"/>
              </a:solidFill>
              <a:latin typeface="Arial"/>
            </a:endParaRPr>
          </a:p>
          <a:p>
            <a:pPr marL="432000" indent="-324000" algn="just">
              <a:lnSpc>
                <a:spcPct val="90000"/>
              </a:lnSpc>
              <a:spcBef>
                <a:spcPts val="141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6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В компьютерной форме один из предметов: история, обществознание (не более 45 мин)</a:t>
            </a:r>
            <a:endParaRPr lang="ru-RU" sz="1600" b="0" strike="noStrike" spc="-1">
              <a:solidFill>
                <a:srgbClr val="050505"/>
              </a:solidFill>
              <a:latin typeface="Arial"/>
            </a:endParaRPr>
          </a:p>
          <a:p>
            <a:pPr marL="432000" indent="-324000" algn="just">
              <a:lnSpc>
                <a:spcPct val="90000"/>
              </a:lnSpc>
              <a:spcBef>
                <a:spcPts val="141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6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В компьютерной форме один из предметов: география, биология ( 2 урока)</a:t>
            </a:r>
            <a:endParaRPr lang="ru-RU" sz="1600" b="0" strike="noStrike" spc="-1">
              <a:solidFill>
                <a:srgbClr val="050505"/>
              </a:solidFill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xmlns:p15="http://schemas.microsoft.com/office/powerpoint/2012/main"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246</TotalTime>
  <Words>475</Words>
  <Application>Microsoft Office PowerPoint</Application>
  <PresentationFormat>Произвольный</PresentationFormat>
  <Paragraphs>76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6</vt:i4>
      </vt:variant>
      <vt:variant>
        <vt:lpstr>Заголовки слайдов</vt:lpstr>
      </vt:variant>
      <vt:variant>
        <vt:i4>8</vt:i4>
      </vt:variant>
    </vt:vector>
  </HeadingPairs>
  <TitlesOfParts>
    <vt:vector size="14" baseType="lpstr">
      <vt:lpstr>Office Theme</vt:lpstr>
      <vt:lpstr>Office Theme</vt:lpstr>
      <vt:lpstr>Office Theme</vt:lpstr>
      <vt:lpstr>Office Theme</vt:lpstr>
      <vt:lpstr>Office Theme</vt:lpstr>
      <vt:lpstr>Office Theme</vt:lpstr>
      <vt:lpstr>Слайд 1</vt:lpstr>
      <vt:lpstr>Слайд 2</vt:lpstr>
      <vt:lpstr>                      Что изменилось в ВПР?</vt:lpstr>
      <vt:lpstr>4 класс</vt:lpstr>
      <vt:lpstr>5 класс</vt:lpstr>
      <vt:lpstr>6 класс</vt:lpstr>
      <vt:lpstr>7 класс</vt:lpstr>
      <vt:lpstr>8 класс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ИРИНА</cp:lastModifiedBy>
  <cp:revision>19</cp:revision>
  <dcterms:modified xsi:type="dcterms:W3CDTF">2025-01-28T18:21:43Z</dcterms:modified>
  <dc:language>ru-RU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otes">
    <vt:i4>1</vt:i4>
  </property>
  <property fmtid="{D5CDD505-2E9C-101B-9397-08002B2CF9AE}" pid="3" name="PresentationFormat">
    <vt:lpwstr>Произвольный</vt:lpwstr>
  </property>
  <property fmtid="{D5CDD505-2E9C-101B-9397-08002B2CF9AE}" pid="4" name="Slides">
    <vt:i4>26</vt:i4>
  </property>
</Properties>
</file>