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7B7B2-8D5F-4918-873C-24A26C20E237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ECFA56-6AA5-4B2F-ADF5-2611E8E9B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5044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C7B7B2-8D5F-4918-873C-24A26C20E237}" type="datetimeFigureOut">
              <a:rPr lang="ru-RU" smtClean="0"/>
              <a:t>01.12.2017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ECFA56-6AA5-4B2F-ADF5-2611E8E9B94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07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b="1" i="1" smtClean="0">
                <a:solidFill>
                  <a:schemeClr val="accent1">
                    <a:lumMod val="75000"/>
                  </a:schemeClr>
                </a:solidFill>
              </a:rPr>
              <a:t>Проект </a:t>
            </a:r>
            <a:br>
              <a:rPr lang="ru-RU" b="1" i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smtClean="0">
                <a:solidFill>
                  <a:schemeClr val="accent1">
                    <a:lumMod val="75000"/>
                  </a:schemeClr>
                </a:solidFill>
              </a:rPr>
              <a:t>«Единая информационная образовательная среда в </a:t>
            </a:r>
            <a:br>
              <a:rPr lang="ru-RU" b="1" i="1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b="1" i="1" smtClean="0">
                <a:solidFill>
                  <a:schemeClr val="accent1">
                    <a:lumMod val="75000"/>
                  </a:schemeClr>
                </a:solidFill>
              </a:rPr>
              <a:t>МБДОУ Нижнегорского района</a:t>
            </a:r>
            <a:r>
              <a:rPr lang="ru-RU" smtClean="0">
                <a:solidFill>
                  <a:schemeClr val="tx2">
                    <a:satMod val="130000"/>
                  </a:schemeClr>
                </a:solidFill>
              </a:rPr>
              <a:t/>
            </a:r>
            <a:br>
              <a:rPr lang="ru-RU" smtClean="0">
                <a:solidFill>
                  <a:schemeClr val="tx2">
                    <a:satMod val="130000"/>
                  </a:schemeClr>
                </a:solidFill>
              </a:rPr>
            </a:br>
            <a:endParaRPr lang="ru-RU" b="1" dirty="0" smtClean="0">
              <a:solidFill>
                <a:schemeClr val="accent2"/>
              </a:solidFill>
              <a:latin typeface="SimSun-ExtB" pitchFamily="49" charset="-122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6459656"/>
      </p:ext>
    </p:extLst>
  </p:cSld>
  <p:clrMapOvr>
    <a:masterClrMapping/>
  </p:clrMapOvr>
  <p:transition spd="med">
    <p:circl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494390"/>
      </p:ext>
    </p:extLst>
  </p:cSld>
  <p:clrMapOvr>
    <a:masterClrMapping/>
  </p:clrMapOvr>
  <p:transition spd="med">
    <p:circl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0077211"/>
      </p:ext>
    </p:extLst>
  </p:cSld>
  <p:clrMapOvr>
    <a:masterClrMapping/>
  </p:clrMapOvr>
  <p:transition spd="med">
    <p:circl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513244"/>
      </p:ext>
    </p:extLst>
  </p:cSld>
  <p:clrMapOvr>
    <a:masterClrMapping/>
  </p:clrMapOvr>
  <p:transition spd="med">
    <p:circl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538841"/>
      </p:ext>
    </p:extLst>
  </p:cSld>
  <p:clrMapOvr>
    <a:masterClrMapping/>
  </p:clrMapOvr>
  <p:transition spd="med">
    <p:circl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468381"/>
      </p:ext>
    </p:extLst>
  </p:cSld>
  <p:clrMapOvr>
    <a:masterClrMapping/>
  </p:clrMapOvr>
  <p:transition spd="med">
    <p:circl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100740"/>
      </p:ext>
    </p:extLst>
  </p:cSld>
  <p:clrMapOvr>
    <a:masterClrMapping/>
  </p:clrMapOvr>
  <p:transition spd="med">
    <p:circl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409442"/>
      </p:ext>
    </p:extLst>
  </p:cSld>
  <p:clrMapOvr>
    <a:masterClrMapping/>
  </p:clrMapOvr>
  <p:transition spd="med">
    <p:circl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272136"/>
      </p:ext>
    </p:extLst>
  </p:cSld>
  <p:clrMapOvr>
    <a:masterClrMapping/>
  </p:clrMapOvr>
  <p:transition spd="med">
    <p:circl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36606"/>
      </p:ext>
    </p:extLst>
  </p:cSld>
  <p:clrMapOvr>
    <a:masterClrMapping/>
  </p:clrMapOvr>
  <p:transition spd="med">
    <p:circl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0926028"/>
      </p:ext>
    </p:extLst>
  </p:cSld>
  <p:clrMapOvr>
    <a:masterClrMapping/>
  </p:clrMapOvr>
  <p:transition spd="med">
    <p:circl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334226"/>
      </p:ext>
    </p:extLst>
  </p:cSld>
  <p:clrMapOvr>
    <a:masterClrMapping/>
  </p:clrMapOvr>
  <p:transition spd="med">
    <p:circl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92187"/>
      </p:ext>
    </p:extLst>
  </p:cSld>
  <p:clrMapOvr>
    <a:masterClrMapping/>
  </p:clrMapOvr>
  <p:transition spd="med">
    <p:circl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600" smtClean="0">
                <a:solidFill>
                  <a:srgbClr val="CC0066"/>
                </a:solidFill>
                <a:latin typeface="Times New Roman" pitchFamily="18" charset="0"/>
              </a:rPr>
              <a:t>ИКТ –  это технологии обмена информацией, коммуникации</a:t>
            </a:r>
            <a:endParaRPr lang="ru-RU" sz="3600" dirty="0" smtClean="0">
              <a:solidFill>
                <a:srgbClr val="CC0066"/>
              </a:solidFill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406458"/>
      </p:ext>
    </p:extLst>
  </p:cSld>
  <p:clrMapOvr>
    <a:masterClrMapping/>
  </p:clrMapOvr>
  <p:transition spd="med">
    <p:circl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623130"/>
      </p:ext>
    </p:extLst>
  </p:cSld>
  <p:clrMapOvr>
    <a:masterClrMapping/>
  </p:clrMapOvr>
  <p:transition spd="med">
    <p:circl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smtClean="0">
                <a:solidFill>
                  <a:schemeClr val="hlink"/>
                </a:solidFill>
                <a:latin typeface="Times New Roman" pitchFamily="18" charset="0"/>
              </a:rPr>
              <a:t>Основные направления развития ИКТ в условиях ДОУ</a:t>
            </a:r>
            <a:endParaRPr lang="ru-RU" sz="3200" b="1" dirty="0" smtClean="0">
              <a:solidFill>
                <a:schemeClr val="hlink"/>
              </a:solidFill>
              <a:latin typeface="Times New Roman" pitchFamily="18" charset="0"/>
            </a:endParaRPr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976599"/>
      </p:ext>
    </p:extLst>
  </p:cSld>
  <p:clrMapOvr>
    <a:masterClrMapping/>
  </p:clrMapOvr>
  <p:transition spd="med">
    <p:circl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152212"/>
      </p:ext>
    </p:extLst>
  </p:cSld>
  <p:clrMapOvr>
    <a:masterClrMapping/>
  </p:clrMapOvr>
  <p:transition spd="med">
    <p:circl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87172"/>
      </p:ext>
    </p:extLst>
  </p:cSld>
  <p:clrMapOvr>
    <a:masterClrMapping/>
  </p:clrMapOvr>
  <p:transition spd="med">
    <p:circl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</Words>
  <Application>Microsoft Office PowerPoint</Application>
  <PresentationFormat>Экран (4:3)</PresentationFormat>
  <Paragraphs>3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SimSun-ExtB</vt:lpstr>
      <vt:lpstr>Arial</vt:lpstr>
      <vt:lpstr>Calibri</vt:lpstr>
      <vt:lpstr>Calibri Light</vt:lpstr>
      <vt:lpstr>Times New Roman</vt:lpstr>
      <vt:lpstr>Тема Office</vt:lpstr>
      <vt:lpstr>Проект  «Единая информационная образовательная среда в  МБДОУ Нижнегорского района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ИКТ –  это технологии обмена информацией, коммуникации</vt:lpstr>
      <vt:lpstr>Презентация PowerPoint</vt:lpstr>
      <vt:lpstr>Основные направления развития ИКТ в условиях ДОУ</vt:lpstr>
      <vt:lpstr>Презентация PowerPoint</vt:lpstr>
      <vt:lpstr>Презентация PowerPoint</vt:lpstr>
    </vt:vector>
  </TitlesOfParts>
  <Company>Дивитай, ООО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 «Единая информационная образовательная среда в  МБДОУ Нижнегорского района </dc:title>
  <dc:creator>Коваленко Денис Александрович</dc:creator>
  <cp:lastModifiedBy>Коваленко Денис Александрович</cp:lastModifiedBy>
  <cp:revision>1</cp:revision>
  <dcterms:created xsi:type="dcterms:W3CDTF">2017-12-01T06:32:18Z</dcterms:created>
  <dcterms:modified xsi:type="dcterms:W3CDTF">2017-12-01T06:32:18Z</dcterms:modified>
</cp:coreProperties>
</file>