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sldIdLst>
    <p:sldId id="324" r:id="rId2"/>
    <p:sldId id="257" r:id="rId3"/>
    <p:sldId id="325" r:id="rId4"/>
    <p:sldId id="260" r:id="rId5"/>
    <p:sldId id="266" r:id="rId6"/>
    <p:sldId id="267" r:id="rId7"/>
    <p:sldId id="328" r:id="rId8"/>
    <p:sldId id="268" r:id="rId9"/>
  </p:sldIdLst>
  <p:sldSz cx="12192000" cy="6858000"/>
  <p:notesSz cx="12192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838" autoAdjust="0"/>
    <p:restoredTop sz="94660"/>
  </p:normalViewPr>
  <p:slideViewPr>
    <p:cSldViewPr>
      <p:cViewPr>
        <p:scale>
          <a:sx n="70" d="100"/>
          <a:sy n="70" d="100"/>
        </p:scale>
        <p:origin x="-666" y="-6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83EC82-6910-47E6-A475-7170E513D14A}" type="datetimeFigureOut">
              <a:rPr lang="ru-RU" smtClean="0"/>
              <a:t>16.07.2024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0" y="514350"/>
            <a:ext cx="4572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DD57B0-E6D8-495E-A863-36E5E8F743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73717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8739" y="78105"/>
            <a:ext cx="12034520" cy="3308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7/16/2024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600" b="1" i="0">
                <a:solidFill>
                  <a:schemeClr val="bg1"/>
                </a:solidFill>
                <a:latin typeface="Calibri" panose="020F0502020204030204"/>
                <a:cs typeface="Calibri" panose="020F0502020204030204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6600" b="1" i="0">
                <a:solidFill>
                  <a:schemeClr val="bg1"/>
                </a:solidFill>
                <a:latin typeface="Calibri" panose="020F0502020204030204"/>
                <a:cs typeface="Calibri" panose="020F0502020204030204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7/16/2024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600" b="1" i="0">
                <a:solidFill>
                  <a:schemeClr val="bg1"/>
                </a:solidFill>
                <a:latin typeface="Calibri" panose="020F0502020204030204"/>
                <a:cs typeface="Calibri" panose="020F0502020204030204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7/16/2024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600" b="1" i="0">
                <a:solidFill>
                  <a:schemeClr val="bg1"/>
                </a:solidFill>
                <a:latin typeface="Calibri" panose="020F0502020204030204"/>
                <a:cs typeface="Calibri" panose="020F0502020204030204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7/16/2024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7/16/2024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17188-0867-4909-8817-DBF49B97241A}" type="datetimeFigureOut">
              <a:rPr lang="ru-RU" smtClean="0"/>
              <a:t>16.07.2024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4618A-4BD6-4D25-871E-1A0FF4402FA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17188-0867-4909-8817-DBF49B97241A}" type="datetimeFigureOut">
              <a:rPr lang="ru-RU" smtClean="0"/>
              <a:t>16.07.2024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4618A-4BD6-4D25-871E-1A0FF4402FA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373505" y="1773123"/>
            <a:ext cx="9444989" cy="20377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600" b="1" i="0">
                <a:solidFill>
                  <a:schemeClr val="bg1"/>
                </a:solidFill>
                <a:latin typeface="Calibri" panose="020F0502020204030204"/>
                <a:cs typeface="Calibri" panose="020F0502020204030204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59549" y="1056258"/>
            <a:ext cx="10740390" cy="45739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600" b="1" i="0">
                <a:solidFill>
                  <a:schemeClr val="bg1"/>
                </a:solidFill>
                <a:latin typeface="Calibri" panose="020F0502020204030204"/>
                <a:cs typeface="Calibri" panose="020F0502020204030204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7/16/2024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publication.pravo.gov.ru/document/0001202402050004" TargetMode="Externa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4403300"/>
            <a:ext cx="3103729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2800" dirty="0">
                <a:solidFill>
                  <a:schemeClr val="bg1"/>
                </a:solidFill>
                <a:latin typeface="Montserrat" panose="00000500000000000000" pitchFamily="2" charset="-52"/>
              </a:rPr>
              <a:t>Текст</a:t>
            </a:r>
          </a:p>
        </p:txBody>
      </p:sp>
      <p:sp>
        <p:nvSpPr>
          <p:cNvPr id="56" name="Овал 55"/>
          <p:cNvSpPr/>
          <p:nvPr/>
        </p:nvSpPr>
        <p:spPr>
          <a:xfrm>
            <a:off x="450975" y="3454953"/>
            <a:ext cx="2975811" cy="2916916"/>
          </a:xfrm>
          <a:prstGeom prst="ellipse">
            <a:avLst/>
          </a:prstGeom>
          <a:noFill/>
          <a:ln w="1016000">
            <a:gradFill>
              <a:gsLst>
                <a:gs pos="0">
                  <a:schemeClr val="bg1"/>
                </a:gs>
                <a:gs pos="80000">
                  <a:srgbClr val="4681F0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ый треугольник 1"/>
          <p:cNvSpPr/>
          <p:nvPr/>
        </p:nvSpPr>
        <p:spPr>
          <a:xfrm rot="10800000">
            <a:off x="32082" y="0"/>
            <a:ext cx="12159918" cy="6858000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2" name="image1.pn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10438688" y="186545"/>
            <a:ext cx="1344744" cy="1239635"/>
          </a:xfrm>
          <a:prstGeom prst="rect">
            <a:avLst/>
          </a:prstGeom>
        </p:spPr>
      </p:pic>
      <p:sp>
        <p:nvSpPr>
          <p:cNvPr id="1112" name="TextBox 1111"/>
          <p:cNvSpPr txBox="1"/>
          <p:nvPr/>
        </p:nvSpPr>
        <p:spPr>
          <a:xfrm>
            <a:off x="1995482" y="72126"/>
            <a:ext cx="9171909" cy="12404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marR="1926590">
              <a:lnSpc>
                <a:spcPts val="4320"/>
              </a:lnSpc>
              <a:spcBef>
                <a:spcPts val="305"/>
              </a:spcBef>
            </a:pPr>
            <a:r>
              <a:rPr lang="ru-RU" sz="4400" b="1" spc="-30" dirty="0" smtClean="0">
                <a:solidFill>
                  <a:schemeClr val="bg1"/>
                </a:solidFill>
                <a:latin typeface="Bahnschrift SemiBold Condensed" panose="020B0502040204020203" pitchFamily="34" charset="0"/>
              </a:rPr>
              <a:t>ПОДГОТОВКА </a:t>
            </a:r>
            <a:r>
              <a:rPr lang="ru-RU" sz="4400" b="1" spc="-5" dirty="0" smtClean="0">
                <a:solidFill>
                  <a:schemeClr val="bg1"/>
                </a:solidFill>
                <a:latin typeface="Bahnschrift SemiBold Condensed" panose="020B0502040204020203" pitchFamily="34" charset="0"/>
              </a:rPr>
              <a:t>К НОВОМУ </a:t>
            </a:r>
          </a:p>
          <a:p>
            <a:pPr marL="12700" marR="1926590">
              <a:lnSpc>
                <a:spcPts val="4320"/>
              </a:lnSpc>
              <a:spcBef>
                <a:spcPts val="305"/>
              </a:spcBef>
            </a:pPr>
            <a:r>
              <a:rPr lang="ru-RU" sz="4400" b="1" dirty="0" smtClean="0">
                <a:solidFill>
                  <a:schemeClr val="bg1"/>
                </a:solidFill>
                <a:latin typeface="Bahnschrift SemiBold Condensed" panose="020B0502040204020203" pitchFamily="34" charset="0"/>
              </a:rPr>
              <a:t>2024-2025</a:t>
            </a:r>
            <a:r>
              <a:rPr lang="ru-RU" sz="4400" b="1" spc="-30" dirty="0" smtClean="0">
                <a:solidFill>
                  <a:schemeClr val="bg1"/>
                </a:solidFill>
                <a:latin typeface="Bahnschrift SemiBold Condensed" panose="020B0502040204020203" pitchFamily="34" charset="0"/>
              </a:rPr>
              <a:t> </a:t>
            </a:r>
            <a:r>
              <a:rPr lang="ru-RU" sz="4400" b="1" spc="-5" dirty="0" smtClean="0">
                <a:solidFill>
                  <a:schemeClr val="bg1"/>
                </a:solidFill>
                <a:latin typeface="Bahnschrift SemiBold Condensed" panose="020B0502040204020203" pitchFamily="34" charset="0"/>
              </a:rPr>
              <a:t>УЧЕБНОМУ</a:t>
            </a:r>
            <a:r>
              <a:rPr lang="ru-RU" sz="4400" b="1" dirty="0" smtClean="0">
                <a:solidFill>
                  <a:schemeClr val="bg1"/>
                </a:solidFill>
                <a:latin typeface="Bahnschrift SemiBold Condensed" panose="020B0502040204020203" pitchFamily="34" charset="0"/>
              </a:rPr>
              <a:t> </a:t>
            </a:r>
            <a:r>
              <a:rPr lang="ru-RU" sz="4400" b="1" spc="-50" dirty="0" smtClean="0">
                <a:solidFill>
                  <a:schemeClr val="bg1"/>
                </a:solidFill>
                <a:latin typeface="Bahnschrift SemiBold Condensed" panose="020B0502040204020203" pitchFamily="34" charset="0"/>
              </a:rPr>
              <a:t>ГОДУ</a:t>
            </a:r>
            <a:endParaRPr lang="ru-RU" sz="4400" b="1" dirty="0">
              <a:solidFill>
                <a:schemeClr val="bg1"/>
              </a:solidFill>
              <a:latin typeface="Bahnschrift SemiBold Condensed" panose="020B0502040204020203" pitchFamily="34" charset="0"/>
            </a:endParaRPr>
          </a:p>
        </p:txBody>
      </p:sp>
      <p:pic>
        <p:nvPicPr>
          <p:cNvPr id="19" name="Google Shape;118;p18"/>
          <p:cNvPicPr preferRelativeResize="0"/>
          <p:nvPr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8811815" y="186545"/>
            <a:ext cx="1344743" cy="123963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6636" y="1203095"/>
            <a:ext cx="5915364" cy="3141059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4378786" y="5410200"/>
            <a:ext cx="5105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4000" dirty="0" smtClean="0">
                <a:solidFill>
                  <a:schemeClr val="accent1">
                    <a:lumMod val="75000"/>
                  </a:schemeClr>
                </a:solidFill>
                <a:latin typeface="Bahnschrift SemiBold Condensed" panose="020B0502040204020203" pitchFamily="34" charset="0"/>
                <a:ea typeface="MingLiU_HKSCS-ExtB" panose="02020500000000000000" pitchFamily="18" charset="-120"/>
              </a:rPr>
              <a:t>УЧЕБНЫЙ ПРЕДМЕТ «ОБЗР»</a:t>
            </a:r>
            <a:endParaRPr lang="ru-RU" sz="4000" dirty="0">
              <a:solidFill>
                <a:schemeClr val="accent1">
                  <a:lumMod val="75000"/>
                </a:schemeClr>
              </a:solidFill>
              <a:latin typeface="Bahnschrift SemiBold Condensed" panose="020B0502040204020203" pitchFamily="34" charset="0"/>
              <a:ea typeface="MingLiU_HKSCS-ExtB" panose="02020500000000000000" pitchFamily="18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 rotWithShape="1">
          <a:blip r:embed="rId2" cstate="print"/>
          <a:srcRect b="16020"/>
          <a:stretch>
            <a:fillRect/>
          </a:stretch>
        </p:blipFill>
        <p:spPr>
          <a:xfrm>
            <a:off x="6096" y="0"/>
            <a:ext cx="12179807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" y="0"/>
            <a:ext cx="2438400" cy="6858000"/>
          </a:xfrm>
          <a:prstGeom prst="rect">
            <a:avLst/>
          </a:prstGeom>
          <a:solidFill>
            <a:srgbClr val="2168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" name="Овал 79"/>
          <p:cNvSpPr/>
          <p:nvPr/>
        </p:nvSpPr>
        <p:spPr>
          <a:xfrm>
            <a:off x="1650007" y="1133360"/>
            <a:ext cx="2280789" cy="1967999"/>
          </a:xfrm>
          <a:prstGeom prst="ellipse">
            <a:avLst/>
          </a:prstGeom>
          <a:solidFill>
            <a:schemeClr val="bg1"/>
          </a:solidFill>
          <a:ln w="254000">
            <a:gradFill>
              <a:gsLst>
                <a:gs pos="0">
                  <a:schemeClr val="bg1"/>
                </a:gs>
                <a:gs pos="80000">
                  <a:srgbClr val="4681F0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1" name="Овал 80"/>
          <p:cNvSpPr/>
          <p:nvPr/>
        </p:nvSpPr>
        <p:spPr>
          <a:xfrm rot="17808000">
            <a:off x="493463" y="3608216"/>
            <a:ext cx="2753817" cy="2842537"/>
          </a:xfrm>
          <a:prstGeom prst="ellipse">
            <a:avLst/>
          </a:prstGeom>
          <a:noFill/>
          <a:ln w="1016000">
            <a:gradFill>
              <a:gsLst>
                <a:gs pos="0">
                  <a:schemeClr val="bg1"/>
                </a:gs>
                <a:gs pos="80000">
                  <a:srgbClr val="4681F0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2130909" y="1427161"/>
            <a:ext cx="1318984" cy="1318984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2475811" y="152400"/>
            <a:ext cx="720159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spc="-20" dirty="0" smtClean="0"/>
              <a:t>Изменения с 1 сентября 2024 г.</a:t>
            </a:r>
            <a:r>
              <a:rPr lang="ru-RU" sz="4000" b="1" dirty="0" smtClean="0"/>
              <a:t> 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544626" y="1277799"/>
            <a:ext cx="7362134" cy="156966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Введение новых учебных предметов:</a:t>
            </a:r>
          </a:p>
          <a:p>
            <a:pPr marL="720725" algn="just"/>
            <a:r>
              <a:rPr lang="ru-RU" sz="2400" b="1" spc="-5" dirty="0" smtClean="0">
                <a:solidFill>
                  <a:srgbClr val="C00000"/>
                </a:solidFill>
                <a:cs typeface="Calibri" panose="020F0502020204030204"/>
              </a:rPr>
              <a:t>«</a:t>
            </a:r>
            <a:r>
              <a:rPr lang="ru-RU" sz="2400" b="1" spc="-5" dirty="0">
                <a:solidFill>
                  <a:srgbClr val="C00000"/>
                </a:solidFill>
                <a:cs typeface="Calibri" panose="020F0502020204030204"/>
              </a:rPr>
              <a:t>Основы безопасности </a:t>
            </a:r>
            <a:r>
              <a:rPr lang="ru-RU" sz="2400" b="1" dirty="0">
                <a:solidFill>
                  <a:srgbClr val="C00000"/>
                </a:solidFill>
                <a:cs typeface="Calibri" panose="020F0502020204030204"/>
              </a:rPr>
              <a:t>и </a:t>
            </a:r>
            <a:r>
              <a:rPr lang="ru-RU" sz="2400" b="1" spc="-305" dirty="0">
                <a:solidFill>
                  <a:srgbClr val="C00000"/>
                </a:solidFill>
                <a:cs typeface="Calibri" panose="020F0502020204030204"/>
              </a:rPr>
              <a:t> </a:t>
            </a:r>
            <a:r>
              <a:rPr lang="ru-RU" sz="2400" b="1" dirty="0">
                <a:solidFill>
                  <a:srgbClr val="C00000"/>
                </a:solidFill>
                <a:cs typeface="Calibri" panose="020F0502020204030204"/>
              </a:rPr>
              <a:t>защиты</a:t>
            </a:r>
            <a:r>
              <a:rPr lang="ru-RU" sz="2400" b="1" spc="-15" dirty="0">
                <a:solidFill>
                  <a:srgbClr val="C00000"/>
                </a:solidFill>
                <a:cs typeface="Calibri" panose="020F0502020204030204"/>
              </a:rPr>
              <a:t> </a:t>
            </a:r>
            <a:r>
              <a:rPr lang="ru-RU" sz="2400" b="1" spc="-10" dirty="0">
                <a:solidFill>
                  <a:srgbClr val="C00000"/>
                </a:solidFill>
                <a:cs typeface="Calibri" panose="020F0502020204030204"/>
              </a:rPr>
              <a:t>Родины</a:t>
            </a:r>
            <a:r>
              <a:rPr lang="ru-RU" sz="2400" b="1" spc="-10" dirty="0" smtClean="0">
                <a:solidFill>
                  <a:srgbClr val="C00000"/>
                </a:solidFill>
                <a:cs typeface="Calibri" panose="020F0502020204030204"/>
              </a:rPr>
              <a:t>»</a:t>
            </a:r>
          </a:p>
          <a:p>
            <a:pPr marL="720725" algn="just"/>
            <a:r>
              <a:rPr lang="ru-RU" sz="2400" b="1" spc="-35" dirty="0">
                <a:solidFill>
                  <a:srgbClr val="C00000"/>
                </a:solidFill>
                <a:cs typeface="Calibri" panose="020F0502020204030204"/>
              </a:rPr>
              <a:t>«Труд</a:t>
            </a:r>
            <a:r>
              <a:rPr lang="ru-RU" sz="2400" b="1" spc="-15" dirty="0">
                <a:solidFill>
                  <a:srgbClr val="C00000"/>
                </a:solidFill>
                <a:cs typeface="Calibri" panose="020F0502020204030204"/>
              </a:rPr>
              <a:t> </a:t>
            </a:r>
            <a:r>
              <a:rPr lang="ru-RU" sz="2400" b="1" spc="-10" dirty="0">
                <a:solidFill>
                  <a:srgbClr val="C00000"/>
                </a:solidFill>
                <a:cs typeface="Calibri" panose="020F0502020204030204"/>
              </a:rPr>
              <a:t>(технология</a:t>
            </a:r>
            <a:r>
              <a:rPr lang="ru-RU" sz="2400" b="1" spc="-10" dirty="0" smtClean="0">
                <a:solidFill>
                  <a:srgbClr val="C00000"/>
                </a:solidFill>
                <a:cs typeface="Calibri" panose="020F0502020204030204"/>
              </a:rPr>
              <a:t>)».</a:t>
            </a:r>
            <a:endParaRPr lang="ru-RU" sz="2400" b="1" dirty="0">
              <a:cs typeface="Calibri" panose="020F0502020204030204"/>
            </a:endParaRPr>
          </a:p>
          <a:p>
            <a:pPr algn="just"/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557498" y="3884387"/>
            <a:ext cx="7323720" cy="830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Дополнения к организации внеурочной деятельности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Google Shape;118;p18"/>
          <p:cNvPicPr preferRelativeResize="0"/>
          <p:nvPr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9790344" y="37204"/>
            <a:ext cx="1058279" cy="1023843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image1.png"/>
          <p:cNvPicPr/>
          <p:nvPr/>
        </p:nvPicPr>
        <p:blipFill>
          <a:blip r:embed="rId4"/>
          <a:srcRect/>
          <a:stretch>
            <a:fillRect/>
          </a:stretch>
        </p:blipFill>
        <p:spPr>
          <a:xfrm>
            <a:off x="10908435" y="0"/>
            <a:ext cx="1264515" cy="1098252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129371" y="1133360"/>
            <a:ext cx="44435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solidFill>
                  <a:srgbClr val="C00000"/>
                </a:solidFill>
              </a:rPr>
              <a:t>1</a:t>
            </a:r>
            <a:endParaRPr lang="ru-RU" sz="40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4165226" y="4576434"/>
            <a:ext cx="44435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solidFill>
                  <a:srgbClr val="C00000"/>
                </a:solidFill>
              </a:rPr>
              <a:t>4</a:t>
            </a:r>
            <a:endParaRPr lang="ru-RU" sz="40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4127071" y="2493516"/>
            <a:ext cx="44435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solidFill>
                  <a:srgbClr val="C00000"/>
                </a:solidFill>
              </a:rPr>
              <a:t>2</a:t>
            </a:r>
            <a:endParaRPr lang="ru-RU" sz="4000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4127071" y="3818206"/>
            <a:ext cx="44435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solidFill>
                  <a:srgbClr val="C00000"/>
                </a:solidFill>
              </a:rPr>
              <a:t>3</a:t>
            </a:r>
            <a:endParaRPr lang="ru-RU" sz="4000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4627323" y="4715384"/>
            <a:ext cx="728445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Рекомендации по переходу на 5-дневную учебную неделю.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538291" y="2559492"/>
            <a:ext cx="7362134" cy="120032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Введение в ФРП «Физическая культура» дополнительных модулей по видам спорта (приказ).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4245993" y="5546381"/>
            <a:ext cx="44435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</a:rPr>
              <a:t>5</a:t>
            </a:r>
            <a:endParaRPr lang="ru-RU" sz="4000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4712108" y="5617141"/>
            <a:ext cx="728445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Рекомендации по унификации процессов подготовки к ГИА.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47038" y="124713"/>
            <a:ext cx="510476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solidFill>
                  <a:srgbClr val="2E5496"/>
                </a:solidFill>
              </a:rPr>
              <a:t>Новые</a:t>
            </a:r>
            <a:r>
              <a:rPr sz="2800" spc="-15" dirty="0">
                <a:solidFill>
                  <a:srgbClr val="2E5496"/>
                </a:solidFill>
              </a:rPr>
              <a:t> </a:t>
            </a:r>
            <a:r>
              <a:rPr sz="2800" spc="-10" dirty="0">
                <a:solidFill>
                  <a:srgbClr val="2E5496"/>
                </a:solidFill>
              </a:rPr>
              <a:t>нормативные</a:t>
            </a:r>
            <a:r>
              <a:rPr sz="2800" spc="10" dirty="0">
                <a:solidFill>
                  <a:srgbClr val="2E5496"/>
                </a:solidFill>
              </a:rPr>
              <a:t> </a:t>
            </a:r>
            <a:r>
              <a:rPr sz="2800" spc="-10" dirty="0">
                <a:solidFill>
                  <a:srgbClr val="2E5496"/>
                </a:solidFill>
              </a:rPr>
              <a:t>документы</a:t>
            </a:r>
            <a:endParaRPr sz="28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244" y="63540"/>
            <a:ext cx="744093" cy="828421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248818" y="1459230"/>
            <a:ext cx="3550920" cy="1520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5" dirty="0">
                <a:latin typeface="Calibri" panose="020F0502020204030204"/>
                <a:cs typeface="Calibri" panose="020F0502020204030204"/>
              </a:rPr>
              <a:t>Приказ</a:t>
            </a:r>
            <a:r>
              <a:rPr sz="1400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spc="-5" dirty="0">
                <a:latin typeface="Calibri" panose="020F0502020204030204"/>
                <a:cs typeface="Calibri" panose="020F0502020204030204"/>
              </a:rPr>
              <a:t>Министерства</a:t>
            </a:r>
            <a:r>
              <a:rPr sz="1400" spc="-10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spc="-5" dirty="0">
                <a:latin typeface="Calibri" panose="020F0502020204030204"/>
                <a:cs typeface="Calibri" panose="020F0502020204030204"/>
              </a:rPr>
              <a:t>просвещения</a:t>
            </a:r>
            <a:endParaRPr sz="1400">
              <a:latin typeface="Calibri" panose="020F0502020204030204"/>
              <a:cs typeface="Calibri" panose="020F0502020204030204"/>
            </a:endParaRPr>
          </a:p>
          <a:p>
            <a:pPr marL="12700">
              <a:lnSpc>
                <a:spcPct val="100000"/>
              </a:lnSpc>
            </a:pPr>
            <a:r>
              <a:rPr sz="1400" spc="-10" dirty="0">
                <a:latin typeface="Calibri" panose="020F0502020204030204"/>
                <a:cs typeface="Calibri" panose="020F0502020204030204"/>
              </a:rPr>
              <a:t>Российской</a:t>
            </a:r>
            <a:r>
              <a:rPr sz="1400" spc="10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spc="-10" dirty="0">
                <a:latin typeface="Calibri" panose="020F0502020204030204"/>
                <a:cs typeface="Calibri" panose="020F0502020204030204"/>
              </a:rPr>
              <a:t>Федерации</a:t>
            </a:r>
            <a:r>
              <a:rPr sz="1400" spc="15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spc="-5" dirty="0">
                <a:latin typeface="Calibri" panose="020F0502020204030204"/>
                <a:cs typeface="Calibri" panose="020F0502020204030204"/>
              </a:rPr>
              <a:t>от</a:t>
            </a:r>
            <a:r>
              <a:rPr sz="1400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b="1" spc="-5" dirty="0">
                <a:latin typeface="Calibri" panose="020F0502020204030204"/>
                <a:cs typeface="Calibri" panose="020F0502020204030204"/>
              </a:rPr>
              <a:t>27.12.2023</a:t>
            </a:r>
            <a:r>
              <a:rPr sz="1400" b="1" spc="20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latin typeface="Calibri" panose="020F0502020204030204"/>
                <a:cs typeface="Calibri" panose="020F0502020204030204"/>
              </a:rPr>
              <a:t>№</a:t>
            </a:r>
            <a:r>
              <a:rPr sz="1400" b="1" spc="-10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b="1" spc="-5" dirty="0">
                <a:latin typeface="Calibri" panose="020F0502020204030204"/>
                <a:cs typeface="Calibri" panose="020F0502020204030204"/>
              </a:rPr>
              <a:t>1028</a:t>
            </a:r>
            <a:endParaRPr sz="1400">
              <a:latin typeface="Calibri" panose="020F0502020204030204"/>
              <a:cs typeface="Calibri" panose="020F0502020204030204"/>
            </a:endParaRPr>
          </a:p>
          <a:p>
            <a:pPr marL="12700" marR="5080">
              <a:lnSpc>
                <a:spcPct val="100000"/>
              </a:lnSpc>
            </a:pPr>
            <a:r>
              <a:rPr sz="1400" spc="-5" dirty="0">
                <a:latin typeface="Calibri" panose="020F0502020204030204"/>
                <a:cs typeface="Calibri" panose="020F0502020204030204"/>
              </a:rPr>
              <a:t>«О</a:t>
            </a:r>
            <a:r>
              <a:rPr sz="1400" spc="-25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dirty="0">
                <a:latin typeface="Calibri" panose="020F0502020204030204"/>
                <a:cs typeface="Calibri" panose="020F0502020204030204"/>
              </a:rPr>
              <a:t>внесении</a:t>
            </a:r>
            <a:r>
              <a:rPr sz="1400" spc="5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spc="-5" dirty="0">
                <a:latin typeface="Calibri" panose="020F0502020204030204"/>
                <a:cs typeface="Calibri" panose="020F0502020204030204"/>
              </a:rPr>
              <a:t>изменений</a:t>
            </a:r>
            <a:r>
              <a:rPr sz="1400" spc="15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dirty="0">
                <a:latin typeface="Calibri" panose="020F0502020204030204"/>
                <a:cs typeface="Calibri" panose="020F0502020204030204"/>
              </a:rPr>
              <a:t>в </a:t>
            </a:r>
            <a:r>
              <a:rPr sz="1400" spc="-10" dirty="0">
                <a:latin typeface="Calibri" panose="020F0502020204030204"/>
                <a:cs typeface="Calibri" panose="020F0502020204030204"/>
              </a:rPr>
              <a:t>некоторые</a:t>
            </a:r>
            <a:r>
              <a:rPr sz="1400" spc="-5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spc="-10" dirty="0">
                <a:latin typeface="Calibri" panose="020F0502020204030204"/>
                <a:cs typeface="Calibri" panose="020F0502020204030204"/>
              </a:rPr>
              <a:t>приказы </a:t>
            </a:r>
            <a:r>
              <a:rPr sz="1400" spc="-300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spc="-5" dirty="0">
                <a:latin typeface="Calibri" panose="020F0502020204030204"/>
                <a:cs typeface="Calibri" panose="020F0502020204030204"/>
              </a:rPr>
              <a:t>Минобрнауки </a:t>
            </a:r>
            <a:r>
              <a:rPr sz="1400" dirty="0">
                <a:latin typeface="Calibri" panose="020F0502020204030204"/>
                <a:cs typeface="Calibri" panose="020F0502020204030204"/>
              </a:rPr>
              <a:t>и </a:t>
            </a:r>
            <a:r>
              <a:rPr sz="1400" spc="-5" dirty="0">
                <a:latin typeface="Calibri" panose="020F0502020204030204"/>
                <a:cs typeface="Calibri" panose="020F0502020204030204"/>
              </a:rPr>
              <a:t>Минпросвещения </a:t>
            </a:r>
            <a:r>
              <a:rPr sz="1400" spc="-10" dirty="0">
                <a:latin typeface="Calibri" panose="020F0502020204030204"/>
                <a:cs typeface="Calibri" panose="020F0502020204030204"/>
              </a:rPr>
              <a:t>России, </a:t>
            </a:r>
            <a:r>
              <a:rPr sz="1400" spc="-5" dirty="0">
                <a:latin typeface="Calibri" panose="020F0502020204030204"/>
                <a:cs typeface="Calibri" panose="020F0502020204030204"/>
              </a:rPr>
              <a:t> касающиеся</a:t>
            </a:r>
            <a:r>
              <a:rPr sz="1400" spc="5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spc="-5" dirty="0">
                <a:latin typeface="Calibri" panose="020F0502020204030204"/>
                <a:cs typeface="Calibri" panose="020F0502020204030204"/>
              </a:rPr>
              <a:t>федеральных</a:t>
            </a:r>
            <a:r>
              <a:rPr sz="1400" spc="5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spc="-10" dirty="0">
                <a:latin typeface="Calibri" panose="020F0502020204030204"/>
                <a:cs typeface="Calibri" panose="020F0502020204030204"/>
              </a:rPr>
              <a:t>государственных </a:t>
            </a:r>
            <a:r>
              <a:rPr sz="1400" spc="-5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spc="-10" dirty="0">
                <a:latin typeface="Calibri" panose="020F0502020204030204"/>
                <a:cs typeface="Calibri" panose="020F0502020204030204"/>
              </a:rPr>
              <a:t>стандартов</a:t>
            </a:r>
            <a:r>
              <a:rPr sz="1400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spc="-5" dirty="0">
                <a:latin typeface="Calibri" panose="020F0502020204030204"/>
                <a:cs typeface="Calibri" panose="020F0502020204030204"/>
              </a:rPr>
              <a:t>основного</a:t>
            </a:r>
            <a:r>
              <a:rPr sz="1400" spc="-25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spc="-10" dirty="0">
                <a:latin typeface="Calibri" panose="020F0502020204030204"/>
                <a:cs typeface="Calibri" panose="020F0502020204030204"/>
              </a:rPr>
              <a:t>общего </a:t>
            </a:r>
            <a:r>
              <a:rPr sz="1400" spc="-5" dirty="0">
                <a:latin typeface="Calibri" panose="020F0502020204030204"/>
                <a:cs typeface="Calibri" panose="020F0502020204030204"/>
              </a:rPr>
              <a:t>образования</a:t>
            </a:r>
            <a:r>
              <a:rPr sz="1400" spc="5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dirty="0">
                <a:latin typeface="Calibri" panose="020F0502020204030204"/>
                <a:cs typeface="Calibri" panose="020F0502020204030204"/>
              </a:rPr>
              <a:t>и </a:t>
            </a:r>
            <a:r>
              <a:rPr sz="1400" spc="5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spc="-10" dirty="0">
                <a:latin typeface="Calibri" panose="020F0502020204030204"/>
                <a:cs typeface="Calibri" panose="020F0502020204030204"/>
              </a:rPr>
              <a:t>среднего</a:t>
            </a:r>
            <a:r>
              <a:rPr sz="1400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spc="-10" dirty="0">
                <a:latin typeface="Calibri" panose="020F0502020204030204"/>
                <a:cs typeface="Calibri" panose="020F0502020204030204"/>
              </a:rPr>
              <a:t>общего</a:t>
            </a:r>
            <a:r>
              <a:rPr sz="1400" spc="-5" dirty="0">
                <a:latin typeface="Calibri" panose="020F0502020204030204"/>
                <a:cs typeface="Calibri" panose="020F0502020204030204"/>
              </a:rPr>
              <a:t> образования»</a:t>
            </a:r>
            <a:endParaRPr sz="14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48818" y="4345051"/>
            <a:ext cx="3321050" cy="17335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latin typeface="Calibri" panose="020F0502020204030204"/>
                <a:cs typeface="Calibri" panose="020F0502020204030204"/>
              </a:rPr>
              <a:t>Приказ</a:t>
            </a:r>
            <a:r>
              <a:rPr sz="1400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spc="-5" dirty="0">
                <a:latin typeface="Calibri" panose="020F0502020204030204"/>
                <a:cs typeface="Calibri" panose="020F0502020204030204"/>
              </a:rPr>
              <a:t>Министерства</a:t>
            </a:r>
            <a:r>
              <a:rPr sz="1400" spc="-10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spc="-5" dirty="0">
                <a:latin typeface="Calibri" panose="020F0502020204030204"/>
                <a:cs typeface="Calibri" panose="020F0502020204030204"/>
              </a:rPr>
              <a:t>просвещения</a:t>
            </a:r>
            <a:endParaRPr sz="1400">
              <a:latin typeface="Calibri" panose="020F0502020204030204"/>
              <a:cs typeface="Calibri" panose="020F0502020204030204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400" spc="-10" dirty="0">
                <a:latin typeface="Calibri" panose="020F0502020204030204"/>
                <a:cs typeface="Calibri" panose="020F0502020204030204"/>
              </a:rPr>
              <a:t>Российской</a:t>
            </a:r>
            <a:r>
              <a:rPr sz="1400" spc="10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spc="-10" dirty="0">
                <a:latin typeface="Calibri" panose="020F0502020204030204"/>
                <a:cs typeface="Calibri" panose="020F0502020204030204"/>
              </a:rPr>
              <a:t>Федерации</a:t>
            </a:r>
            <a:r>
              <a:rPr sz="1400" spc="15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spc="-5" dirty="0">
                <a:latin typeface="Calibri" panose="020F0502020204030204"/>
                <a:cs typeface="Calibri" panose="020F0502020204030204"/>
              </a:rPr>
              <a:t>от </a:t>
            </a:r>
            <a:r>
              <a:rPr sz="1400" b="1" spc="-5" dirty="0">
                <a:latin typeface="Calibri" panose="020F0502020204030204"/>
                <a:cs typeface="Calibri" panose="020F0502020204030204"/>
              </a:rPr>
              <a:t>22.01.2024</a:t>
            </a:r>
            <a:r>
              <a:rPr sz="1400" b="1" spc="25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latin typeface="Calibri" panose="020F0502020204030204"/>
                <a:cs typeface="Calibri" panose="020F0502020204030204"/>
              </a:rPr>
              <a:t>№</a:t>
            </a:r>
            <a:r>
              <a:rPr sz="1400" b="1" spc="-15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b="1" spc="-5" dirty="0">
                <a:latin typeface="Calibri" panose="020F0502020204030204"/>
                <a:cs typeface="Calibri" panose="020F0502020204030204"/>
              </a:rPr>
              <a:t>31</a:t>
            </a:r>
            <a:endParaRPr sz="1400">
              <a:latin typeface="Calibri" panose="020F0502020204030204"/>
              <a:cs typeface="Calibri" panose="020F0502020204030204"/>
            </a:endParaRPr>
          </a:p>
          <a:p>
            <a:pPr marL="12700">
              <a:lnSpc>
                <a:spcPct val="100000"/>
              </a:lnSpc>
            </a:pPr>
            <a:r>
              <a:rPr sz="1400" spc="-5" dirty="0">
                <a:latin typeface="Calibri" panose="020F0502020204030204"/>
                <a:cs typeface="Calibri" panose="020F0502020204030204"/>
              </a:rPr>
              <a:t>«О</a:t>
            </a:r>
            <a:r>
              <a:rPr sz="1400" spc="-30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dirty="0">
                <a:latin typeface="Calibri" panose="020F0502020204030204"/>
                <a:cs typeface="Calibri" panose="020F0502020204030204"/>
              </a:rPr>
              <a:t>внесении</a:t>
            </a:r>
            <a:r>
              <a:rPr sz="1400" spc="-5" dirty="0">
                <a:latin typeface="Calibri" panose="020F0502020204030204"/>
                <a:cs typeface="Calibri" panose="020F0502020204030204"/>
              </a:rPr>
              <a:t> изменений</a:t>
            </a:r>
            <a:r>
              <a:rPr sz="1400" spc="10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dirty="0">
                <a:latin typeface="Calibri" panose="020F0502020204030204"/>
                <a:cs typeface="Calibri" panose="020F0502020204030204"/>
              </a:rPr>
              <a:t>в</a:t>
            </a:r>
            <a:r>
              <a:rPr sz="1400" spc="-10" dirty="0">
                <a:latin typeface="Calibri" panose="020F0502020204030204"/>
                <a:cs typeface="Calibri" panose="020F0502020204030204"/>
              </a:rPr>
              <a:t> некоторые</a:t>
            </a:r>
            <a:endParaRPr sz="1400">
              <a:latin typeface="Calibri" panose="020F0502020204030204"/>
              <a:cs typeface="Calibri" panose="020F0502020204030204"/>
            </a:endParaRPr>
          </a:p>
          <a:p>
            <a:pPr marL="12700" marR="5080">
              <a:lnSpc>
                <a:spcPct val="100000"/>
              </a:lnSpc>
            </a:pPr>
            <a:r>
              <a:rPr sz="1400" spc="-10" dirty="0">
                <a:latin typeface="Calibri" panose="020F0502020204030204"/>
                <a:cs typeface="Calibri" panose="020F0502020204030204"/>
              </a:rPr>
              <a:t>приказы</a:t>
            </a:r>
            <a:r>
              <a:rPr sz="1400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spc="-5" dirty="0">
                <a:latin typeface="Calibri" panose="020F0502020204030204"/>
                <a:cs typeface="Calibri" panose="020F0502020204030204"/>
              </a:rPr>
              <a:t>Минобрнауки</a:t>
            </a:r>
            <a:r>
              <a:rPr sz="1400" spc="5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dirty="0">
                <a:latin typeface="Calibri" panose="020F0502020204030204"/>
                <a:cs typeface="Calibri" panose="020F0502020204030204"/>
              </a:rPr>
              <a:t>и</a:t>
            </a:r>
            <a:r>
              <a:rPr sz="1400" spc="-10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dirty="0">
                <a:latin typeface="Calibri" panose="020F0502020204030204"/>
                <a:cs typeface="Calibri" panose="020F0502020204030204"/>
              </a:rPr>
              <a:t>Минпросвещения </a:t>
            </a:r>
            <a:r>
              <a:rPr sz="1400" spc="-300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spc="-10" dirty="0">
                <a:latin typeface="Calibri" panose="020F0502020204030204"/>
                <a:cs typeface="Calibri" panose="020F0502020204030204"/>
              </a:rPr>
              <a:t>России,</a:t>
            </a:r>
            <a:r>
              <a:rPr sz="1400" spc="10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spc="-5" dirty="0">
                <a:latin typeface="Calibri" panose="020F0502020204030204"/>
                <a:cs typeface="Calibri" panose="020F0502020204030204"/>
              </a:rPr>
              <a:t>касающиеся</a:t>
            </a:r>
            <a:r>
              <a:rPr sz="1400" spc="5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spc="-5" dirty="0">
                <a:latin typeface="Calibri" panose="020F0502020204030204"/>
                <a:cs typeface="Calibri" panose="020F0502020204030204"/>
              </a:rPr>
              <a:t>федеральных </a:t>
            </a:r>
            <a:r>
              <a:rPr sz="1400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spc="-10" dirty="0">
                <a:latin typeface="Calibri" panose="020F0502020204030204"/>
                <a:cs typeface="Calibri" panose="020F0502020204030204"/>
              </a:rPr>
              <a:t>государственных</a:t>
            </a:r>
            <a:r>
              <a:rPr sz="1400" spc="-5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spc="-10" dirty="0">
                <a:latin typeface="Calibri" panose="020F0502020204030204"/>
                <a:cs typeface="Calibri" panose="020F0502020204030204"/>
              </a:rPr>
              <a:t>стандартов</a:t>
            </a:r>
            <a:r>
              <a:rPr sz="1400" spc="-5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dirty="0">
                <a:latin typeface="Calibri" panose="020F0502020204030204"/>
                <a:cs typeface="Calibri" panose="020F0502020204030204"/>
              </a:rPr>
              <a:t>начального </a:t>
            </a:r>
            <a:r>
              <a:rPr sz="1400" spc="5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spc="-10" dirty="0">
                <a:latin typeface="Calibri" panose="020F0502020204030204"/>
                <a:cs typeface="Calibri" panose="020F0502020204030204"/>
              </a:rPr>
              <a:t>общего </a:t>
            </a:r>
            <a:r>
              <a:rPr sz="1400" spc="-5" dirty="0">
                <a:latin typeface="Calibri" panose="020F0502020204030204"/>
                <a:cs typeface="Calibri" panose="020F0502020204030204"/>
              </a:rPr>
              <a:t>образования </a:t>
            </a:r>
            <a:r>
              <a:rPr sz="1400" dirty="0">
                <a:latin typeface="Calibri" panose="020F0502020204030204"/>
                <a:cs typeface="Calibri" panose="020F0502020204030204"/>
              </a:rPr>
              <a:t>и </a:t>
            </a:r>
            <a:r>
              <a:rPr sz="1400" spc="-5" dirty="0">
                <a:latin typeface="Calibri" panose="020F0502020204030204"/>
                <a:cs typeface="Calibri" panose="020F0502020204030204"/>
              </a:rPr>
              <a:t>основного </a:t>
            </a:r>
            <a:r>
              <a:rPr sz="1400" spc="-10" dirty="0">
                <a:latin typeface="Calibri" panose="020F0502020204030204"/>
                <a:cs typeface="Calibri" panose="020F0502020204030204"/>
              </a:rPr>
              <a:t>общего </a:t>
            </a:r>
            <a:r>
              <a:rPr sz="1400" spc="-5" dirty="0">
                <a:latin typeface="Calibri" panose="020F0502020204030204"/>
                <a:cs typeface="Calibri" panose="020F0502020204030204"/>
              </a:rPr>
              <a:t> образования»</a:t>
            </a:r>
            <a:endParaRPr sz="14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52222" y="979169"/>
            <a:ext cx="11530965" cy="4526915"/>
          </a:xfrm>
          <a:custGeom>
            <a:avLst/>
            <a:gdLst/>
            <a:ahLst/>
            <a:cxnLst/>
            <a:rect l="l" t="t" r="r" b="b"/>
            <a:pathLst>
              <a:path w="11530965" h="4526915">
                <a:moveTo>
                  <a:pt x="0" y="310895"/>
                </a:moveTo>
                <a:lnTo>
                  <a:pt x="11440541" y="374268"/>
                </a:lnTo>
              </a:path>
              <a:path w="11530965" h="4526915">
                <a:moveTo>
                  <a:pt x="0" y="3212591"/>
                </a:moveTo>
                <a:lnTo>
                  <a:pt x="11530457" y="3212591"/>
                </a:lnTo>
              </a:path>
              <a:path w="11530965" h="4526915">
                <a:moveTo>
                  <a:pt x="3598164" y="4526660"/>
                </a:moveTo>
                <a:lnTo>
                  <a:pt x="3598164" y="0"/>
                </a:lnTo>
              </a:path>
              <a:path w="11530965" h="4526915">
                <a:moveTo>
                  <a:pt x="7572756" y="4526660"/>
                </a:moveTo>
                <a:lnTo>
                  <a:pt x="7572756" y="0"/>
                </a:lnTo>
              </a:path>
            </a:pathLst>
          </a:custGeom>
          <a:ln w="28956">
            <a:solidFill>
              <a:srgbClr val="375F92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934618" y="909954"/>
            <a:ext cx="503809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417060" algn="l"/>
              </a:tabLst>
            </a:pPr>
            <a:r>
              <a:rPr sz="2700" b="1" spc="-15" baseline="2000" dirty="0">
                <a:solidFill>
                  <a:srgbClr val="375F92"/>
                </a:solidFill>
                <a:latin typeface="Calibri" panose="020F0502020204030204"/>
                <a:cs typeface="Calibri" panose="020F0502020204030204"/>
              </a:rPr>
              <a:t>П</a:t>
            </a:r>
            <a:r>
              <a:rPr sz="2700" b="1" baseline="2000" dirty="0">
                <a:solidFill>
                  <a:srgbClr val="375F92"/>
                </a:solidFill>
                <a:latin typeface="Calibri" panose="020F0502020204030204"/>
                <a:cs typeface="Calibri" panose="020F0502020204030204"/>
              </a:rPr>
              <a:t>ри</a:t>
            </a:r>
            <a:r>
              <a:rPr sz="2700" b="1" spc="-44" baseline="2000" dirty="0">
                <a:solidFill>
                  <a:srgbClr val="375F92"/>
                </a:solidFill>
                <a:latin typeface="Calibri" panose="020F0502020204030204"/>
                <a:cs typeface="Calibri" panose="020F0502020204030204"/>
              </a:rPr>
              <a:t>к</a:t>
            </a:r>
            <a:r>
              <a:rPr sz="2700" b="1" baseline="2000" dirty="0">
                <a:solidFill>
                  <a:srgbClr val="375F92"/>
                </a:solidFill>
                <a:latin typeface="Calibri" panose="020F0502020204030204"/>
                <a:cs typeface="Calibri" panose="020F0502020204030204"/>
              </a:rPr>
              <a:t>аз</a:t>
            </a:r>
            <a:r>
              <a:rPr sz="2700" b="1" spc="-22" baseline="2000" dirty="0">
                <a:solidFill>
                  <a:srgbClr val="375F92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700" b="1" baseline="2000" dirty="0">
                <a:solidFill>
                  <a:srgbClr val="375F92"/>
                </a:solidFill>
                <a:latin typeface="Calibri" panose="020F0502020204030204"/>
                <a:cs typeface="Calibri" panose="020F0502020204030204"/>
              </a:rPr>
              <a:t>Ми</a:t>
            </a:r>
            <a:r>
              <a:rPr sz="2700" b="1" spc="7" baseline="2000" dirty="0">
                <a:solidFill>
                  <a:srgbClr val="375F92"/>
                </a:solidFill>
                <a:latin typeface="Calibri" panose="020F0502020204030204"/>
                <a:cs typeface="Calibri" panose="020F0502020204030204"/>
              </a:rPr>
              <a:t>н</a:t>
            </a:r>
            <a:r>
              <a:rPr sz="2700" b="1" spc="-7" baseline="2000" dirty="0">
                <a:solidFill>
                  <a:srgbClr val="375F92"/>
                </a:solidFill>
                <a:latin typeface="Calibri" panose="020F0502020204030204"/>
                <a:cs typeface="Calibri" panose="020F0502020204030204"/>
              </a:rPr>
              <a:t>пр</a:t>
            </a:r>
            <a:r>
              <a:rPr sz="2700" b="1" spc="7" baseline="2000" dirty="0">
                <a:solidFill>
                  <a:srgbClr val="375F92"/>
                </a:solidFill>
                <a:latin typeface="Calibri" panose="020F0502020204030204"/>
                <a:cs typeface="Calibri" panose="020F0502020204030204"/>
              </a:rPr>
              <a:t>о</a:t>
            </a:r>
            <a:r>
              <a:rPr sz="2700" b="1" spc="-7" baseline="2000" dirty="0">
                <a:solidFill>
                  <a:srgbClr val="375F92"/>
                </a:solidFill>
                <a:latin typeface="Calibri" panose="020F0502020204030204"/>
                <a:cs typeface="Calibri" panose="020F0502020204030204"/>
              </a:rPr>
              <a:t>св</a:t>
            </a:r>
            <a:r>
              <a:rPr sz="2700" b="1" baseline="2000" dirty="0">
                <a:solidFill>
                  <a:srgbClr val="375F92"/>
                </a:solidFill>
                <a:latin typeface="Calibri" panose="020F0502020204030204"/>
                <a:cs typeface="Calibri" panose="020F0502020204030204"/>
              </a:rPr>
              <a:t>е</a:t>
            </a:r>
            <a:r>
              <a:rPr sz="2700" b="1" spc="-30" baseline="2000" dirty="0">
                <a:solidFill>
                  <a:srgbClr val="375F92"/>
                </a:solidFill>
                <a:latin typeface="Calibri" panose="020F0502020204030204"/>
                <a:cs typeface="Calibri" panose="020F0502020204030204"/>
              </a:rPr>
              <a:t>щ</a:t>
            </a:r>
            <a:r>
              <a:rPr sz="2700" b="1" baseline="2000" dirty="0">
                <a:solidFill>
                  <a:srgbClr val="375F92"/>
                </a:solidFill>
                <a:latin typeface="Calibri" panose="020F0502020204030204"/>
                <a:cs typeface="Calibri" panose="020F0502020204030204"/>
              </a:rPr>
              <a:t>е</a:t>
            </a:r>
            <a:r>
              <a:rPr sz="2700" b="1" spc="-7" baseline="2000" dirty="0">
                <a:solidFill>
                  <a:srgbClr val="375F92"/>
                </a:solidFill>
                <a:latin typeface="Calibri" panose="020F0502020204030204"/>
                <a:cs typeface="Calibri" panose="020F0502020204030204"/>
              </a:rPr>
              <a:t>ни</a:t>
            </a:r>
            <a:r>
              <a:rPr sz="2700" b="1" baseline="2000" dirty="0">
                <a:solidFill>
                  <a:srgbClr val="375F92"/>
                </a:solidFill>
                <a:latin typeface="Calibri" panose="020F0502020204030204"/>
                <a:cs typeface="Calibri" panose="020F0502020204030204"/>
              </a:rPr>
              <a:t>я	</a:t>
            </a:r>
            <a:r>
              <a:rPr sz="1800" b="1" dirty="0">
                <a:solidFill>
                  <a:srgbClr val="375F92"/>
                </a:solidFill>
                <a:latin typeface="Calibri" panose="020F0502020204030204"/>
                <a:cs typeface="Calibri" panose="020F0502020204030204"/>
              </a:rPr>
              <a:t>БЫ</a:t>
            </a:r>
            <a:r>
              <a:rPr sz="1800" b="1" spc="-5" dirty="0">
                <a:solidFill>
                  <a:srgbClr val="375F92"/>
                </a:solidFill>
                <a:latin typeface="Calibri" panose="020F0502020204030204"/>
                <a:cs typeface="Calibri" panose="020F0502020204030204"/>
              </a:rPr>
              <a:t>Л</a:t>
            </a:r>
            <a:r>
              <a:rPr sz="1800" b="1" dirty="0">
                <a:solidFill>
                  <a:srgbClr val="375F92"/>
                </a:solidFill>
                <a:latin typeface="Calibri" panose="020F0502020204030204"/>
                <a:cs typeface="Calibri" panose="020F0502020204030204"/>
              </a:rPr>
              <a:t>О</a:t>
            </a:r>
            <a:endParaRPr sz="18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359010" y="965708"/>
            <a:ext cx="6807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C00000"/>
                </a:solidFill>
                <a:latin typeface="Calibri" panose="020F0502020204030204"/>
                <a:cs typeface="Calibri" panose="020F0502020204030204"/>
              </a:rPr>
              <a:t>С</a:t>
            </a:r>
            <a:r>
              <a:rPr sz="1800" b="1" spc="-130" dirty="0">
                <a:solidFill>
                  <a:srgbClr val="C00000"/>
                </a:solidFill>
                <a:latin typeface="Calibri" panose="020F0502020204030204"/>
                <a:cs typeface="Calibri" panose="020F0502020204030204"/>
              </a:rPr>
              <a:t>Т</a:t>
            </a:r>
            <a:r>
              <a:rPr sz="1800" b="1" dirty="0">
                <a:solidFill>
                  <a:srgbClr val="C00000"/>
                </a:solidFill>
                <a:latin typeface="Calibri" panose="020F0502020204030204"/>
                <a:cs typeface="Calibri" panose="020F0502020204030204"/>
              </a:rPr>
              <a:t>АЛО</a:t>
            </a:r>
            <a:endParaRPr sz="18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013072" y="4579746"/>
            <a:ext cx="274701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00"/>
              </a:spcBef>
              <a:buFont typeface="Wingdings" panose="05000000000000000000"/>
              <a:buChar char=""/>
              <a:tabLst>
                <a:tab pos="299085" algn="l"/>
                <a:tab pos="299720" algn="l"/>
              </a:tabLst>
            </a:pPr>
            <a:r>
              <a:rPr sz="1400" spc="-5" dirty="0">
                <a:latin typeface="Calibri" panose="020F0502020204030204"/>
                <a:cs typeface="Calibri" panose="020F0502020204030204"/>
              </a:rPr>
              <a:t>Учебный</a:t>
            </a:r>
            <a:r>
              <a:rPr sz="1400" spc="-15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spc="-5" dirty="0">
                <a:latin typeface="Calibri" panose="020F0502020204030204"/>
                <a:cs typeface="Calibri" panose="020F0502020204030204"/>
              </a:rPr>
              <a:t>предмет</a:t>
            </a:r>
            <a:r>
              <a:rPr sz="1400" spc="-15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spc="-15" dirty="0">
                <a:solidFill>
                  <a:srgbClr val="375F92"/>
                </a:solidFill>
                <a:latin typeface="Calibri" panose="020F0502020204030204"/>
                <a:cs typeface="Calibri" panose="020F0502020204030204"/>
              </a:rPr>
              <a:t>«Технология»</a:t>
            </a:r>
            <a:endParaRPr sz="14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030718" y="4596765"/>
            <a:ext cx="322643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00"/>
              </a:spcBef>
              <a:buFont typeface="Wingdings" panose="05000000000000000000"/>
              <a:buChar char=""/>
              <a:tabLst>
                <a:tab pos="299085" algn="l"/>
                <a:tab pos="299720" algn="l"/>
              </a:tabLst>
            </a:pPr>
            <a:r>
              <a:rPr sz="1400" spc="-5" dirty="0">
                <a:latin typeface="Calibri" panose="020F0502020204030204"/>
                <a:cs typeface="Calibri" panose="020F0502020204030204"/>
              </a:rPr>
              <a:t>Учебный предмет </a:t>
            </a:r>
            <a:r>
              <a:rPr sz="1400" spc="-35" dirty="0">
                <a:solidFill>
                  <a:srgbClr val="C00000"/>
                </a:solidFill>
                <a:latin typeface="Calibri" panose="020F0502020204030204"/>
                <a:cs typeface="Calibri" panose="020F0502020204030204"/>
              </a:rPr>
              <a:t>«Труд</a:t>
            </a:r>
            <a:r>
              <a:rPr sz="1400" spc="-15" dirty="0">
                <a:solidFill>
                  <a:srgbClr val="C0000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spc="-10" dirty="0">
                <a:solidFill>
                  <a:srgbClr val="C00000"/>
                </a:solidFill>
                <a:latin typeface="Calibri" panose="020F0502020204030204"/>
                <a:cs typeface="Calibri" panose="020F0502020204030204"/>
              </a:rPr>
              <a:t>(технология)»</a:t>
            </a:r>
            <a:endParaRPr sz="1400" dirty="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011929" y="1457706"/>
            <a:ext cx="2893060" cy="666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9085" marR="5080" indent="-287020">
              <a:lnSpc>
                <a:spcPct val="100000"/>
              </a:lnSpc>
              <a:spcBef>
                <a:spcPts val="105"/>
              </a:spcBef>
              <a:buFont typeface="Wingdings" panose="05000000000000000000"/>
              <a:buChar char=""/>
              <a:tabLst>
                <a:tab pos="299085" algn="l"/>
                <a:tab pos="299720" algn="l"/>
              </a:tabLst>
            </a:pPr>
            <a:r>
              <a:rPr sz="1400" spc="-5" dirty="0">
                <a:latin typeface="Calibri" panose="020F0502020204030204"/>
                <a:cs typeface="Calibri" panose="020F0502020204030204"/>
              </a:rPr>
              <a:t>Предметная </a:t>
            </a:r>
            <a:r>
              <a:rPr sz="1400" spc="-10" dirty="0">
                <a:latin typeface="Calibri" panose="020F0502020204030204"/>
                <a:cs typeface="Calibri" panose="020F0502020204030204"/>
              </a:rPr>
              <a:t>область </a:t>
            </a:r>
            <a:r>
              <a:rPr sz="1400" spc="-5" dirty="0">
                <a:solidFill>
                  <a:srgbClr val="375F92"/>
                </a:solidFill>
                <a:latin typeface="Calibri" panose="020F0502020204030204"/>
                <a:cs typeface="Calibri" panose="020F0502020204030204"/>
              </a:rPr>
              <a:t>«Физическая </a:t>
            </a:r>
            <a:r>
              <a:rPr sz="1400" spc="-305" dirty="0">
                <a:solidFill>
                  <a:srgbClr val="375F92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spc="-20" dirty="0">
                <a:solidFill>
                  <a:srgbClr val="375F92"/>
                </a:solidFill>
                <a:latin typeface="Calibri" panose="020F0502020204030204"/>
                <a:cs typeface="Calibri" panose="020F0502020204030204"/>
              </a:rPr>
              <a:t>культура</a:t>
            </a:r>
            <a:r>
              <a:rPr sz="1400" dirty="0">
                <a:solidFill>
                  <a:srgbClr val="375F92"/>
                </a:solidFill>
                <a:latin typeface="Calibri" panose="020F0502020204030204"/>
                <a:cs typeface="Calibri" panose="020F0502020204030204"/>
              </a:rPr>
              <a:t> и </a:t>
            </a:r>
            <a:r>
              <a:rPr sz="1400" spc="-5" dirty="0">
                <a:solidFill>
                  <a:srgbClr val="375F92"/>
                </a:solidFill>
                <a:latin typeface="Calibri" panose="020F0502020204030204"/>
                <a:cs typeface="Calibri" panose="020F0502020204030204"/>
              </a:rPr>
              <a:t>основы</a:t>
            </a:r>
            <a:r>
              <a:rPr sz="1400" spc="-15" dirty="0">
                <a:solidFill>
                  <a:srgbClr val="375F92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spc="-5" dirty="0">
                <a:solidFill>
                  <a:srgbClr val="375F92"/>
                </a:solidFill>
                <a:latin typeface="Calibri" panose="020F0502020204030204"/>
                <a:cs typeface="Calibri" panose="020F0502020204030204"/>
              </a:rPr>
              <a:t>безопасности </a:t>
            </a:r>
            <a:r>
              <a:rPr sz="1400" dirty="0">
                <a:solidFill>
                  <a:srgbClr val="375F92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spc="-10" dirty="0">
                <a:solidFill>
                  <a:srgbClr val="375F92"/>
                </a:solidFill>
                <a:latin typeface="Calibri" panose="020F0502020204030204"/>
                <a:cs typeface="Calibri" panose="020F0502020204030204"/>
              </a:rPr>
              <a:t>жизнедеятельности»</a:t>
            </a:r>
            <a:endParaRPr sz="14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114800" y="2753042"/>
            <a:ext cx="3461385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9085" marR="5080" indent="-287020">
              <a:lnSpc>
                <a:spcPct val="100000"/>
              </a:lnSpc>
              <a:spcBef>
                <a:spcPts val="105"/>
              </a:spcBef>
              <a:buFont typeface="Wingdings" panose="05000000000000000000"/>
              <a:buChar char=""/>
              <a:tabLst>
                <a:tab pos="299085" algn="l"/>
                <a:tab pos="299720" algn="l"/>
              </a:tabLst>
            </a:pPr>
            <a:r>
              <a:rPr sz="1400" spc="-5" dirty="0">
                <a:latin typeface="Calibri" panose="020F0502020204030204"/>
                <a:cs typeface="Calibri" panose="020F0502020204030204"/>
              </a:rPr>
              <a:t>Учебный предмет </a:t>
            </a:r>
            <a:r>
              <a:rPr sz="1400" spc="-5" dirty="0">
                <a:solidFill>
                  <a:srgbClr val="375F92"/>
                </a:solidFill>
                <a:latin typeface="Calibri" panose="020F0502020204030204"/>
                <a:cs typeface="Calibri" panose="020F0502020204030204"/>
              </a:rPr>
              <a:t>«Основы безопасности </a:t>
            </a:r>
            <a:r>
              <a:rPr sz="1400" spc="-305" dirty="0">
                <a:solidFill>
                  <a:srgbClr val="375F92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dirty="0">
                <a:solidFill>
                  <a:srgbClr val="375F92"/>
                </a:solidFill>
                <a:latin typeface="Calibri" panose="020F0502020204030204"/>
                <a:cs typeface="Calibri" panose="020F0502020204030204"/>
              </a:rPr>
              <a:t>и</a:t>
            </a:r>
            <a:r>
              <a:rPr sz="1400" spc="-5" dirty="0">
                <a:solidFill>
                  <a:srgbClr val="375F92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spc="-10" dirty="0">
                <a:solidFill>
                  <a:srgbClr val="375F92"/>
                </a:solidFill>
                <a:latin typeface="Calibri" panose="020F0502020204030204"/>
                <a:cs typeface="Calibri" panose="020F0502020204030204"/>
              </a:rPr>
              <a:t>жизнедеятельности»</a:t>
            </a:r>
            <a:endParaRPr sz="1400" dirty="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005064" y="1457706"/>
            <a:ext cx="3417570" cy="10020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89560" marR="494030" indent="-277495">
              <a:lnSpc>
                <a:spcPct val="100000"/>
              </a:lnSpc>
              <a:spcBef>
                <a:spcPts val="105"/>
              </a:spcBef>
              <a:buFont typeface="Wingdings" panose="05000000000000000000"/>
              <a:buChar char=""/>
              <a:tabLst>
                <a:tab pos="299085" algn="l"/>
                <a:tab pos="299720" algn="l"/>
              </a:tabLst>
            </a:pPr>
            <a:r>
              <a:rPr sz="1400" spc="-5" dirty="0">
                <a:solidFill>
                  <a:srgbClr val="C00000"/>
                </a:solidFill>
                <a:latin typeface="Calibri" panose="020F0502020204030204"/>
                <a:cs typeface="Calibri" panose="020F0502020204030204"/>
              </a:rPr>
              <a:t>Предметная</a:t>
            </a:r>
            <a:r>
              <a:rPr sz="1400" spc="10" dirty="0">
                <a:solidFill>
                  <a:srgbClr val="C0000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spc="-10" dirty="0">
                <a:solidFill>
                  <a:srgbClr val="C00000"/>
                </a:solidFill>
                <a:latin typeface="Calibri" panose="020F0502020204030204"/>
                <a:cs typeface="Calibri" panose="020F0502020204030204"/>
              </a:rPr>
              <a:t>область</a:t>
            </a:r>
            <a:r>
              <a:rPr sz="1400" spc="-15" dirty="0">
                <a:solidFill>
                  <a:srgbClr val="C0000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spc="-5" dirty="0">
                <a:solidFill>
                  <a:srgbClr val="C00000"/>
                </a:solidFill>
                <a:latin typeface="Calibri" panose="020F0502020204030204"/>
                <a:cs typeface="Calibri" panose="020F0502020204030204"/>
              </a:rPr>
              <a:t>«Физическая </a:t>
            </a:r>
            <a:r>
              <a:rPr sz="1400" b="1" spc="-300" dirty="0">
                <a:solidFill>
                  <a:srgbClr val="C0000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spc="-15" dirty="0">
                <a:solidFill>
                  <a:srgbClr val="C00000"/>
                </a:solidFill>
                <a:latin typeface="Calibri" panose="020F0502020204030204"/>
                <a:cs typeface="Calibri" panose="020F0502020204030204"/>
              </a:rPr>
              <a:t>культура»</a:t>
            </a:r>
            <a:endParaRPr sz="1400">
              <a:latin typeface="Calibri" panose="020F0502020204030204"/>
              <a:cs typeface="Calibri" panose="020F0502020204030204"/>
            </a:endParaRPr>
          </a:p>
          <a:p>
            <a:pPr marL="299085" indent="-287020">
              <a:lnSpc>
                <a:spcPct val="100000"/>
              </a:lnSpc>
              <a:spcBef>
                <a:spcPts val="955"/>
              </a:spcBef>
              <a:buFont typeface="Wingdings" panose="05000000000000000000"/>
              <a:buChar char=""/>
              <a:tabLst>
                <a:tab pos="299085" algn="l"/>
                <a:tab pos="299720" algn="l"/>
              </a:tabLst>
            </a:pPr>
            <a:r>
              <a:rPr sz="1400" spc="-5" dirty="0">
                <a:solidFill>
                  <a:srgbClr val="C00000"/>
                </a:solidFill>
                <a:latin typeface="Calibri" panose="020F0502020204030204"/>
                <a:cs typeface="Calibri" panose="020F0502020204030204"/>
              </a:rPr>
              <a:t>Предметная </a:t>
            </a:r>
            <a:r>
              <a:rPr sz="1400" spc="-10" dirty="0">
                <a:solidFill>
                  <a:srgbClr val="C00000"/>
                </a:solidFill>
                <a:latin typeface="Calibri" panose="020F0502020204030204"/>
                <a:cs typeface="Calibri" panose="020F0502020204030204"/>
              </a:rPr>
              <a:t>область</a:t>
            </a:r>
            <a:r>
              <a:rPr sz="1400" spc="-20" dirty="0">
                <a:solidFill>
                  <a:srgbClr val="C0000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solidFill>
                  <a:srgbClr val="C00000"/>
                </a:solidFill>
                <a:latin typeface="Calibri" panose="020F0502020204030204"/>
                <a:cs typeface="Calibri" panose="020F0502020204030204"/>
              </a:rPr>
              <a:t>«Основы</a:t>
            </a:r>
            <a:endParaRPr sz="1400">
              <a:latin typeface="Calibri" panose="020F0502020204030204"/>
              <a:cs typeface="Calibri" panose="020F0502020204030204"/>
            </a:endParaRPr>
          </a:p>
          <a:p>
            <a:pPr marL="299085">
              <a:lnSpc>
                <a:spcPct val="100000"/>
              </a:lnSpc>
              <a:spcBef>
                <a:spcPts val="5"/>
              </a:spcBef>
            </a:pPr>
            <a:r>
              <a:rPr sz="1400" b="1" dirty="0">
                <a:solidFill>
                  <a:srgbClr val="C00000"/>
                </a:solidFill>
                <a:latin typeface="Calibri" panose="020F0502020204030204"/>
                <a:cs typeface="Calibri" panose="020F0502020204030204"/>
              </a:rPr>
              <a:t>безопасности</a:t>
            </a:r>
            <a:r>
              <a:rPr sz="1400" b="1" spc="-30" dirty="0">
                <a:solidFill>
                  <a:srgbClr val="C0000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solidFill>
                  <a:srgbClr val="C00000"/>
                </a:solidFill>
                <a:latin typeface="Calibri" panose="020F0502020204030204"/>
                <a:cs typeface="Calibri" panose="020F0502020204030204"/>
              </a:rPr>
              <a:t>и</a:t>
            </a:r>
            <a:r>
              <a:rPr sz="1400" b="1" spc="-55" dirty="0">
                <a:solidFill>
                  <a:srgbClr val="C0000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solidFill>
                  <a:srgbClr val="C00000"/>
                </a:solidFill>
                <a:latin typeface="Calibri" panose="020F0502020204030204"/>
                <a:cs typeface="Calibri" panose="020F0502020204030204"/>
              </a:rPr>
              <a:t>защиты</a:t>
            </a:r>
            <a:r>
              <a:rPr sz="1400" b="1" spc="-30" dirty="0">
                <a:solidFill>
                  <a:srgbClr val="C0000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spc="-10" dirty="0">
                <a:solidFill>
                  <a:srgbClr val="C00000"/>
                </a:solidFill>
                <a:latin typeface="Calibri" panose="020F0502020204030204"/>
                <a:cs typeface="Calibri" panose="020F0502020204030204"/>
              </a:rPr>
              <a:t>Родины»</a:t>
            </a:r>
            <a:r>
              <a:rPr sz="1400" b="1" spc="-25" dirty="0">
                <a:solidFill>
                  <a:srgbClr val="C0000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spc="-5" dirty="0">
                <a:solidFill>
                  <a:srgbClr val="C00000"/>
                </a:solidFill>
                <a:latin typeface="Calibri" panose="020F0502020204030204"/>
                <a:cs typeface="Calibri" panose="020F0502020204030204"/>
              </a:rPr>
              <a:t>(ОБЗР)</a:t>
            </a:r>
            <a:endParaRPr sz="14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005064" y="2768600"/>
            <a:ext cx="3594735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9085" marR="5080" indent="-287020">
              <a:lnSpc>
                <a:spcPct val="100000"/>
              </a:lnSpc>
              <a:spcBef>
                <a:spcPts val="105"/>
              </a:spcBef>
              <a:buFont typeface="Wingdings" panose="05000000000000000000"/>
              <a:buChar char=""/>
              <a:tabLst>
                <a:tab pos="299085" algn="l"/>
                <a:tab pos="299720" algn="l"/>
              </a:tabLst>
            </a:pPr>
            <a:r>
              <a:rPr sz="1400" spc="-5" dirty="0">
                <a:solidFill>
                  <a:srgbClr val="C00000"/>
                </a:solidFill>
                <a:latin typeface="Calibri" panose="020F0502020204030204"/>
                <a:cs typeface="Calibri" panose="020F0502020204030204"/>
              </a:rPr>
              <a:t>Учебный предмет «Основы безопасности </a:t>
            </a:r>
            <a:r>
              <a:rPr sz="1400" dirty="0">
                <a:solidFill>
                  <a:srgbClr val="C00000"/>
                </a:solidFill>
                <a:latin typeface="Calibri" panose="020F0502020204030204"/>
                <a:cs typeface="Calibri" panose="020F0502020204030204"/>
              </a:rPr>
              <a:t>и </a:t>
            </a:r>
            <a:r>
              <a:rPr sz="1400" spc="-305" dirty="0">
                <a:solidFill>
                  <a:srgbClr val="C0000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dirty="0">
                <a:solidFill>
                  <a:srgbClr val="C00000"/>
                </a:solidFill>
                <a:latin typeface="Calibri" panose="020F0502020204030204"/>
                <a:cs typeface="Calibri" panose="020F0502020204030204"/>
              </a:rPr>
              <a:t>защиты</a:t>
            </a:r>
            <a:r>
              <a:rPr sz="1400" spc="-15" dirty="0">
                <a:solidFill>
                  <a:srgbClr val="C0000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spc="-10" dirty="0">
                <a:solidFill>
                  <a:srgbClr val="C00000"/>
                </a:solidFill>
                <a:latin typeface="Calibri" panose="020F0502020204030204"/>
                <a:cs typeface="Calibri" panose="020F0502020204030204"/>
              </a:rPr>
              <a:t>Родины»</a:t>
            </a:r>
            <a:endParaRPr sz="1400" dirty="0">
              <a:latin typeface="Calibri" panose="020F0502020204030204"/>
              <a:cs typeface="Calibri" panose="020F0502020204030204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436524" y="2621279"/>
            <a:ext cx="11119485" cy="1386205"/>
            <a:chOff x="436524" y="2621279"/>
            <a:chExt cx="11119485" cy="1386205"/>
          </a:xfrm>
        </p:grpSpPr>
        <p:sp>
          <p:nvSpPr>
            <p:cNvPr id="16" name="object 16"/>
            <p:cNvSpPr/>
            <p:nvPr/>
          </p:nvSpPr>
          <p:spPr>
            <a:xfrm>
              <a:off x="442874" y="3098037"/>
              <a:ext cx="3246755" cy="902969"/>
            </a:xfrm>
            <a:custGeom>
              <a:avLst/>
              <a:gdLst/>
              <a:ahLst/>
              <a:cxnLst/>
              <a:rect l="l" t="t" r="r" b="b"/>
              <a:pathLst>
                <a:path w="3246754" h="902970">
                  <a:moveTo>
                    <a:pt x="0" y="545211"/>
                  </a:moveTo>
                  <a:lnTo>
                    <a:pt x="3185515" y="0"/>
                  </a:lnTo>
                  <a:lnTo>
                    <a:pt x="3246729" y="357504"/>
                  </a:lnTo>
                  <a:lnTo>
                    <a:pt x="61226" y="902843"/>
                  </a:lnTo>
                  <a:lnTo>
                    <a:pt x="0" y="545211"/>
                  </a:lnTo>
                  <a:close/>
                </a:path>
              </a:pathLst>
            </a:custGeom>
            <a:ln w="12700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20077" y="3282695"/>
              <a:ext cx="2894266" cy="570737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4253484" y="2624327"/>
              <a:ext cx="7302500" cy="0"/>
            </a:xfrm>
            <a:custGeom>
              <a:avLst/>
              <a:gdLst/>
              <a:ahLst/>
              <a:cxnLst/>
              <a:rect l="l" t="t" r="r" b="b"/>
              <a:pathLst>
                <a:path w="7302500">
                  <a:moveTo>
                    <a:pt x="0" y="0"/>
                  </a:moveTo>
                  <a:lnTo>
                    <a:pt x="3230244" y="0"/>
                  </a:lnTo>
                </a:path>
                <a:path w="7302500">
                  <a:moveTo>
                    <a:pt x="4072127" y="0"/>
                  </a:moveTo>
                  <a:lnTo>
                    <a:pt x="7302373" y="0"/>
                  </a:lnTo>
                </a:path>
              </a:pathLst>
            </a:custGeom>
            <a:ln w="6096">
              <a:solidFill>
                <a:srgbClr val="4471C4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8186928" y="3384803"/>
            <a:ext cx="3232785" cy="363220"/>
          </a:xfrm>
          <a:prstGeom prst="rect">
            <a:avLst/>
          </a:prstGeom>
          <a:ln w="12192">
            <a:solidFill>
              <a:srgbClr val="4471C4"/>
            </a:solidFill>
          </a:ln>
        </p:spPr>
        <p:txBody>
          <a:bodyPr vert="horz" wrap="square" lIns="0" tIns="64135" rIns="0" bIns="0" rtlCol="0">
            <a:spAutoFit/>
          </a:bodyPr>
          <a:lstStyle/>
          <a:p>
            <a:pPr marL="222250">
              <a:lnSpc>
                <a:spcPct val="100000"/>
              </a:lnSpc>
              <a:spcBef>
                <a:spcPts val="505"/>
              </a:spcBef>
            </a:pPr>
            <a:r>
              <a:rPr sz="1400" spc="-5" dirty="0">
                <a:solidFill>
                  <a:srgbClr val="2E5496"/>
                </a:solidFill>
                <a:latin typeface="Calibri" panose="020F0502020204030204"/>
                <a:cs typeface="Calibri" panose="020F0502020204030204"/>
              </a:rPr>
              <a:t>Дополнено</a:t>
            </a:r>
            <a:r>
              <a:rPr sz="1400" spc="-60" dirty="0">
                <a:solidFill>
                  <a:srgbClr val="2E5496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spc="-5" dirty="0">
                <a:solidFill>
                  <a:srgbClr val="2E5496"/>
                </a:solidFill>
                <a:latin typeface="Calibri" panose="020F0502020204030204"/>
                <a:cs typeface="Calibri" panose="020F0502020204030204"/>
              </a:rPr>
              <a:t>предметное</a:t>
            </a:r>
            <a:r>
              <a:rPr sz="1400" spc="-15" dirty="0">
                <a:solidFill>
                  <a:srgbClr val="2E5496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spc="-10" dirty="0">
                <a:solidFill>
                  <a:srgbClr val="2E5496"/>
                </a:solidFill>
                <a:latin typeface="Calibri" panose="020F0502020204030204"/>
                <a:cs typeface="Calibri" panose="020F0502020204030204"/>
              </a:rPr>
              <a:t>содержание</a:t>
            </a:r>
            <a:endParaRPr sz="1400">
              <a:latin typeface="Calibri" panose="020F0502020204030204"/>
              <a:cs typeface="Calibri" panose="020F0502020204030204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394831" y="856488"/>
            <a:ext cx="3689445" cy="246126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5171313" y="3385184"/>
            <a:ext cx="67583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00"/>
              </a:spcBef>
              <a:buFont typeface="Wingdings" panose="05000000000000000000"/>
              <a:buChar char=""/>
              <a:tabLst>
                <a:tab pos="299720" algn="l"/>
              </a:tabLst>
            </a:pPr>
            <a:r>
              <a:rPr sz="2400" b="1" spc="-10" dirty="0">
                <a:solidFill>
                  <a:srgbClr val="0431FF"/>
                </a:solidFill>
                <a:latin typeface="Calibri" panose="020F0502020204030204"/>
                <a:cs typeface="Calibri" panose="020F0502020204030204"/>
              </a:rPr>
              <a:t>ОБЗР</a:t>
            </a:r>
            <a:r>
              <a:rPr sz="2400" b="1" spc="10" dirty="0">
                <a:solidFill>
                  <a:srgbClr val="0431F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400" b="1" dirty="0">
                <a:solidFill>
                  <a:srgbClr val="0431FF"/>
                </a:solidFill>
                <a:latin typeface="Calibri" panose="020F0502020204030204"/>
                <a:cs typeface="Calibri" panose="020F0502020204030204"/>
              </a:rPr>
              <a:t>=</a:t>
            </a:r>
            <a:r>
              <a:rPr sz="2400" b="1" spc="-5" dirty="0">
                <a:solidFill>
                  <a:srgbClr val="0431F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400" b="1" spc="-15" dirty="0">
                <a:solidFill>
                  <a:srgbClr val="0431FF"/>
                </a:solidFill>
                <a:latin typeface="Calibri" panose="020F0502020204030204"/>
                <a:cs typeface="Calibri" panose="020F0502020204030204"/>
              </a:rPr>
              <a:t>ОБЖ</a:t>
            </a:r>
            <a:r>
              <a:rPr sz="2400" b="1" dirty="0">
                <a:solidFill>
                  <a:srgbClr val="0431FF"/>
                </a:solidFill>
                <a:latin typeface="Calibri" panose="020F0502020204030204"/>
                <a:cs typeface="Calibri" panose="020F0502020204030204"/>
              </a:rPr>
              <a:t> +</a:t>
            </a:r>
            <a:r>
              <a:rPr sz="2400" b="1" spc="5" dirty="0">
                <a:solidFill>
                  <a:srgbClr val="0431F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400" b="1" spc="-5" dirty="0">
                <a:solidFill>
                  <a:srgbClr val="0431FF"/>
                </a:solidFill>
                <a:latin typeface="Calibri" panose="020F0502020204030204"/>
                <a:cs typeface="Calibri" panose="020F0502020204030204"/>
              </a:rPr>
              <a:t>НВП</a:t>
            </a:r>
            <a:r>
              <a:rPr sz="2400" b="1" dirty="0">
                <a:solidFill>
                  <a:srgbClr val="0431FF"/>
                </a:solidFill>
                <a:latin typeface="Calibri" panose="020F0502020204030204"/>
                <a:cs typeface="Calibri" panose="020F0502020204030204"/>
              </a:rPr>
              <a:t> +</a:t>
            </a:r>
            <a:r>
              <a:rPr sz="2400" b="1" spc="-5" dirty="0">
                <a:solidFill>
                  <a:srgbClr val="0431F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400" b="1" spc="-10" dirty="0">
                <a:solidFill>
                  <a:srgbClr val="0431FF"/>
                </a:solidFill>
                <a:latin typeface="Calibri" panose="020F0502020204030204"/>
                <a:cs typeface="Calibri" panose="020F0502020204030204"/>
              </a:rPr>
              <a:t>патриотическое </a:t>
            </a:r>
            <a:r>
              <a:rPr sz="2400" b="1" spc="-5" dirty="0">
                <a:solidFill>
                  <a:srgbClr val="0431FF"/>
                </a:solidFill>
                <a:latin typeface="Calibri" panose="020F0502020204030204"/>
                <a:cs typeface="Calibri" panose="020F0502020204030204"/>
              </a:rPr>
              <a:t>воспитание</a:t>
            </a:r>
            <a:endParaRPr sz="24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171313" y="3727055"/>
            <a:ext cx="5874385" cy="1605915"/>
          </a:xfrm>
          <a:prstGeom prst="rect">
            <a:avLst/>
          </a:prstGeom>
        </p:spPr>
        <p:txBody>
          <a:bodyPr vert="horz" wrap="square" lIns="0" tIns="121285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955"/>
              </a:spcBef>
              <a:buFont typeface="Wingdings" panose="05000000000000000000"/>
              <a:buChar char=""/>
              <a:tabLst>
                <a:tab pos="299085" algn="l"/>
                <a:tab pos="299720" algn="l"/>
              </a:tabLst>
            </a:pPr>
            <a:r>
              <a:rPr sz="1600" spc="-5" dirty="0">
                <a:latin typeface="Calibri" panose="020F0502020204030204"/>
                <a:cs typeface="Calibri" panose="020F0502020204030204"/>
              </a:rPr>
              <a:t>Реализация принципа</a:t>
            </a:r>
            <a:r>
              <a:rPr sz="1600" spc="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10" dirty="0">
                <a:latin typeface="Calibri" panose="020F0502020204030204"/>
                <a:cs typeface="Calibri" panose="020F0502020204030204"/>
              </a:rPr>
              <a:t>единства</a:t>
            </a:r>
            <a:r>
              <a:rPr sz="160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10" dirty="0">
                <a:latin typeface="Calibri" panose="020F0502020204030204"/>
                <a:cs typeface="Calibri" panose="020F0502020204030204"/>
              </a:rPr>
              <a:t>образовательного</a:t>
            </a:r>
            <a:r>
              <a:rPr sz="160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5" dirty="0">
                <a:latin typeface="Calibri" panose="020F0502020204030204"/>
                <a:cs typeface="Calibri" panose="020F0502020204030204"/>
              </a:rPr>
              <a:t>пространства</a:t>
            </a:r>
            <a:endParaRPr sz="1600" dirty="0">
              <a:latin typeface="Calibri" panose="020F0502020204030204"/>
              <a:cs typeface="Calibri" panose="020F0502020204030204"/>
            </a:endParaRPr>
          </a:p>
          <a:p>
            <a:pPr marL="299085" indent="-287020">
              <a:lnSpc>
                <a:spcPct val="100000"/>
              </a:lnSpc>
              <a:spcBef>
                <a:spcPts val="860"/>
              </a:spcBef>
              <a:buFont typeface="Wingdings" panose="05000000000000000000"/>
              <a:buChar char=""/>
              <a:tabLst>
                <a:tab pos="299720" algn="l"/>
              </a:tabLst>
            </a:pPr>
            <a:r>
              <a:rPr sz="1600" spc="-10" dirty="0">
                <a:latin typeface="Calibri" panose="020F0502020204030204"/>
                <a:cs typeface="Calibri" panose="020F0502020204030204"/>
              </a:rPr>
              <a:t>Выделение</a:t>
            </a:r>
            <a:r>
              <a:rPr sz="1600" spc="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5" dirty="0">
                <a:latin typeface="Calibri" panose="020F0502020204030204"/>
                <a:cs typeface="Calibri" panose="020F0502020204030204"/>
              </a:rPr>
              <a:t>ОБЗР</a:t>
            </a:r>
            <a:r>
              <a:rPr sz="1600" spc="-1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5" dirty="0">
                <a:latin typeface="Calibri" panose="020F0502020204030204"/>
                <a:cs typeface="Calibri" panose="020F0502020204030204"/>
              </a:rPr>
              <a:t>в</a:t>
            </a:r>
            <a:r>
              <a:rPr sz="1600" spc="-1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20" dirty="0">
                <a:latin typeface="Calibri" panose="020F0502020204030204"/>
                <a:cs typeface="Calibri" panose="020F0502020204030204"/>
              </a:rPr>
              <a:t>отдельную</a:t>
            </a:r>
            <a:r>
              <a:rPr sz="1600" spc="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10" dirty="0">
                <a:latin typeface="Calibri" panose="020F0502020204030204"/>
                <a:cs typeface="Calibri" panose="020F0502020204030204"/>
              </a:rPr>
              <a:t>предметную</a:t>
            </a:r>
            <a:r>
              <a:rPr sz="1600" spc="2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10" dirty="0">
                <a:latin typeface="Calibri" panose="020F0502020204030204"/>
                <a:cs typeface="Calibri" panose="020F0502020204030204"/>
              </a:rPr>
              <a:t>область</a:t>
            </a:r>
            <a:endParaRPr sz="1600" dirty="0">
              <a:latin typeface="Calibri" panose="020F0502020204030204"/>
              <a:cs typeface="Calibri" panose="020F0502020204030204"/>
            </a:endParaRPr>
          </a:p>
          <a:p>
            <a:pPr marL="299085" marR="390525" indent="-287020">
              <a:lnSpc>
                <a:spcPct val="100000"/>
              </a:lnSpc>
              <a:spcBef>
                <a:spcPts val="1125"/>
              </a:spcBef>
              <a:buFont typeface="Wingdings" panose="05000000000000000000"/>
              <a:buChar char=""/>
              <a:tabLst>
                <a:tab pos="299085" algn="l"/>
                <a:tab pos="299720" algn="l"/>
              </a:tabLst>
            </a:pPr>
            <a:r>
              <a:rPr sz="1600" spc="-15" dirty="0">
                <a:latin typeface="Calibri" panose="020F0502020204030204"/>
                <a:cs typeface="Calibri" panose="020F0502020204030204"/>
              </a:rPr>
              <a:t>Содержание</a:t>
            </a:r>
            <a:r>
              <a:rPr sz="1600" spc="1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20" dirty="0">
                <a:latin typeface="Calibri" panose="020F0502020204030204"/>
                <a:cs typeface="Calibri" panose="020F0502020204030204"/>
              </a:rPr>
              <a:t>ФГОС</a:t>
            </a:r>
            <a:r>
              <a:rPr sz="1600" spc="1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10" dirty="0">
                <a:latin typeface="Calibri" panose="020F0502020204030204"/>
                <a:cs typeface="Calibri" panose="020F0502020204030204"/>
              </a:rPr>
              <a:t>обновлено</a:t>
            </a:r>
            <a:r>
              <a:rPr sz="1600" spc="2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5" dirty="0">
                <a:latin typeface="Calibri" panose="020F0502020204030204"/>
                <a:cs typeface="Calibri" panose="020F0502020204030204"/>
              </a:rPr>
              <a:t>с</a:t>
            </a:r>
            <a:r>
              <a:rPr sz="160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10" dirty="0" err="1">
                <a:latin typeface="Calibri" panose="020F0502020204030204"/>
                <a:cs typeface="Calibri" panose="020F0502020204030204"/>
              </a:rPr>
              <a:t>учетом</a:t>
            </a:r>
            <a:r>
              <a:rPr sz="1600" spc="35" dirty="0">
                <a:latin typeface="Calibri" panose="020F0502020204030204"/>
                <a:cs typeface="Calibri" panose="020F0502020204030204"/>
              </a:rPr>
              <a:t> </a:t>
            </a:r>
            <a:r>
              <a:rPr lang="ru-RU" sz="1600" spc="35" dirty="0" smtClean="0">
                <a:latin typeface="Calibri" panose="020F0502020204030204"/>
                <a:cs typeface="Calibri" panose="020F0502020204030204"/>
              </a:rPr>
              <a:t> </a:t>
            </a:r>
            <a:r>
              <a:rPr sz="1600" spc="-10" dirty="0" err="1" smtClean="0">
                <a:latin typeface="Calibri" panose="020F0502020204030204"/>
                <a:cs typeface="Calibri" panose="020F0502020204030204"/>
              </a:rPr>
              <a:t>приоритетов</a:t>
            </a:r>
            <a:r>
              <a:rPr lang="ru-RU" sz="1600" spc="-10" dirty="0" smtClean="0">
                <a:latin typeface="Calibri" panose="020F0502020204030204"/>
                <a:cs typeface="Calibri" panose="020F0502020204030204"/>
              </a:rPr>
              <a:t> </a:t>
            </a:r>
            <a:r>
              <a:rPr sz="1600" spc="30" dirty="0" smtClean="0">
                <a:latin typeface="Calibri" panose="020F0502020204030204"/>
                <a:cs typeface="Calibri" panose="020F0502020204030204"/>
              </a:rPr>
              <a:t> </a:t>
            </a:r>
            <a:r>
              <a:rPr sz="1600" spc="-10" dirty="0" err="1" smtClean="0">
                <a:latin typeface="Calibri" panose="020F0502020204030204"/>
                <a:cs typeface="Calibri" panose="020F0502020204030204"/>
              </a:rPr>
              <a:t>научно</a:t>
            </a:r>
            <a:r>
              <a:rPr lang="ru-RU" sz="1600" spc="-10" dirty="0" smtClean="0">
                <a:latin typeface="Calibri" panose="020F0502020204030204"/>
                <a:cs typeface="Calibri" panose="020F0502020204030204"/>
              </a:rPr>
              <a:t>-</a:t>
            </a:r>
            <a:r>
              <a:rPr sz="1600" spc="-15" dirty="0" err="1" smtClean="0">
                <a:latin typeface="Calibri" panose="020F0502020204030204"/>
                <a:cs typeface="Calibri" panose="020F0502020204030204"/>
              </a:rPr>
              <a:t>технологического</a:t>
            </a:r>
            <a:r>
              <a:rPr sz="1600" spc="35" dirty="0" smtClean="0">
                <a:latin typeface="Calibri" panose="020F0502020204030204"/>
                <a:cs typeface="Calibri" panose="020F0502020204030204"/>
              </a:rPr>
              <a:t> </a:t>
            </a:r>
            <a:r>
              <a:rPr sz="1600" spc="-5" dirty="0">
                <a:latin typeface="Calibri" panose="020F0502020204030204"/>
                <a:cs typeface="Calibri" panose="020F0502020204030204"/>
              </a:rPr>
              <a:t>развития</a:t>
            </a:r>
            <a:r>
              <a:rPr sz="1600" spc="1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15" dirty="0">
                <a:latin typeface="Calibri" panose="020F0502020204030204"/>
                <a:cs typeface="Calibri" panose="020F0502020204030204"/>
              </a:rPr>
              <a:t>Российской</a:t>
            </a:r>
            <a:r>
              <a:rPr sz="1600" spc="3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10" dirty="0">
                <a:latin typeface="Calibri" panose="020F0502020204030204"/>
                <a:cs typeface="Calibri" panose="020F0502020204030204"/>
              </a:rPr>
              <a:t>Федерации</a:t>
            </a:r>
            <a:r>
              <a:rPr sz="1600" spc="1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5" dirty="0">
                <a:latin typeface="Calibri" panose="020F0502020204030204"/>
                <a:cs typeface="Calibri" panose="020F0502020204030204"/>
              </a:rPr>
              <a:t>в</a:t>
            </a:r>
            <a:r>
              <a:rPr sz="160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5" dirty="0">
                <a:latin typeface="Calibri" panose="020F0502020204030204"/>
                <a:cs typeface="Calibri" panose="020F0502020204030204"/>
              </a:rPr>
              <a:t>части </a:t>
            </a:r>
            <a:r>
              <a:rPr sz="160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10" dirty="0">
                <a:latin typeface="Calibri" panose="020F0502020204030204"/>
                <a:cs typeface="Calibri" panose="020F0502020204030204"/>
              </a:rPr>
              <a:t>противодействия</a:t>
            </a:r>
            <a:r>
              <a:rPr sz="1600" spc="3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10" dirty="0">
                <a:latin typeface="Calibri" panose="020F0502020204030204"/>
                <a:cs typeface="Calibri" panose="020F0502020204030204"/>
              </a:rPr>
              <a:t>различным</a:t>
            </a:r>
            <a:r>
              <a:rPr sz="1600" spc="-5" dirty="0">
                <a:latin typeface="Calibri" panose="020F0502020204030204"/>
                <a:cs typeface="Calibri" panose="020F0502020204030204"/>
              </a:rPr>
              <a:t> типам</a:t>
            </a:r>
            <a:r>
              <a:rPr sz="1600" spc="1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5" dirty="0">
                <a:latin typeface="Calibri" panose="020F0502020204030204"/>
                <a:cs typeface="Calibri" panose="020F0502020204030204"/>
              </a:rPr>
              <a:t>угроз</a:t>
            </a:r>
            <a:endParaRPr sz="1600" dirty="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171313" y="5470042"/>
            <a:ext cx="6371590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95"/>
              </a:spcBef>
              <a:buFont typeface="Wingdings" panose="05000000000000000000"/>
              <a:buChar char=""/>
              <a:tabLst>
                <a:tab pos="299085" algn="l"/>
                <a:tab pos="299720" algn="l"/>
              </a:tabLst>
            </a:pPr>
            <a:r>
              <a:rPr sz="1600" spc="-15" dirty="0">
                <a:latin typeface="Calibri" panose="020F0502020204030204"/>
                <a:cs typeface="Calibri" panose="020F0502020204030204"/>
              </a:rPr>
              <a:t>Содержание</a:t>
            </a:r>
            <a:r>
              <a:rPr sz="1600" spc="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5" dirty="0">
                <a:latin typeface="Calibri" panose="020F0502020204030204"/>
                <a:cs typeface="Calibri" panose="020F0502020204030204"/>
              </a:rPr>
              <a:t>ФРП</a:t>
            </a:r>
            <a:r>
              <a:rPr sz="1600" spc="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15" dirty="0">
                <a:latin typeface="Calibri" panose="020F0502020204030204"/>
                <a:cs typeface="Calibri" panose="020F0502020204030204"/>
              </a:rPr>
              <a:t>дополнено</a:t>
            </a:r>
            <a:r>
              <a:rPr sz="1600" spc="3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25" dirty="0">
                <a:latin typeface="Calibri" panose="020F0502020204030204"/>
                <a:cs typeface="Calibri" panose="020F0502020204030204"/>
              </a:rPr>
              <a:t>модулем</a:t>
            </a:r>
            <a:r>
              <a:rPr sz="1600" spc="3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5" dirty="0">
                <a:latin typeface="Calibri" panose="020F0502020204030204"/>
                <a:cs typeface="Calibri" panose="020F0502020204030204"/>
              </a:rPr>
              <a:t>«Основы</a:t>
            </a:r>
            <a:r>
              <a:rPr sz="1600" spc="2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5" dirty="0">
                <a:latin typeface="Calibri" panose="020F0502020204030204"/>
                <a:cs typeface="Calibri" panose="020F0502020204030204"/>
              </a:rPr>
              <a:t>военной</a:t>
            </a:r>
            <a:r>
              <a:rPr sz="1600" spc="1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15" dirty="0">
                <a:latin typeface="Calibri" panose="020F0502020204030204"/>
                <a:cs typeface="Calibri" panose="020F0502020204030204"/>
              </a:rPr>
              <a:t>подготовки»</a:t>
            </a:r>
            <a:endParaRPr sz="1600" dirty="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171313" y="2834462"/>
            <a:ext cx="244094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5" dirty="0">
                <a:solidFill>
                  <a:srgbClr val="006FC0"/>
                </a:solidFill>
                <a:latin typeface="Calibri" panose="020F0502020204030204"/>
                <a:cs typeface="Calibri" panose="020F0502020204030204"/>
              </a:rPr>
              <a:t>Основные</a:t>
            </a:r>
            <a:r>
              <a:rPr sz="2000" b="1" spc="-65" dirty="0">
                <a:solidFill>
                  <a:srgbClr val="006FC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b="1" spc="-5" dirty="0">
                <a:solidFill>
                  <a:srgbClr val="006FC0"/>
                </a:solidFill>
                <a:latin typeface="Calibri" panose="020F0502020204030204"/>
                <a:cs typeface="Calibri" panose="020F0502020204030204"/>
              </a:rPr>
              <a:t>изменения</a:t>
            </a:r>
            <a:endParaRPr sz="20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213096" y="986789"/>
            <a:ext cx="1748789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10" dirty="0">
                <a:solidFill>
                  <a:srgbClr val="006FC0"/>
                </a:solidFill>
                <a:latin typeface="Calibri" panose="020F0502020204030204"/>
                <a:cs typeface="Calibri" panose="020F0502020204030204"/>
              </a:rPr>
              <a:t>Учебные</a:t>
            </a:r>
            <a:r>
              <a:rPr sz="2000" b="1" spc="-70" dirty="0">
                <a:solidFill>
                  <a:srgbClr val="006FC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b="1" dirty="0">
                <a:solidFill>
                  <a:srgbClr val="006FC0"/>
                </a:solidFill>
                <a:latin typeface="Calibri" panose="020F0502020204030204"/>
                <a:cs typeface="Calibri" panose="020F0502020204030204"/>
              </a:rPr>
              <a:t>сборы</a:t>
            </a:r>
            <a:endParaRPr sz="2000" dirty="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189601" y="1587754"/>
            <a:ext cx="251650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95"/>
              </a:spcBef>
              <a:buFont typeface="Wingdings" panose="05000000000000000000"/>
              <a:buChar char=""/>
              <a:tabLst>
                <a:tab pos="299085" algn="l"/>
                <a:tab pos="299720" algn="l"/>
              </a:tabLst>
            </a:pPr>
            <a:r>
              <a:rPr sz="1600" spc="-5" dirty="0">
                <a:latin typeface="Calibri" panose="020F0502020204030204"/>
                <a:cs typeface="Calibri" panose="020F0502020204030204"/>
              </a:rPr>
              <a:t>в</a:t>
            </a:r>
            <a:r>
              <a:rPr sz="1600" spc="-1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5" dirty="0">
                <a:latin typeface="Calibri" panose="020F0502020204030204"/>
                <a:cs typeface="Calibri" panose="020F0502020204030204"/>
              </a:rPr>
              <a:t>8</a:t>
            </a:r>
            <a:r>
              <a:rPr sz="160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5" dirty="0">
                <a:latin typeface="Calibri" panose="020F0502020204030204"/>
                <a:cs typeface="Calibri" panose="020F0502020204030204"/>
              </a:rPr>
              <a:t>классе</a:t>
            </a:r>
            <a:r>
              <a:rPr sz="1600" spc="-1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10" dirty="0">
                <a:latin typeface="Calibri" panose="020F0502020204030204"/>
                <a:cs typeface="Calibri" panose="020F0502020204030204"/>
              </a:rPr>
              <a:t>(17</a:t>
            </a:r>
            <a:r>
              <a:rPr sz="1600" spc="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5" dirty="0">
                <a:latin typeface="Calibri" panose="020F0502020204030204"/>
                <a:cs typeface="Calibri" panose="020F0502020204030204"/>
              </a:rPr>
              <a:t>ч.,</a:t>
            </a:r>
            <a:r>
              <a:rPr sz="160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5" dirty="0">
                <a:latin typeface="Calibri" panose="020F0502020204030204"/>
                <a:cs typeface="Calibri" panose="020F0502020204030204"/>
              </a:rPr>
              <a:t>3 </a:t>
            </a:r>
            <a:r>
              <a:rPr sz="1600" spc="-10" dirty="0">
                <a:latin typeface="Calibri" panose="020F0502020204030204"/>
                <a:cs typeface="Calibri" panose="020F0502020204030204"/>
              </a:rPr>
              <a:t>дня)</a:t>
            </a:r>
            <a:endParaRPr sz="1600">
              <a:latin typeface="Calibri" panose="020F0502020204030204"/>
              <a:cs typeface="Calibri" panose="020F0502020204030204"/>
            </a:endParaRPr>
          </a:p>
          <a:p>
            <a:pPr marL="299085" indent="-287020">
              <a:lnSpc>
                <a:spcPct val="100000"/>
              </a:lnSpc>
              <a:buFont typeface="Wingdings" panose="05000000000000000000"/>
              <a:buChar char=""/>
              <a:tabLst>
                <a:tab pos="299085" algn="l"/>
                <a:tab pos="299720" algn="l"/>
              </a:tabLst>
            </a:pPr>
            <a:r>
              <a:rPr sz="1600" spc="-5" dirty="0">
                <a:latin typeface="Calibri" panose="020F0502020204030204"/>
                <a:cs typeface="Calibri" panose="020F0502020204030204"/>
              </a:rPr>
              <a:t>в</a:t>
            </a:r>
            <a:r>
              <a:rPr sz="1600" spc="-1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5" dirty="0">
                <a:latin typeface="Calibri" panose="020F0502020204030204"/>
                <a:cs typeface="Calibri" panose="020F0502020204030204"/>
              </a:rPr>
              <a:t>10 классе</a:t>
            </a:r>
            <a:r>
              <a:rPr sz="1600" spc="-10" dirty="0">
                <a:latin typeface="Calibri" panose="020F0502020204030204"/>
                <a:cs typeface="Calibri" panose="020F0502020204030204"/>
              </a:rPr>
              <a:t> (35</a:t>
            </a:r>
            <a:r>
              <a:rPr sz="1600" spc="1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5" dirty="0">
                <a:latin typeface="Calibri" panose="020F0502020204030204"/>
                <a:cs typeface="Calibri" panose="020F0502020204030204"/>
              </a:rPr>
              <a:t>ч.,</a:t>
            </a:r>
            <a:r>
              <a:rPr sz="1600" spc="-1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5" dirty="0">
                <a:latin typeface="Calibri" panose="020F0502020204030204"/>
                <a:cs typeface="Calibri" panose="020F0502020204030204"/>
              </a:rPr>
              <a:t>5</a:t>
            </a:r>
            <a:r>
              <a:rPr sz="1600" spc="-10" dirty="0">
                <a:latin typeface="Calibri" panose="020F0502020204030204"/>
                <a:cs typeface="Calibri" panose="020F0502020204030204"/>
              </a:rPr>
              <a:t> дней)</a:t>
            </a:r>
            <a:endParaRPr sz="1600">
              <a:latin typeface="Calibri" panose="020F0502020204030204"/>
              <a:cs typeface="Calibri" panose="020F0502020204030204"/>
            </a:endParaRPr>
          </a:p>
        </p:txBody>
      </p:sp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443984" y="934211"/>
            <a:ext cx="582167" cy="582168"/>
          </a:xfrm>
          <a:prstGeom prst="rect">
            <a:avLst/>
          </a:prstGeom>
        </p:spPr>
      </p:pic>
      <p:grpSp>
        <p:nvGrpSpPr>
          <p:cNvPr id="11" name="object 11"/>
          <p:cNvGrpSpPr/>
          <p:nvPr/>
        </p:nvGrpSpPr>
        <p:grpSpPr>
          <a:xfrm>
            <a:off x="870203" y="1051560"/>
            <a:ext cx="1621790" cy="934719"/>
            <a:chOff x="870203" y="1051560"/>
            <a:chExt cx="1621790" cy="934719"/>
          </a:xfrm>
        </p:grpSpPr>
        <p:sp>
          <p:nvSpPr>
            <p:cNvPr id="12" name="object 12"/>
            <p:cNvSpPr/>
            <p:nvPr/>
          </p:nvSpPr>
          <p:spPr>
            <a:xfrm>
              <a:off x="876299" y="1057656"/>
              <a:ext cx="1609725" cy="922019"/>
            </a:xfrm>
            <a:custGeom>
              <a:avLst/>
              <a:gdLst/>
              <a:ahLst/>
              <a:cxnLst/>
              <a:rect l="l" t="t" r="r" b="b"/>
              <a:pathLst>
                <a:path w="1609725" h="922019">
                  <a:moveTo>
                    <a:pt x="1455674" y="0"/>
                  </a:moveTo>
                  <a:lnTo>
                    <a:pt x="153669" y="0"/>
                  </a:lnTo>
                  <a:lnTo>
                    <a:pt x="105096" y="7837"/>
                  </a:lnTo>
                  <a:lnTo>
                    <a:pt x="62912" y="29659"/>
                  </a:lnTo>
                  <a:lnTo>
                    <a:pt x="29648" y="62929"/>
                  </a:lnTo>
                  <a:lnTo>
                    <a:pt x="7833" y="105111"/>
                  </a:lnTo>
                  <a:lnTo>
                    <a:pt x="0" y="153670"/>
                  </a:lnTo>
                  <a:lnTo>
                    <a:pt x="0" y="768350"/>
                  </a:lnTo>
                  <a:lnTo>
                    <a:pt x="7833" y="816908"/>
                  </a:lnTo>
                  <a:lnTo>
                    <a:pt x="29648" y="859090"/>
                  </a:lnTo>
                  <a:lnTo>
                    <a:pt x="62912" y="892360"/>
                  </a:lnTo>
                  <a:lnTo>
                    <a:pt x="105096" y="914182"/>
                  </a:lnTo>
                  <a:lnTo>
                    <a:pt x="153669" y="922020"/>
                  </a:lnTo>
                  <a:lnTo>
                    <a:pt x="1455674" y="922020"/>
                  </a:lnTo>
                  <a:lnTo>
                    <a:pt x="1504232" y="914182"/>
                  </a:lnTo>
                  <a:lnTo>
                    <a:pt x="1546414" y="892360"/>
                  </a:lnTo>
                  <a:lnTo>
                    <a:pt x="1579684" y="859090"/>
                  </a:lnTo>
                  <a:lnTo>
                    <a:pt x="1601506" y="816908"/>
                  </a:lnTo>
                  <a:lnTo>
                    <a:pt x="1609344" y="768350"/>
                  </a:lnTo>
                  <a:lnTo>
                    <a:pt x="1609344" y="153670"/>
                  </a:lnTo>
                  <a:lnTo>
                    <a:pt x="1601506" y="105111"/>
                  </a:lnTo>
                  <a:lnTo>
                    <a:pt x="1579684" y="62929"/>
                  </a:lnTo>
                  <a:lnTo>
                    <a:pt x="1546414" y="29659"/>
                  </a:lnTo>
                  <a:lnTo>
                    <a:pt x="1504232" y="7837"/>
                  </a:lnTo>
                  <a:lnTo>
                    <a:pt x="1455674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876299" y="1057656"/>
              <a:ext cx="1609725" cy="922019"/>
            </a:xfrm>
            <a:custGeom>
              <a:avLst/>
              <a:gdLst/>
              <a:ahLst/>
              <a:cxnLst/>
              <a:rect l="l" t="t" r="r" b="b"/>
              <a:pathLst>
                <a:path w="1609725" h="922019">
                  <a:moveTo>
                    <a:pt x="0" y="153670"/>
                  </a:moveTo>
                  <a:lnTo>
                    <a:pt x="7833" y="105111"/>
                  </a:lnTo>
                  <a:lnTo>
                    <a:pt x="29648" y="62929"/>
                  </a:lnTo>
                  <a:lnTo>
                    <a:pt x="62912" y="29659"/>
                  </a:lnTo>
                  <a:lnTo>
                    <a:pt x="105096" y="7837"/>
                  </a:lnTo>
                  <a:lnTo>
                    <a:pt x="153669" y="0"/>
                  </a:lnTo>
                  <a:lnTo>
                    <a:pt x="1455674" y="0"/>
                  </a:lnTo>
                  <a:lnTo>
                    <a:pt x="1504232" y="7837"/>
                  </a:lnTo>
                  <a:lnTo>
                    <a:pt x="1546414" y="29659"/>
                  </a:lnTo>
                  <a:lnTo>
                    <a:pt x="1579684" y="62929"/>
                  </a:lnTo>
                  <a:lnTo>
                    <a:pt x="1601506" y="105111"/>
                  </a:lnTo>
                  <a:lnTo>
                    <a:pt x="1609344" y="153670"/>
                  </a:lnTo>
                  <a:lnTo>
                    <a:pt x="1609344" y="768350"/>
                  </a:lnTo>
                  <a:lnTo>
                    <a:pt x="1601506" y="816908"/>
                  </a:lnTo>
                  <a:lnTo>
                    <a:pt x="1579684" y="859090"/>
                  </a:lnTo>
                  <a:lnTo>
                    <a:pt x="1546414" y="892360"/>
                  </a:lnTo>
                  <a:lnTo>
                    <a:pt x="1504232" y="914182"/>
                  </a:lnTo>
                  <a:lnTo>
                    <a:pt x="1455674" y="922020"/>
                  </a:lnTo>
                  <a:lnTo>
                    <a:pt x="153669" y="922020"/>
                  </a:lnTo>
                  <a:lnTo>
                    <a:pt x="105096" y="914182"/>
                  </a:lnTo>
                  <a:lnTo>
                    <a:pt x="62912" y="892360"/>
                  </a:lnTo>
                  <a:lnTo>
                    <a:pt x="29648" y="859090"/>
                  </a:lnTo>
                  <a:lnTo>
                    <a:pt x="7833" y="816908"/>
                  </a:lnTo>
                  <a:lnTo>
                    <a:pt x="0" y="768350"/>
                  </a:lnTo>
                  <a:lnTo>
                    <a:pt x="0" y="153670"/>
                  </a:lnTo>
                  <a:close/>
                </a:path>
              </a:pathLst>
            </a:custGeom>
            <a:ln w="12192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1086713" y="1250061"/>
            <a:ext cx="1266406" cy="504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190500">
              <a:lnSpc>
                <a:spcPct val="100000"/>
              </a:lnSpc>
              <a:spcBef>
                <a:spcPts val="95"/>
              </a:spcBef>
            </a:pPr>
            <a:r>
              <a:rPr sz="1600" b="1" spc="-10" dirty="0" err="1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Закон</a:t>
            </a:r>
            <a:r>
              <a:rPr sz="1600" b="1" spc="-1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lang="ru-RU" sz="1600" b="1" spc="-10" dirty="0" smtClean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"</a:t>
            </a:r>
            <a:r>
              <a:rPr lang="ru-RU" sz="1600" b="1" spc="-5" dirty="0" smtClean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Об </a:t>
            </a:r>
            <a:r>
              <a:rPr lang="ru-RU" sz="1600" b="1" dirty="0" smtClean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600" b="1" spc="-5" dirty="0" err="1" smtClean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о</a:t>
            </a:r>
            <a:r>
              <a:rPr sz="1600" b="1" spc="-10" dirty="0" err="1" smtClean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браз</a:t>
            </a:r>
            <a:r>
              <a:rPr sz="1600" b="1" dirty="0" err="1" smtClean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о</a:t>
            </a:r>
            <a:r>
              <a:rPr sz="1600" b="1" spc="-5" dirty="0" err="1" smtClean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вании</a:t>
            </a:r>
            <a:r>
              <a:rPr lang="ru-RU" sz="1600" b="1" spc="-5" dirty="0" smtClean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"</a:t>
            </a:r>
            <a:endParaRPr sz="1600" dirty="0">
              <a:latin typeface="Calibri" panose="020F0502020204030204"/>
              <a:cs typeface="Calibri" panose="020F0502020204030204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2676144" y="3311652"/>
            <a:ext cx="1539240" cy="969644"/>
            <a:chOff x="2676144" y="3311652"/>
            <a:chExt cx="1539240" cy="969644"/>
          </a:xfrm>
        </p:grpSpPr>
        <p:sp>
          <p:nvSpPr>
            <p:cNvPr id="16" name="object 16"/>
            <p:cNvSpPr/>
            <p:nvPr/>
          </p:nvSpPr>
          <p:spPr>
            <a:xfrm>
              <a:off x="2682240" y="3317748"/>
              <a:ext cx="1527175" cy="957580"/>
            </a:xfrm>
            <a:custGeom>
              <a:avLst/>
              <a:gdLst/>
              <a:ahLst/>
              <a:cxnLst/>
              <a:rect l="l" t="t" r="r" b="b"/>
              <a:pathLst>
                <a:path w="1527175" h="957579">
                  <a:moveTo>
                    <a:pt x="1367536" y="0"/>
                  </a:moveTo>
                  <a:lnTo>
                    <a:pt x="159512" y="0"/>
                  </a:lnTo>
                  <a:lnTo>
                    <a:pt x="109077" y="8128"/>
                  </a:lnTo>
                  <a:lnTo>
                    <a:pt x="65288" y="30764"/>
                  </a:lnTo>
                  <a:lnTo>
                    <a:pt x="30764" y="65288"/>
                  </a:lnTo>
                  <a:lnTo>
                    <a:pt x="8127" y="109077"/>
                  </a:lnTo>
                  <a:lnTo>
                    <a:pt x="0" y="159512"/>
                  </a:lnTo>
                  <a:lnTo>
                    <a:pt x="0" y="797559"/>
                  </a:lnTo>
                  <a:lnTo>
                    <a:pt x="8127" y="847994"/>
                  </a:lnTo>
                  <a:lnTo>
                    <a:pt x="30764" y="891783"/>
                  </a:lnTo>
                  <a:lnTo>
                    <a:pt x="65288" y="926307"/>
                  </a:lnTo>
                  <a:lnTo>
                    <a:pt x="109077" y="948943"/>
                  </a:lnTo>
                  <a:lnTo>
                    <a:pt x="159512" y="957071"/>
                  </a:lnTo>
                  <a:lnTo>
                    <a:pt x="1367536" y="957071"/>
                  </a:lnTo>
                  <a:lnTo>
                    <a:pt x="1417970" y="948944"/>
                  </a:lnTo>
                  <a:lnTo>
                    <a:pt x="1461759" y="926307"/>
                  </a:lnTo>
                  <a:lnTo>
                    <a:pt x="1496283" y="891783"/>
                  </a:lnTo>
                  <a:lnTo>
                    <a:pt x="1518920" y="847994"/>
                  </a:lnTo>
                  <a:lnTo>
                    <a:pt x="1527048" y="797559"/>
                  </a:lnTo>
                  <a:lnTo>
                    <a:pt x="1527048" y="159512"/>
                  </a:lnTo>
                  <a:lnTo>
                    <a:pt x="1518919" y="109077"/>
                  </a:lnTo>
                  <a:lnTo>
                    <a:pt x="1496283" y="65288"/>
                  </a:lnTo>
                  <a:lnTo>
                    <a:pt x="1461759" y="30764"/>
                  </a:lnTo>
                  <a:lnTo>
                    <a:pt x="1417970" y="8127"/>
                  </a:lnTo>
                  <a:lnTo>
                    <a:pt x="1367536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682240" y="3317748"/>
              <a:ext cx="1527175" cy="957580"/>
            </a:xfrm>
            <a:custGeom>
              <a:avLst/>
              <a:gdLst/>
              <a:ahLst/>
              <a:cxnLst/>
              <a:rect l="l" t="t" r="r" b="b"/>
              <a:pathLst>
                <a:path w="1527175" h="957579">
                  <a:moveTo>
                    <a:pt x="0" y="159512"/>
                  </a:moveTo>
                  <a:lnTo>
                    <a:pt x="8127" y="109077"/>
                  </a:lnTo>
                  <a:lnTo>
                    <a:pt x="30764" y="65288"/>
                  </a:lnTo>
                  <a:lnTo>
                    <a:pt x="65288" y="30764"/>
                  </a:lnTo>
                  <a:lnTo>
                    <a:pt x="109077" y="8128"/>
                  </a:lnTo>
                  <a:lnTo>
                    <a:pt x="159512" y="0"/>
                  </a:lnTo>
                  <a:lnTo>
                    <a:pt x="1367536" y="0"/>
                  </a:lnTo>
                  <a:lnTo>
                    <a:pt x="1417970" y="8127"/>
                  </a:lnTo>
                  <a:lnTo>
                    <a:pt x="1461759" y="30764"/>
                  </a:lnTo>
                  <a:lnTo>
                    <a:pt x="1496283" y="65288"/>
                  </a:lnTo>
                  <a:lnTo>
                    <a:pt x="1518919" y="109077"/>
                  </a:lnTo>
                  <a:lnTo>
                    <a:pt x="1527048" y="159512"/>
                  </a:lnTo>
                  <a:lnTo>
                    <a:pt x="1527048" y="797559"/>
                  </a:lnTo>
                  <a:lnTo>
                    <a:pt x="1518920" y="847994"/>
                  </a:lnTo>
                  <a:lnTo>
                    <a:pt x="1496283" y="891783"/>
                  </a:lnTo>
                  <a:lnTo>
                    <a:pt x="1461759" y="926307"/>
                  </a:lnTo>
                  <a:lnTo>
                    <a:pt x="1417970" y="948944"/>
                  </a:lnTo>
                  <a:lnTo>
                    <a:pt x="1367536" y="957071"/>
                  </a:lnTo>
                  <a:lnTo>
                    <a:pt x="159512" y="957071"/>
                  </a:lnTo>
                  <a:lnTo>
                    <a:pt x="109077" y="948943"/>
                  </a:lnTo>
                  <a:lnTo>
                    <a:pt x="65288" y="926307"/>
                  </a:lnTo>
                  <a:lnTo>
                    <a:pt x="30764" y="891783"/>
                  </a:lnTo>
                  <a:lnTo>
                    <a:pt x="8127" y="847994"/>
                  </a:lnTo>
                  <a:lnTo>
                    <a:pt x="0" y="797559"/>
                  </a:lnTo>
                  <a:lnTo>
                    <a:pt x="0" y="159512"/>
                  </a:lnTo>
                  <a:close/>
                </a:path>
              </a:pathLst>
            </a:custGeom>
            <a:ln w="12192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3068192" y="3406521"/>
            <a:ext cx="756285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ФРП,</a:t>
            </a:r>
            <a:endParaRPr sz="1600">
              <a:latin typeface="Calibri" panose="020F0502020204030204"/>
              <a:cs typeface="Calibri" panose="020F0502020204030204"/>
            </a:endParaRPr>
          </a:p>
          <a:p>
            <a:pPr algn="ctr">
              <a:lnSpc>
                <a:spcPct val="100000"/>
              </a:lnSpc>
            </a:pPr>
            <a:r>
              <a:rPr sz="1600" b="1" spc="-5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единый</a:t>
            </a:r>
            <a:endParaRPr sz="1600">
              <a:latin typeface="Calibri" panose="020F0502020204030204"/>
              <a:cs typeface="Calibri" panose="020F0502020204030204"/>
            </a:endParaRPr>
          </a:p>
          <a:p>
            <a:pPr algn="ctr">
              <a:lnSpc>
                <a:spcPct val="100000"/>
              </a:lnSpc>
            </a:pPr>
            <a:r>
              <a:rPr sz="1600" b="1" spc="-5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учебник</a:t>
            </a:r>
            <a:endParaRPr sz="1600">
              <a:latin typeface="Calibri" panose="020F0502020204030204"/>
              <a:cs typeface="Calibri" panose="020F0502020204030204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1674876" y="2154935"/>
            <a:ext cx="1621790" cy="995680"/>
            <a:chOff x="1674876" y="2154935"/>
            <a:chExt cx="1621790" cy="995680"/>
          </a:xfrm>
        </p:grpSpPr>
        <p:sp>
          <p:nvSpPr>
            <p:cNvPr id="20" name="object 20"/>
            <p:cNvSpPr/>
            <p:nvPr/>
          </p:nvSpPr>
          <p:spPr>
            <a:xfrm>
              <a:off x="1680972" y="2161031"/>
              <a:ext cx="1609725" cy="982980"/>
            </a:xfrm>
            <a:custGeom>
              <a:avLst/>
              <a:gdLst/>
              <a:ahLst/>
              <a:cxnLst/>
              <a:rect l="l" t="t" r="r" b="b"/>
              <a:pathLst>
                <a:path w="1609725" h="982980">
                  <a:moveTo>
                    <a:pt x="1445514" y="0"/>
                  </a:moveTo>
                  <a:lnTo>
                    <a:pt x="163829" y="0"/>
                  </a:lnTo>
                  <a:lnTo>
                    <a:pt x="120297" y="5856"/>
                  </a:lnTo>
                  <a:lnTo>
                    <a:pt x="81167" y="22380"/>
                  </a:lnTo>
                  <a:lnTo>
                    <a:pt x="48006" y="48005"/>
                  </a:lnTo>
                  <a:lnTo>
                    <a:pt x="22380" y="81167"/>
                  </a:lnTo>
                  <a:lnTo>
                    <a:pt x="5856" y="120297"/>
                  </a:lnTo>
                  <a:lnTo>
                    <a:pt x="0" y="163829"/>
                  </a:lnTo>
                  <a:lnTo>
                    <a:pt x="0" y="819150"/>
                  </a:lnTo>
                  <a:lnTo>
                    <a:pt x="5856" y="862682"/>
                  </a:lnTo>
                  <a:lnTo>
                    <a:pt x="22380" y="901812"/>
                  </a:lnTo>
                  <a:lnTo>
                    <a:pt x="48005" y="934973"/>
                  </a:lnTo>
                  <a:lnTo>
                    <a:pt x="81167" y="960599"/>
                  </a:lnTo>
                  <a:lnTo>
                    <a:pt x="120297" y="977123"/>
                  </a:lnTo>
                  <a:lnTo>
                    <a:pt x="163829" y="982979"/>
                  </a:lnTo>
                  <a:lnTo>
                    <a:pt x="1445514" y="982979"/>
                  </a:lnTo>
                  <a:lnTo>
                    <a:pt x="1489046" y="977123"/>
                  </a:lnTo>
                  <a:lnTo>
                    <a:pt x="1528176" y="960599"/>
                  </a:lnTo>
                  <a:lnTo>
                    <a:pt x="1561338" y="934973"/>
                  </a:lnTo>
                  <a:lnTo>
                    <a:pt x="1586963" y="901812"/>
                  </a:lnTo>
                  <a:lnTo>
                    <a:pt x="1603487" y="862682"/>
                  </a:lnTo>
                  <a:lnTo>
                    <a:pt x="1609343" y="819150"/>
                  </a:lnTo>
                  <a:lnTo>
                    <a:pt x="1609343" y="163829"/>
                  </a:lnTo>
                  <a:lnTo>
                    <a:pt x="1603487" y="120297"/>
                  </a:lnTo>
                  <a:lnTo>
                    <a:pt x="1586963" y="81167"/>
                  </a:lnTo>
                  <a:lnTo>
                    <a:pt x="1561338" y="48005"/>
                  </a:lnTo>
                  <a:lnTo>
                    <a:pt x="1528176" y="22380"/>
                  </a:lnTo>
                  <a:lnTo>
                    <a:pt x="1489046" y="5856"/>
                  </a:lnTo>
                  <a:lnTo>
                    <a:pt x="1445514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680972" y="2161031"/>
              <a:ext cx="1609725" cy="982980"/>
            </a:xfrm>
            <a:custGeom>
              <a:avLst/>
              <a:gdLst/>
              <a:ahLst/>
              <a:cxnLst/>
              <a:rect l="l" t="t" r="r" b="b"/>
              <a:pathLst>
                <a:path w="1609725" h="982980">
                  <a:moveTo>
                    <a:pt x="0" y="163829"/>
                  </a:moveTo>
                  <a:lnTo>
                    <a:pt x="5856" y="120297"/>
                  </a:lnTo>
                  <a:lnTo>
                    <a:pt x="22380" y="81167"/>
                  </a:lnTo>
                  <a:lnTo>
                    <a:pt x="48006" y="48005"/>
                  </a:lnTo>
                  <a:lnTo>
                    <a:pt x="81167" y="22380"/>
                  </a:lnTo>
                  <a:lnTo>
                    <a:pt x="120297" y="5856"/>
                  </a:lnTo>
                  <a:lnTo>
                    <a:pt x="163829" y="0"/>
                  </a:lnTo>
                  <a:lnTo>
                    <a:pt x="1445514" y="0"/>
                  </a:lnTo>
                  <a:lnTo>
                    <a:pt x="1489046" y="5856"/>
                  </a:lnTo>
                  <a:lnTo>
                    <a:pt x="1528176" y="22380"/>
                  </a:lnTo>
                  <a:lnTo>
                    <a:pt x="1561338" y="48005"/>
                  </a:lnTo>
                  <a:lnTo>
                    <a:pt x="1586963" y="81167"/>
                  </a:lnTo>
                  <a:lnTo>
                    <a:pt x="1603487" y="120297"/>
                  </a:lnTo>
                  <a:lnTo>
                    <a:pt x="1609343" y="163829"/>
                  </a:lnTo>
                  <a:lnTo>
                    <a:pt x="1609343" y="819150"/>
                  </a:lnTo>
                  <a:lnTo>
                    <a:pt x="1603487" y="862682"/>
                  </a:lnTo>
                  <a:lnTo>
                    <a:pt x="1586963" y="901812"/>
                  </a:lnTo>
                  <a:lnTo>
                    <a:pt x="1561338" y="934973"/>
                  </a:lnTo>
                  <a:lnTo>
                    <a:pt x="1528176" y="960599"/>
                  </a:lnTo>
                  <a:lnTo>
                    <a:pt x="1489046" y="977123"/>
                  </a:lnTo>
                  <a:lnTo>
                    <a:pt x="1445514" y="982979"/>
                  </a:lnTo>
                  <a:lnTo>
                    <a:pt x="163829" y="982979"/>
                  </a:lnTo>
                  <a:lnTo>
                    <a:pt x="120297" y="977123"/>
                  </a:lnTo>
                  <a:lnTo>
                    <a:pt x="81167" y="960599"/>
                  </a:lnTo>
                  <a:lnTo>
                    <a:pt x="48005" y="934973"/>
                  </a:lnTo>
                  <a:lnTo>
                    <a:pt x="22380" y="901812"/>
                  </a:lnTo>
                  <a:lnTo>
                    <a:pt x="5856" y="862682"/>
                  </a:lnTo>
                  <a:lnTo>
                    <a:pt x="0" y="819150"/>
                  </a:lnTo>
                  <a:lnTo>
                    <a:pt x="0" y="163829"/>
                  </a:lnTo>
                  <a:close/>
                </a:path>
              </a:pathLst>
            </a:custGeom>
            <a:ln w="12191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1955673" y="2384551"/>
            <a:ext cx="105854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2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ФГОС</a:t>
            </a:r>
            <a:r>
              <a:rPr sz="1600" b="1" spc="-6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ООО*</a:t>
            </a:r>
            <a:endParaRPr sz="1600">
              <a:latin typeface="Calibri" panose="020F0502020204030204"/>
              <a:cs typeface="Calibri" panose="020F0502020204030204"/>
            </a:endParaRPr>
          </a:p>
          <a:p>
            <a:pPr marL="27305">
              <a:lnSpc>
                <a:spcPct val="100000"/>
              </a:lnSpc>
            </a:pPr>
            <a:r>
              <a:rPr sz="1600" b="1" spc="-2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ФГОС</a:t>
            </a:r>
            <a:r>
              <a:rPr sz="1600" b="1" spc="-55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СОО*</a:t>
            </a:r>
            <a:endParaRPr sz="16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1152144" y="2065020"/>
            <a:ext cx="462280" cy="576580"/>
          </a:xfrm>
          <a:custGeom>
            <a:avLst/>
            <a:gdLst/>
            <a:ahLst/>
            <a:cxnLst/>
            <a:rect l="l" t="t" r="r" b="b"/>
            <a:pathLst>
              <a:path w="462280" h="576580">
                <a:moveTo>
                  <a:pt x="115443" y="0"/>
                </a:moveTo>
                <a:lnTo>
                  <a:pt x="0" y="0"/>
                </a:lnTo>
                <a:lnTo>
                  <a:pt x="0" y="518413"/>
                </a:lnTo>
                <a:lnTo>
                  <a:pt x="346328" y="518413"/>
                </a:lnTo>
                <a:lnTo>
                  <a:pt x="346328" y="576071"/>
                </a:lnTo>
                <a:lnTo>
                  <a:pt x="461772" y="460628"/>
                </a:lnTo>
                <a:lnTo>
                  <a:pt x="346328" y="345185"/>
                </a:lnTo>
                <a:lnTo>
                  <a:pt x="346328" y="402970"/>
                </a:lnTo>
                <a:lnTo>
                  <a:pt x="115443" y="402970"/>
                </a:lnTo>
                <a:lnTo>
                  <a:pt x="115443" y="0"/>
                </a:lnTo>
                <a:close/>
              </a:path>
            </a:pathLst>
          </a:custGeom>
          <a:solidFill>
            <a:srgbClr val="BCD6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122932" y="3224783"/>
            <a:ext cx="460375" cy="574675"/>
          </a:xfrm>
          <a:custGeom>
            <a:avLst/>
            <a:gdLst/>
            <a:ahLst/>
            <a:cxnLst/>
            <a:rect l="l" t="t" r="r" b="b"/>
            <a:pathLst>
              <a:path w="460375" h="574675">
                <a:moveTo>
                  <a:pt x="115062" y="0"/>
                </a:moveTo>
                <a:lnTo>
                  <a:pt x="0" y="0"/>
                </a:lnTo>
                <a:lnTo>
                  <a:pt x="0" y="517016"/>
                </a:lnTo>
                <a:lnTo>
                  <a:pt x="345186" y="517016"/>
                </a:lnTo>
                <a:lnTo>
                  <a:pt x="345186" y="574547"/>
                </a:lnTo>
                <a:lnTo>
                  <a:pt x="460248" y="459485"/>
                </a:lnTo>
                <a:lnTo>
                  <a:pt x="345186" y="344424"/>
                </a:lnTo>
                <a:lnTo>
                  <a:pt x="345186" y="401954"/>
                </a:lnTo>
                <a:lnTo>
                  <a:pt x="115062" y="401954"/>
                </a:lnTo>
                <a:lnTo>
                  <a:pt x="115062" y="0"/>
                </a:lnTo>
                <a:close/>
              </a:path>
            </a:pathLst>
          </a:custGeom>
          <a:solidFill>
            <a:srgbClr val="BCD6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1280541" y="4695189"/>
            <a:ext cx="2569210" cy="1077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8000"/>
              </a:lnSpc>
              <a:spcBef>
                <a:spcPts val="100"/>
              </a:spcBef>
            </a:pPr>
            <a:r>
              <a:rPr sz="1800" b="1" spc="-5" dirty="0">
                <a:latin typeface="Calibri" panose="020F0502020204030204"/>
                <a:cs typeface="Calibri" panose="020F0502020204030204"/>
              </a:rPr>
              <a:t>Минпросвещения</a:t>
            </a:r>
            <a:r>
              <a:rPr sz="1800" b="1" spc="-6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b="1" spc="-5" dirty="0">
                <a:latin typeface="Calibri" panose="020F0502020204030204"/>
                <a:cs typeface="Calibri" panose="020F0502020204030204"/>
              </a:rPr>
              <a:t>России </a:t>
            </a:r>
            <a:r>
              <a:rPr sz="1800" b="1" spc="-39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b="1" spc="-5" dirty="0">
                <a:latin typeface="Calibri" panose="020F0502020204030204"/>
                <a:cs typeface="Calibri" panose="020F0502020204030204"/>
              </a:rPr>
              <a:t>МЧС</a:t>
            </a:r>
            <a:r>
              <a:rPr sz="1800" b="1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b="1" spc="-5" dirty="0">
                <a:latin typeface="Calibri" panose="020F0502020204030204"/>
                <a:cs typeface="Calibri" panose="020F0502020204030204"/>
              </a:rPr>
              <a:t>России</a:t>
            </a:r>
            <a:endParaRPr sz="1800">
              <a:latin typeface="Calibri" panose="020F0502020204030204"/>
              <a:cs typeface="Calibri" panose="020F0502020204030204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1800" b="1" dirty="0">
                <a:latin typeface="Calibri" panose="020F0502020204030204"/>
                <a:cs typeface="Calibri" panose="020F0502020204030204"/>
              </a:rPr>
              <a:t>Минобороны</a:t>
            </a:r>
            <a:r>
              <a:rPr sz="1800" b="1" spc="-5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b="1" spc="-5" dirty="0">
                <a:latin typeface="Calibri" panose="020F0502020204030204"/>
                <a:cs typeface="Calibri" panose="020F0502020204030204"/>
              </a:rPr>
              <a:t>России</a:t>
            </a:r>
            <a:endParaRPr sz="1800">
              <a:latin typeface="Calibri" panose="020F0502020204030204"/>
              <a:cs typeface="Calibri" panose="020F0502020204030204"/>
            </a:endParaRPr>
          </a:p>
        </p:txBody>
      </p:sp>
      <p:pic>
        <p:nvPicPr>
          <p:cNvPr id="26" name="object 2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86511" y="4951476"/>
            <a:ext cx="691895" cy="691896"/>
          </a:xfrm>
          <a:prstGeom prst="rect">
            <a:avLst/>
          </a:prstGeom>
        </p:spPr>
      </p:pic>
      <p:sp>
        <p:nvSpPr>
          <p:cNvPr id="27" name="object 27"/>
          <p:cNvSpPr txBox="1"/>
          <p:nvPr/>
        </p:nvSpPr>
        <p:spPr>
          <a:xfrm>
            <a:off x="7466456" y="6117742"/>
            <a:ext cx="4444365" cy="625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 panose="020F0502020204030204"/>
                <a:cs typeface="Calibri" panose="020F0502020204030204"/>
              </a:rPr>
              <a:t>* </a:t>
            </a:r>
            <a:r>
              <a:rPr sz="1200" spc="-5" dirty="0">
                <a:latin typeface="Calibri" panose="020F0502020204030204"/>
                <a:cs typeface="Calibri" panose="020F0502020204030204"/>
              </a:rPr>
              <a:t>Приказ</a:t>
            </a:r>
            <a:r>
              <a:rPr sz="1200" spc="10" dirty="0">
                <a:latin typeface="Calibri" panose="020F0502020204030204"/>
                <a:cs typeface="Calibri" panose="020F0502020204030204"/>
              </a:rPr>
              <a:t> </a:t>
            </a:r>
            <a:r>
              <a:rPr sz="1200" spc="-5" dirty="0">
                <a:latin typeface="Calibri" panose="020F0502020204030204"/>
                <a:cs typeface="Calibri" panose="020F0502020204030204"/>
              </a:rPr>
              <a:t>Минпросвещения</a:t>
            </a:r>
            <a:r>
              <a:rPr sz="1200" dirty="0">
                <a:latin typeface="Calibri" panose="020F0502020204030204"/>
                <a:cs typeface="Calibri" panose="020F0502020204030204"/>
              </a:rPr>
              <a:t> </a:t>
            </a:r>
            <a:r>
              <a:rPr sz="1200" spc="-10" dirty="0">
                <a:latin typeface="Calibri" panose="020F0502020204030204"/>
                <a:cs typeface="Calibri" panose="020F0502020204030204"/>
              </a:rPr>
              <a:t>России</a:t>
            </a:r>
            <a:r>
              <a:rPr sz="1200" spc="25" dirty="0">
                <a:latin typeface="Calibri" panose="020F0502020204030204"/>
                <a:cs typeface="Calibri" panose="020F0502020204030204"/>
              </a:rPr>
              <a:t> </a:t>
            </a:r>
            <a:r>
              <a:rPr sz="1200" spc="-5" dirty="0">
                <a:latin typeface="Calibri" panose="020F0502020204030204"/>
                <a:cs typeface="Calibri" panose="020F0502020204030204"/>
              </a:rPr>
              <a:t>от</a:t>
            </a:r>
            <a:r>
              <a:rPr sz="1200" spc="5" dirty="0">
                <a:latin typeface="Calibri" panose="020F0502020204030204"/>
                <a:cs typeface="Calibri" panose="020F0502020204030204"/>
              </a:rPr>
              <a:t> </a:t>
            </a:r>
            <a:r>
              <a:rPr sz="1200" dirty="0">
                <a:latin typeface="Calibri" panose="020F0502020204030204"/>
                <a:cs typeface="Calibri" panose="020F0502020204030204"/>
              </a:rPr>
              <a:t>27</a:t>
            </a:r>
            <a:r>
              <a:rPr sz="1200" spc="5" dirty="0">
                <a:latin typeface="Calibri" panose="020F0502020204030204"/>
                <a:cs typeface="Calibri" panose="020F0502020204030204"/>
              </a:rPr>
              <a:t> </a:t>
            </a:r>
            <a:r>
              <a:rPr sz="1200" spc="-5" dirty="0">
                <a:latin typeface="Calibri" panose="020F0502020204030204"/>
                <a:cs typeface="Calibri" panose="020F0502020204030204"/>
              </a:rPr>
              <a:t>декабря</a:t>
            </a:r>
            <a:r>
              <a:rPr sz="1200" spc="10" dirty="0">
                <a:latin typeface="Calibri" panose="020F0502020204030204"/>
                <a:cs typeface="Calibri" panose="020F0502020204030204"/>
              </a:rPr>
              <a:t> </a:t>
            </a:r>
            <a:r>
              <a:rPr sz="1200" dirty="0">
                <a:latin typeface="Calibri" panose="020F0502020204030204"/>
                <a:cs typeface="Calibri" panose="020F0502020204030204"/>
              </a:rPr>
              <a:t>2023</a:t>
            </a:r>
            <a:r>
              <a:rPr sz="1200" spc="5" dirty="0">
                <a:latin typeface="Calibri" panose="020F0502020204030204"/>
                <a:cs typeface="Calibri" panose="020F0502020204030204"/>
              </a:rPr>
              <a:t> </a:t>
            </a:r>
            <a:r>
              <a:rPr sz="1200" spc="-30" dirty="0">
                <a:latin typeface="Calibri" panose="020F0502020204030204"/>
                <a:cs typeface="Calibri" panose="020F0502020204030204"/>
              </a:rPr>
              <a:t>г.</a:t>
            </a:r>
            <a:r>
              <a:rPr sz="1200" spc="-5" dirty="0">
                <a:latin typeface="Calibri" panose="020F0502020204030204"/>
                <a:cs typeface="Calibri" panose="020F0502020204030204"/>
              </a:rPr>
              <a:t> </a:t>
            </a:r>
            <a:r>
              <a:rPr sz="1200" dirty="0">
                <a:latin typeface="Calibri" panose="020F0502020204030204"/>
                <a:cs typeface="Calibri" panose="020F0502020204030204"/>
              </a:rPr>
              <a:t>№ 1028 </a:t>
            </a:r>
            <a:r>
              <a:rPr sz="1200" spc="5" dirty="0">
                <a:latin typeface="Calibri" panose="020F0502020204030204"/>
                <a:cs typeface="Calibri" panose="020F0502020204030204"/>
              </a:rPr>
              <a:t> </a:t>
            </a:r>
            <a:r>
              <a:rPr sz="1200" dirty="0">
                <a:latin typeface="Calibri" panose="020F0502020204030204"/>
                <a:cs typeface="Calibri" panose="020F0502020204030204"/>
              </a:rPr>
              <a:t>зарегистрирован</a:t>
            </a:r>
            <a:r>
              <a:rPr sz="1200" spc="-25" dirty="0">
                <a:latin typeface="Calibri" panose="020F0502020204030204"/>
                <a:cs typeface="Calibri" panose="020F0502020204030204"/>
              </a:rPr>
              <a:t> </a:t>
            </a:r>
            <a:r>
              <a:rPr sz="1200" dirty="0">
                <a:latin typeface="Calibri" panose="020F0502020204030204"/>
                <a:cs typeface="Calibri" panose="020F0502020204030204"/>
              </a:rPr>
              <a:t>в</a:t>
            </a:r>
            <a:r>
              <a:rPr sz="1200" spc="5" dirty="0">
                <a:latin typeface="Calibri" panose="020F0502020204030204"/>
                <a:cs typeface="Calibri" panose="020F0502020204030204"/>
              </a:rPr>
              <a:t> </a:t>
            </a:r>
            <a:r>
              <a:rPr sz="1200" spc="-5" dirty="0">
                <a:latin typeface="Calibri" panose="020F0502020204030204"/>
                <a:cs typeface="Calibri" panose="020F0502020204030204"/>
              </a:rPr>
              <a:t>Минюсте</a:t>
            </a:r>
            <a:r>
              <a:rPr sz="1200" spc="5" dirty="0">
                <a:latin typeface="Calibri" panose="020F0502020204030204"/>
                <a:cs typeface="Calibri" panose="020F0502020204030204"/>
              </a:rPr>
              <a:t> </a:t>
            </a:r>
            <a:r>
              <a:rPr sz="1200" spc="-10" dirty="0">
                <a:latin typeface="Calibri" panose="020F0502020204030204"/>
                <a:cs typeface="Calibri" panose="020F0502020204030204"/>
              </a:rPr>
              <a:t>России</a:t>
            </a:r>
            <a:r>
              <a:rPr sz="1200" spc="15" dirty="0">
                <a:latin typeface="Calibri" panose="020F0502020204030204"/>
                <a:cs typeface="Calibri" panose="020F0502020204030204"/>
              </a:rPr>
              <a:t> </a:t>
            </a:r>
            <a:r>
              <a:rPr sz="1200" dirty="0">
                <a:latin typeface="Calibri" panose="020F0502020204030204"/>
                <a:cs typeface="Calibri" panose="020F0502020204030204"/>
              </a:rPr>
              <a:t>2</a:t>
            </a:r>
            <a:r>
              <a:rPr sz="1200" spc="10" dirty="0">
                <a:latin typeface="Calibri" panose="020F0502020204030204"/>
                <a:cs typeface="Calibri" panose="020F0502020204030204"/>
              </a:rPr>
              <a:t> </a:t>
            </a:r>
            <a:r>
              <a:rPr sz="1200" dirty="0">
                <a:latin typeface="Calibri" panose="020F0502020204030204"/>
                <a:cs typeface="Calibri" panose="020F0502020204030204"/>
              </a:rPr>
              <a:t>февраля</a:t>
            </a:r>
            <a:r>
              <a:rPr sz="1200" spc="10" dirty="0">
                <a:latin typeface="Calibri" panose="020F0502020204030204"/>
                <a:cs typeface="Calibri" panose="020F0502020204030204"/>
              </a:rPr>
              <a:t> </a:t>
            </a:r>
            <a:r>
              <a:rPr sz="1200" dirty="0">
                <a:latin typeface="Calibri" panose="020F0502020204030204"/>
                <a:cs typeface="Calibri" panose="020F0502020204030204"/>
              </a:rPr>
              <a:t>2024</a:t>
            </a:r>
            <a:r>
              <a:rPr sz="1200" spc="5" dirty="0">
                <a:latin typeface="Calibri" panose="020F0502020204030204"/>
                <a:cs typeface="Calibri" panose="020F0502020204030204"/>
              </a:rPr>
              <a:t> </a:t>
            </a:r>
            <a:r>
              <a:rPr sz="1200" spc="-20" dirty="0">
                <a:latin typeface="Calibri" panose="020F0502020204030204"/>
                <a:cs typeface="Calibri" panose="020F0502020204030204"/>
              </a:rPr>
              <a:t>г.,</a:t>
            </a:r>
            <a:r>
              <a:rPr sz="1200" spc="-5" dirty="0">
                <a:latin typeface="Calibri" panose="020F0502020204030204"/>
                <a:cs typeface="Calibri" panose="020F0502020204030204"/>
              </a:rPr>
              <a:t> </a:t>
            </a:r>
            <a:r>
              <a:rPr sz="1200" dirty="0">
                <a:latin typeface="Calibri" panose="020F0502020204030204"/>
                <a:cs typeface="Calibri" panose="020F0502020204030204"/>
              </a:rPr>
              <a:t>номер</a:t>
            </a:r>
            <a:r>
              <a:rPr sz="1200" spc="-15" dirty="0">
                <a:latin typeface="Calibri" panose="020F0502020204030204"/>
                <a:cs typeface="Calibri" panose="020F0502020204030204"/>
              </a:rPr>
              <a:t> </a:t>
            </a:r>
            <a:r>
              <a:rPr sz="1200" dirty="0">
                <a:latin typeface="Calibri" panose="020F0502020204030204"/>
                <a:cs typeface="Calibri" panose="020F0502020204030204"/>
              </a:rPr>
              <a:t>77121</a:t>
            </a:r>
            <a:endParaRPr sz="1200">
              <a:latin typeface="Calibri" panose="020F0502020204030204"/>
              <a:cs typeface="Calibri" panose="020F0502020204030204"/>
            </a:endParaRPr>
          </a:p>
          <a:p>
            <a:pPr marL="52070">
              <a:lnSpc>
                <a:spcPct val="100000"/>
              </a:lnSpc>
              <a:spcBef>
                <a:spcPts val="580"/>
              </a:spcBef>
            </a:pPr>
            <a:r>
              <a:rPr sz="1050" u="sng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 panose="020F0502020204030204"/>
                <a:cs typeface="Calibri" panose="020F0502020204030204"/>
                <a:hlinkClick r:id="rId5"/>
              </a:rPr>
              <a:t>http://publication.pravo.gov.ru/document/0001202402050004</a:t>
            </a:r>
            <a:endParaRPr sz="105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364947" y="6176264"/>
            <a:ext cx="591375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solidFill>
                  <a:srgbClr val="006FC0"/>
                </a:solidFill>
                <a:latin typeface="Calibri" panose="020F0502020204030204"/>
                <a:cs typeface="Calibri" panose="020F0502020204030204"/>
              </a:rPr>
              <a:t>ФЗ</a:t>
            </a:r>
            <a:r>
              <a:rPr sz="1400" spc="-20" dirty="0">
                <a:solidFill>
                  <a:srgbClr val="006FC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spc="-5" dirty="0">
                <a:solidFill>
                  <a:srgbClr val="006FC0"/>
                </a:solidFill>
                <a:latin typeface="Calibri" panose="020F0502020204030204"/>
                <a:cs typeface="Calibri" panose="020F0502020204030204"/>
              </a:rPr>
              <a:t>от</a:t>
            </a:r>
            <a:r>
              <a:rPr sz="1400" spc="-30" dirty="0">
                <a:solidFill>
                  <a:srgbClr val="006FC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dirty="0">
                <a:solidFill>
                  <a:srgbClr val="006FC0"/>
                </a:solidFill>
                <a:latin typeface="Calibri" panose="020F0502020204030204"/>
                <a:cs typeface="Calibri" panose="020F0502020204030204"/>
              </a:rPr>
              <a:t>4</a:t>
            </a:r>
            <a:r>
              <a:rPr sz="1400" spc="-15" dirty="0">
                <a:solidFill>
                  <a:srgbClr val="006FC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spc="-5" dirty="0">
                <a:solidFill>
                  <a:srgbClr val="006FC0"/>
                </a:solidFill>
                <a:latin typeface="Calibri" panose="020F0502020204030204"/>
                <a:cs typeface="Calibri" panose="020F0502020204030204"/>
              </a:rPr>
              <a:t>августа </a:t>
            </a:r>
            <a:r>
              <a:rPr sz="1400" dirty="0">
                <a:solidFill>
                  <a:srgbClr val="006FC0"/>
                </a:solidFill>
                <a:latin typeface="Calibri" panose="020F0502020204030204"/>
                <a:cs typeface="Calibri" panose="020F0502020204030204"/>
              </a:rPr>
              <a:t>2023</a:t>
            </a:r>
            <a:r>
              <a:rPr sz="1400" spc="5" dirty="0">
                <a:solidFill>
                  <a:srgbClr val="006FC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spc="-35" dirty="0">
                <a:solidFill>
                  <a:srgbClr val="006FC0"/>
                </a:solidFill>
                <a:latin typeface="Calibri" panose="020F0502020204030204"/>
                <a:cs typeface="Calibri" panose="020F0502020204030204"/>
              </a:rPr>
              <a:t>г.</a:t>
            </a:r>
            <a:r>
              <a:rPr sz="1400" spc="-20" dirty="0">
                <a:solidFill>
                  <a:srgbClr val="006FC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dirty="0">
                <a:solidFill>
                  <a:srgbClr val="006FC0"/>
                </a:solidFill>
                <a:latin typeface="Calibri" panose="020F0502020204030204"/>
                <a:cs typeface="Calibri" panose="020F0502020204030204"/>
              </a:rPr>
              <a:t>№</a:t>
            </a:r>
            <a:r>
              <a:rPr sz="1400" spc="-10" dirty="0">
                <a:solidFill>
                  <a:srgbClr val="006FC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spc="-5" dirty="0">
                <a:solidFill>
                  <a:srgbClr val="006FC0"/>
                </a:solidFill>
                <a:latin typeface="Calibri" panose="020F0502020204030204"/>
                <a:cs typeface="Calibri" panose="020F0502020204030204"/>
              </a:rPr>
              <a:t>479</a:t>
            </a:r>
            <a:endParaRPr sz="1400">
              <a:latin typeface="Calibri" panose="020F0502020204030204"/>
              <a:cs typeface="Calibri" panose="020F0502020204030204"/>
            </a:endParaRPr>
          </a:p>
          <a:p>
            <a:pPr marL="12700">
              <a:lnSpc>
                <a:spcPct val="100000"/>
              </a:lnSpc>
            </a:pPr>
            <a:r>
              <a:rPr sz="1400" spc="-5" dirty="0">
                <a:solidFill>
                  <a:srgbClr val="006FC0"/>
                </a:solidFill>
                <a:latin typeface="Calibri" panose="020F0502020204030204"/>
                <a:cs typeface="Calibri" panose="020F0502020204030204"/>
              </a:rPr>
              <a:t>ФЗ «О</a:t>
            </a:r>
            <a:r>
              <a:rPr sz="1400" spc="-20" dirty="0">
                <a:solidFill>
                  <a:srgbClr val="006FC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dirty="0">
                <a:solidFill>
                  <a:srgbClr val="006FC0"/>
                </a:solidFill>
                <a:latin typeface="Calibri" panose="020F0502020204030204"/>
                <a:cs typeface="Calibri" panose="020F0502020204030204"/>
              </a:rPr>
              <a:t>внесении</a:t>
            </a:r>
            <a:r>
              <a:rPr sz="1400" spc="5" dirty="0">
                <a:solidFill>
                  <a:srgbClr val="006FC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spc="-5" dirty="0">
                <a:solidFill>
                  <a:srgbClr val="006FC0"/>
                </a:solidFill>
                <a:latin typeface="Calibri" panose="020F0502020204030204"/>
                <a:cs typeface="Calibri" panose="020F0502020204030204"/>
              </a:rPr>
              <a:t>изменений</a:t>
            </a:r>
            <a:r>
              <a:rPr sz="1400" spc="20" dirty="0">
                <a:solidFill>
                  <a:srgbClr val="006FC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dirty="0">
                <a:solidFill>
                  <a:srgbClr val="006FC0"/>
                </a:solidFill>
                <a:latin typeface="Calibri" panose="020F0502020204030204"/>
                <a:cs typeface="Calibri" panose="020F0502020204030204"/>
              </a:rPr>
              <a:t>в </a:t>
            </a:r>
            <a:r>
              <a:rPr sz="1400" spc="-5" dirty="0">
                <a:solidFill>
                  <a:srgbClr val="006FC0"/>
                </a:solidFill>
                <a:latin typeface="Calibri" panose="020F0502020204030204"/>
                <a:cs typeface="Calibri" panose="020F0502020204030204"/>
              </a:rPr>
              <a:t>ФЗ «Об образовании</a:t>
            </a:r>
            <a:r>
              <a:rPr sz="1400" spc="10" dirty="0">
                <a:solidFill>
                  <a:srgbClr val="006FC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dirty="0">
                <a:solidFill>
                  <a:srgbClr val="006FC0"/>
                </a:solidFill>
                <a:latin typeface="Calibri" panose="020F0502020204030204"/>
                <a:cs typeface="Calibri" panose="020F0502020204030204"/>
              </a:rPr>
              <a:t>в </a:t>
            </a:r>
            <a:r>
              <a:rPr sz="1400" spc="-10" dirty="0">
                <a:solidFill>
                  <a:srgbClr val="006FC0"/>
                </a:solidFill>
                <a:latin typeface="Calibri" panose="020F0502020204030204"/>
                <a:cs typeface="Calibri" panose="020F0502020204030204"/>
              </a:rPr>
              <a:t>Российской</a:t>
            </a:r>
            <a:r>
              <a:rPr sz="1400" spc="20" dirty="0">
                <a:solidFill>
                  <a:srgbClr val="006FC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spc="-10" dirty="0">
                <a:solidFill>
                  <a:srgbClr val="006FC0"/>
                </a:solidFill>
                <a:latin typeface="Calibri" panose="020F0502020204030204"/>
                <a:cs typeface="Calibri" panose="020F0502020204030204"/>
              </a:rPr>
              <a:t>Федерации»</a:t>
            </a:r>
            <a:endParaRPr sz="14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-1" y="-7141"/>
            <a:ext cx="12191999" cy="801447"/>
          </a:xfrm>
          <a:prstGeom prst="rect">
            <a:avLst/>
          </a:prstGeom>
          <a:solidFill>
            <a:srgbClr val="407DEF"/>
          </a:solidFill>
          <a:ln>
            <a:noFill/>
          </a:ln>
          <a:effectLst>
            <a:outerShdw blurRad="114300" dist="38100" dir="606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54881" y="209531"/>
            <a:ext cx="1128223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175">
              <a:tabLst>
                <a:tab pos="228600" algn="l"/>
                <a:tab pos="449580" algn="l"/>
              </a:tabLst>
            </a:pPr>
            <a:r>
              <a:rPr lang="ru-RU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ОСНОВЫ БЕЗОПАСНОСТИ И ЗАЩИТЫ РОДИНЫ</a:t>
            </a:r>
            <a:endParaRPr lang="ru-RU" sz="2800" b="1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7086032" y="1021413"/>
            <a:ext cx="4464050" cy="99706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spc="-10" dirty="0" smtClean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ОСНОВЫ</a:t>
            </a:r>
            <a:r>
              <a:rPr sz="1600" spc="15" dirty="0" smtClean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600" spc="-1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БЕЗОПАСНОСТИ</a:t>
            </a:r>
            <a:r>
              <a:rPr sz="1600" spc="3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600" spc="-5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И</a:t>
            </a:r>
            <a:r>
              <a:rPr sz="1600" spc="-1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 ЗАЩИТЫ</a:t>
            </a:r>
            <a:r>
              <a:rPr sz="1600" spc="15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600" spc="-15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РОДИНЫ</a:t>
            </a:r>
            <a:endParaRPr sz="1600" dirty="0">
              <a:solidFill>
                <a:srgbClr val="002060"/>
              </a:solidFill>
              <a:latin typeface="Calibri" panose="020F0502020204030204"/>
              <a:cs typeface="Calibri" panose="020F0502020204030204"/>
            </a:endParaRPr>
          </a:p>
          <a:p>
            <a:pPr marL="12700">
              <a:lnSpc>
                <a:spcPct val="100000"/>
              </a:lnSpc>
            </a:pPr>
            <a:r>
              <a:rPr sz="1600" spc="-1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(базовый</a:t>
            </a:r>
            <a:r>
              <a:rPr sz="1600" spc="-25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600" spc="-5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уровень)</a:t>
            </a:r>
            <a:endParaRPr sz="1600" dirty="0">
              <a:solidFill>
                <a:srgbClr val="002060"/>
              </a:solidFill>
              <a:latin typeface="Calibri" panose="020F0502020204030204"/>
              <a:cs typeface="Calibri" panose="020F0502020204030204"/>
            </a:endParaRPr>
          </a:p>
          <a:p>
            <a:pPr marL="12700">
              <a:lnSpc>
                <a:spcPct val="100000"/>
              </a:lnSpc>
            </a:pPr>
            <a:r>
              <a:rPr sz="1600" spc="-1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(для</a:t>
            </a:r>
            <a:r>
              <a:rPr sz="1600" spc="15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600" b="1" spc="-1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10–11</a:t>
            </a:r>
            <a:r>
              <a:rPr sz="1600" b="1" spc="5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600" b="1" spc="-5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классов</a:t>
            </a:r>
            <a:r>
              <a:rPr sz="1600" b="1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600" spc="-1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образовательных</a:t>
            </a:r>
            <a:r>
              <a:rPr sz="1600" spc="-5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600" spc="-1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организаций)</a:t>
            </a:r>
            <a:endParaRPr sz="1600" dirty="0">
              <a:solidFill>
                <a:srgbClr val="002060"/>
              </a:solidFill>
              <a:latin typeface="Calibri" panose="020F0502020204030204"/>
              <a:cs typeface="Calibri" panose="020F0502020204030204"/>
            </a:endParaRPr>
          </a:p>
          <a:p>
            <a:pPr marL="12700">
              <a:lnSpc>
                <a:spcPct val="100000"/>
              </a:lnSpc>
            </a:pPr>
            <a:r>
              <a:rPr sz="1600" spc="-5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1</a:t>
            </a:r>
            <a:r>
              <a:rPr sz="1600" spc="335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600" spc="-5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час в</a:t>
            </a:r>
            <a:r>
              <a:rPr sz="1600" spc="-25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600" spc="-2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неделю</a:t>
            </a:r>
            <a:endParaRPr sz="1600" dirty="0">
              <a:solidFill>
                <a:srgbClr val="002060"/>
              </a:solidFill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60705" y="2090115"/>
            <a:ext cx="521970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25" dirty="0">
                <a:solidFill>
                  <a:srgbClr val="C00000"/>
                </a:solidFill>
                <a:latin typeface="Calibri" panose="020F0502020204030204"/>
                <a:cs typeface="Calibri" panose="020F0502020204030204"/>
              </a:rPr>
              <a:t>Модуль</a:t>
            </a:r>
            <a:r>
              <a:rPr sz="1600" spc="5" dirty="0">
                <a:solidFill>
                  <a:srgbClr val="C0000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600" spc="-5" dirty="0">
                <a:solidFill>
                  <a:srgbClr val="C00000"/>
                </a:solidFill>
                <a:latin typeface="Calibri" panose="020F0502020204030204"/>
                <a:cs typeface="Calibri" panose="020F0502020204030204"/>
              </a:rPr>
              <a:t>№</a:t>
            </a:r>
            <a:r>
              <a:rPr sz="1600" spc="5" dirty="0">
                <a:solidFill>
                  <a:srgbClr val="C0000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600" spc="-10" dirty="0">
                <a:solidFill>
                  <a:srgbClr val="C00000"/>
                </a:solidFill>
                <a:latin typeface="Calibri" panose="020F0502020204030204"/>
                <a:cs typeface="Calibri" panose="020F0502020204030204"/>
              </a:rPr>
              <a:t>1.</a:t>
            </a:r>
            <a:r>
              <a:rPr sz="1600" spc="5" dirty="0">
                <a:solidFill>
                  <a:srgbClr val="C0000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600" spc="-10" dirty="0">
                <a:solidFill>
                  <a:srgbClr val="C00000"/>
                </a:solidFill>
                <a:latin typeface="Calibri" panose="020F0502020204030204"/>
                <a:cs typeface="Calibri" panose="020F0502020204030204"/>
              </a:rPr>
              <a:t>«Безопасное</a:t>
            </a:r>
            <a:r>
              <a:rPr sz="1600" spc="40" dirty="0">
                <a:solidFill>
                  <a:srgbClr val="C0000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600" spc="-5" dirty="0">
                <a:solidFill>
                  <a:srgbClr val="C00000"/>
                </a:solidFill>
                <a:latin typeface="Calibri" panose="020F0502020204030204"/>
                <a:cs typeface="Calibri" panose="020F0502020204030204"/>
              </a:rPr>
              <a:t>и</a:t>
            </a:r>
            <a:r>
              <a:rPr sz="1600" spc="10" dirty="0">
                <a:solidFill>
                  <a:srgbClr val="C0000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600" spc="-10" dirty="0">
                <a:solidFill>
                  <a:srgbClr val="C00000"/>
                </a:solidFill>
                <a:latin typeface="Calibri" panose="020F0502020204030204"/>
                <a:cs typeface="Calibri" panose="020F0502020204030204"/>
              </a:rPr>
              <a:t>устойчивое</a:t>
            </a:r>
            <a:r>
              <a:rPr sz="1600" spc="30" dirty="0">
                <a:solidFill>
                  <a:srgbClr val="C0000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600" spc="-5" dirty="0">
                <a:solidFill>
                  <a:srgbClr val="C00000"/>
                </a:solidFill>
                <a:latin typeface="Calibri" panose="020F0502020204030204"/>
                <a:cs typeface="Calibri" panose="020F0502020204030204"/>
              </a:rPr>
              <a:t>развитие</a:t>
            </a:r>
            <a:r>
              <a:rPr sz="1600" spc="-15" dirty="0">
                <a:solidFill>
                  <a:srgbClr val="C0000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600" spc="-5" dirty="0">
                <a:solidFill>
                  <a:srgbClr val="C00000"/>
                </a:solidFill>
                <a:latin typeface="Calibri" panose="020F0502020204030204"/>
                <a:cs typeface="Calibri" panose="020F0502020204030204"/>
              </a:rPr>
              <a:t>личности,</a:t>
            </a:r>
            <a:endParaRPr sz="16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60705" y="2334513"/>
            <a:ext cx="2072639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solidFill>
                  <a:srgbClr val="C00000"/>
                </a:solidFill>
                <a:latin typeface="Calibri" panose="020F0502020204030204"/>
                <a:cs typeface="Calibri" panose="020F0502020204030204"/>
              </a:rPr>
              <a:t>общества,</a:t>
            </a:r>
            <a:r>
              <a:rPr sz="1600" spc="-5" dirty="0">
                <a:solidFill>
                  <a:srgbClr val="C0000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600" spc="-15" dirty="0">
                <a:solidFill>
                  <a:srgbClr val="C00000"/>
                </a:solidFill>
                <a:latin typeface="Calibri" panose="020F0502020204030204"/>
                <a:cs typeface="Calibri" panose="020F0502020204030204"/>
              </a:rPr>
              <a:t>государства»</a:t>
            </a:r>
            <a:endParaRPr sz="16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60705" y="2822193"/>
            <a:ext cx="5652770" cy="34397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25" dirty="0">
                <a:solidFill>
                  <a:srgbClr val="C00000"/>
                </a:solidFill>
                <a:latin typeface="Calibri" panose="020F0502020204030204"/>
                <a:cs typeface="Calibri" panose="020F0502020204030204"/>
              </a:rPr>
              <a:t>Модуль</a:t>
            </a:r>
            <a:r>
              <a:rPr sz="1600" dirty="0">
                <a:solidFill>
                  <a:srgbClr val="C0000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600" spc="-5" dirty="0">
                <a:solidFill>
                  <a:srgbClr val="C00000"/>
                </a:solidFill>
                <a:latin typeface="Calibri" panose="020F0502020204030204"/>
                <a:cs typeface="Calibri" panose="020F0502020204030204"/>
              </a:rPr>
              <a:t>№</a:t>
            </a:r>
            <a:r>
              <a:rPr sz="1600" spc="5" dirty="0">
                <a:solidFill>
                  <a:srgbClr val="C0000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600" spc="-5" dirty="0">
                <a:solidFill>
                  <a:srgbClr val="C00000"/>
                </a:solidFill>
                <a:latin typeface="Calibri" panose="020F0502020204030204"/>
                <a:cs typeface="Calibri" panose="020F0502020204030204"/>
              </a:rPr>
              <a:t>2.</a:t>
            </a:r>
            <a:r>
              <a:rPr sz="1600" dirty="0">
                <a:solidFill>
                  <a:srgbClr val="C0000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600" spc="-10" dirty="0">
                <a:solidFill>
                  <a:srgbClr val="C00000"/>
                </a:solidFill>
                <a:latin typeface="Calibri" panose="020F0502020204030204"/>
                <a:cs typeface="Calibri" panose="020F0502020204030204"/>
              </a:rPr>
              <a:t>«Военная</a:t>
            </a:r>
            <a:r>
              <a:rPr sz="1600" spc="35" dirty="0">
                <a:solidFill>
                  <a:srgbClr val="C0000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600" spc="-15" dirty="0">
                <a:solidFill>
                  <a:srgbClr val="C00000"/>
                </a:solidFill>
                <a:latin typeface="Calibri" panose="020F0502020204030204"/>
                <a:cs typeface="Calibri" panose="020F0502020204030204"/>
              </a:rPr>
              <a:t>подготовка.</a:t>
            </a:r>
            <a:r>
              <a:rPr sz="1600" spc="15" dirty="0">
                <a:solidFill>
                  <a:srgbClr val="C0000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600" spc="-10" dirty="0">
                <a:solidFill>
                  <a:srgbClr val="C00000"/>
                </a:solidFill>
                <a:latin typeface="Calibri" panose="020F0502020204030204"/>
                <a:cs typeface="Calibri" panose="020F0502020204030204"/>
              </a:rPr>
              <a:t>Основы</a:t>
            </a:r>
            <a:r>
              <a:rPr sz="1600" dirty="0">
                <a:solidFill>
                  <a:srgbClr val="C0000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600" spc="-5" dirty="0">
                <a:solidFill>
                  <a:srgbClr val="C00000"/>
                </a:solidFill>
                <a:latin typeface="Calibri" panose="020F0502020204030204"/>
                <a:cs typeface="Calibri" panose="020F0502020204030204"/>
              </a:rPr>
              <a:t>военных</a:t>
            </a:r>
            <a:r>
              <a:rPr sz="1600" dirty="0">
                <a:solidFill>
                  <a:srgbClr val="C0000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600" spc="-5" dirty="0">
                <a:solidFill>
                  <a:srgbClr val="C00000"/>
                </a:solidFill>
                <a:latin typeface="Calibri" panose="020F0502020204030204"/>
                <a:cs typeface="Calibri" panose="020F0502020204030204"/>
              </a:rPr>
              <a:t>знаний»</a:t>
            </a:r>
            <a:endParaRPr sz="1600">
              <a:latin typeface="Calibri" panose="020F0502020204030204"/>
              <a:cs typeface="Calibri" panose="020F0502020204030204"/>
            </a:endParaRPr>
          </a:p>
          <a:p>
            <a:pPr marR="193040" algn="r">
              <a:lnSpc>
                <a:spcPct val="100000"/>
              </a:lnSpc>
              <a:spcBef>
                <a:spcPts val="45"/>
              </a:spcBef>
            </a:pPr>
            <a:r>
              <a:rPr sz="1200" i="1" spc="-5" dirty="0">
                <a:solidFill>
                  <a:srgbClr val="006FC0"/>
                </a:solidFill>
                <a:latin typeface="Calibri" panose="020F0502020204030204"/>
                <a:cs typeface="Calibri" panose="020F0502020204030204"/>
              </a:rPr>
              <a:t>Новый</a:t>
            </a:r>
            <a:r>
              <a:rPr sz="1200" i="1" spc="-30" dirty="0">
                <a:solidFill>
                  <a:srgbClr val="006FC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200" i="1" spc="-5" dirty="0">
                <a:solidFill>
                  <a:srgbClr val="006FC0"/>
                </a:solidFill>
                <a:latin typeface="Calibri" panose="020F0502020204030204"/>
                <a:cs typeface="Calibri" panose="020F0502020204030204"/>
              </a:rPr>
              <a:t>модуль</a:t>
            </a:r>
            <a:endParaRPr sz="1200">
              <a:latin typeface="Calibri" panose="020F0502020204030204"/>
              <a:cs typeface="Calibri" panose="020F0502020204030204"/>
            </a:endParaRPr>
          </a:p>
          <a:p>
            <a:pPr marL="12700">
              <a:lnSpc>
                <a:spcPct val="100000"/>
              </a:lnSpc>
              <a:spcBef>
                <a:spcPts val="435"/>
              </a:spcBef>
            </a:pPr>
            <a:r>
              <a:rPr sz="1600" spc="-25" dirty="0">
                <a:latin typeface="Calibri" panose="020F0502020204030204"/>
                <a:cs typeface="Calibri" panose="020F0502020204030204"/>
              </a:rPr>
              <a:t>Модуль</a:t>
            </a:r>
            <a:r>
              <a:rPr sz="160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5" dirty="0">
                <a:latin typeface="Calibri" panose="020F0502020204030204"/>
                <a:cs typeface="Calibri" panose="020F0502020204030204"/>
              </a:rPr>
              <a:t>№</a:t>
            </a:r>
            <a:r>
              <a:rPr sz="160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10" dirty="0">
                <a:latin typeface="Calibri" panose="020F0502020204030204"/>
                <a:cs typeface="Calibri" panose="020F0502020204030204"/>
              </a:rPr>
              <a:t>3.</a:t>
            </a:r>
            <a:r>
              <a:rPr sz="160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25" dirty="0">
                <a:latin typeface="Calibri" panose="020F0502020204030204"/>
                <a:cs typeface="Calibri" panose="020F0502020204030204"/>
              </a:rPr>
              <a:t>«Культура</a:t>
            </a:r>
            <a:r>
              <a:rPr sz="1600" spc="2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5" dirty="0">
                <a:latin typeface="Calibri" panose="020F0502020204030204"/>
                <a:cs typeface="Calibri" panose="020F0502020204030204"/>
              </a:rPr>
              <a:t>безопасности</a:t>
            </a:r>
            <a:r>
              <a:rPr sz="1600" spc="3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10" dirty="0">
                <a:latin typeface="Calibri" panose="020F0502020204030204"/>
                <a:cs typeface="Calibri" panose="020F0502020204030204"/>
              </a:rPr>
              <a:t>жизнедеятельности</a:t>
            </a:r>
            <a:r>
              <a:rPr sz="1600" spc="3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5" dirty="0">
                <a:latin typeface="Calibri" panose="020F0502020204030204"/>
                <a:cs typeface="Calibri" panose="020F0502020204030204"/>
              </a:rPr>
              <a:t>в</a:t>
            </a:r>
            <a:endParaRPr sz="1600">
              <a:latin typeface="Calibri" panose="020F0502020204030204"/>
              <a:cs typeface="Calibri" panose="020F0502020204030204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600" spc="-10" dirty="0">
                <a:latin typeface="Calibri" panose="020F0502020204030204"/>
                <a:cs typeface="Calibri" panose="020F0502020204030204"/>
              </a:rPr>
              <a:t>современном</a:t>
            </a:r>
            <a:r>
              <a:rPr sz="1600" spc="3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10" dirty="0">
                <a:latin typeface="Calibri" panose="020F0502020204030204"/>
                <a:cs typeface="Calibri" panose="020F0502020204030204"/>
              </a:rPr>
              <a:t>обществе»</a:t>
            </a:r>
            <a:endParaRPr sz="1600">
              <a:latin typeface="Calibri" panose="020F0502020204030204"/>
              <a:cs typeface="Calibri" panose="020F0502020204030204"/>
            </a:endParaRPr>
          </a:p>
          <a:p>
            <a:pPr marL="12700">
              <a:lnSpc>
                <a:spcPct val="100000"/>
              </a:lnSpc>
            </a:pPr>
            <a:r>
              <a:rPr sz="1600" spc="-25" dirty="0">
                <a:latin typeface="Calibri" panose="020F0502020204030204"/>
                <a:cs typeface="Calibri" panose="020F0502020204030204"/>
              </a:rPr>
              <a:t>Модуль</a:t>
            </a:r>
            <a:r>
              <a:rPr sz="1600" spc="-5" dirty="0">
                <a:latin typeface="Calibri" panose="020F0502020204030204"/>
                <a:cs typeface="Calibri" panose="020F0502020204030204"/>
              </a:rPr>
              <a:t> №</a:t>
            </a:r>
            <a:r>
              <a:rPr sz="1600" spc="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5" dirty="0">
                <a:latin typeface="Calibri" panose="020F0502020204030204"/>
                <a:cs typeface="Calibri" panose="020F0502020204030204"/>
              </a:rPr>
              <a:t>4.</a:t>
            </a:r>
            <a:r>
              <a:rPr sz="160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10" dirty="0">
                <a:latin typeface="Calibri" panose="020F0502020204030204"/>
                <a:cs typeface="Calibri" panose="020F0502020204030204"/>
              </a:rPr>
              <a:t>«Безопасность</a:t>
            </a:r>
            <a:r>
              <a:rPr sz="1600" spc="5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5" dirty="0">
                <a:latin typeface="Calibri" panose="020F0502020204030204"/>
                <a:cs typeface="Calibri" panose="020F0502020204030204"/>
              </a:rPr>
              <a:t>в</a:t>
            </a:r>
            <a:r>
              <a:rPr sz="1600" spc="-1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5" dirty="0">
                <a:latin typeface="Calibri" panose="020F0502020204030204"/>
                <a:cs typeface="Calibri" panose="020F0502020204030204"/>
              </a:rPr>
              <a:t>быту»</a:t>
            </a:r>
            <a:endParaRPr sz="1600">
              <a:latin typeface="Calibri" panose="020F0502020204030204"/>
              <a:cs typeface="Calibri" panose="020F0502020204030204"/>
            </a:endParaRPr>
          </a:p>
          <a:p>
            <a:pPr marL="12700">
              <a:lnSpc>
                <a:spcPct val="100000"/>
              </a:lnSpc>
            </a:pPr>
            <a:r>
              <a:rPr sz="1600" spc="-25" dirty="0">
                <a:latin typeface="Calibri" panose="020F0502020204030204"/>
                <a:cs typeface="Calibri" panose="020F0502020204030204"/>
              </a:rPr>
              <a:t>Модуль</a:t>
            </a:r>
            <a:r>
              <a:rPr sz="1600" spc="-5" dirty="0">
                <a:latin typeface="Calibri" panose="020F0502020204030204"/>
                <a:cs typeface="Calibri" panose="020F0502020204030204"/>
              </a:rPr>
              <a:t> №</a:t>
            </a:r>
            <a:r>
              <a:rPr sz="1600" spc="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5" dirty="0">
                <a:latin typeface="Calibri" panose="020F0502020204030204"/>
                <a:cs typeface="Calibri" panose="020F0502020204030204"/>
              </a:rPr>
              <a:t>5.</a:t>
            </a:r>
            <a:r>
              <a:rPr sz="160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10" dirty="0">
                <a:latin typeface="Calibri" panose="020F0502020204030204"/>
                <a:cs typeface="Calibri" panose="020F0502020204030204"/>
              </a:rPr>
              <a:t>«Безопасность</a:t>
            </a:r>
            <a:r>
              <a:rPr sz="1600" spc="5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5" dirty="0">
                <a:latin typeface="Calibri" panose="020F0502020204030204"/>
                <a:cs typeface="Calibri" panose="020F0502020204030204"/>
              </a:rPr>
              <a:t>на</a:t>
            </a:r>
            <a:r>
              <a:rPr sz="1600" spc="-1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5" dirty="0">
                <a:latin typeface="Calibri" panose="020F0502020204030204"/>
                <a:cs typeface="Calibri" panose="020F0502020204030204"/>
              </a:rPr>
              <a:t>транспорте»</a:t>
            </a:r>
            <a:endParaRPr sz="1600">
              <a:latin typeface="Calibri" panose="020F0502020204030204"/>
              <a:cs typeface="Calibri" panose="020F0502020204030204"/>
            </a:endParaRPr>
          </a:p>
          <a:p>
            <a:pPr marL="12700" marR="992505">
              <a:lnSpc>
                <a:spcPct val="100000"/>
              </a:lnSpc>
            </a:pPr>
            <a:r>
              <a:rPr sz="1600" spc="-25" dirty="0">
                <a:latin typeface="Calibri" panose="020F0502020204030204"/>
                <a:cs typeface="Calibri" panose="020F0502020204030204"/>
              </a:rPr>
              <a:t>Модуль</a:t>
            </a:r>
            <a:r>
              <a:rPr sz="1600" spc="-5" dirty="0">
                <a:latin typeface="Calibri" panose="020F0502020204030204"/>
                <a:cs typeface="Calibri" panose="020F0502020204030204"/>
              </a:rPr>
              <a:t> №</a:t>
            </a:r>
            <a:r>
              <a:rPr sz="1600" spc="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5" dirty="0">
                <a:latin typeface="Calibri" panose="020F0502020204030204"/>
                <a:cs typeface="Calibri" panose="020F0502020204030204"/>
              </a:rPr>
              <a:t>6. </a:t>
            </a:r>
            <a:r>
              <a:rPr sz="1600" spc="-10" dirty="0">
                <a:latin typeface="Calibri" panose="020F0502020204030204"/>
                <a:cs typeface="Calibri" panose="020F0502020204030204"/>
              </a:rPr>
              <a:t>«Безопасность</a:t>
            </a:r>
            <a:r>
              <a:rPr sz="1600" spc="5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5" dirty="0">
                <a:latin typeface="Calibri" panose="020F0502020204030204"/>
                <a:cs typeface="Calibri" panose="020F0502020204030204"/>
              </a:rPr>
              <a:t>в</a:t>
            </a:r>
            <a:r>
              <a:rPr sz="1600" spc="-1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5" dirty="0">
                <a:latin typeface="Calibri" panose="020F0502020204030204"/>
                <a:cs typeface="Calibri" panose="020F0502020204030204"/>
              </a:rPr>
              <a:t>общественных</a:t>
            </a:r>
            <a:r>
              <a:rPr sz="1600" spc="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5" dirty="0">
                <a:latin typeface="Calibri" panose="020F0502020204030204"/>
                <a:cs typeface="Calibri" panose="020F0502020204030204"/>
              </a:rPr>
              <a:t>местах» </a:t>
            </a:r>
            <a:r>
              <a:rPr sz="1600" spc="-34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25" dirty="0">
                <a:latin typeface="Calibri" panose="020F0502020204030204"/>
                <a:cs typeface="Calibri" panose="020F0502020204030204"/>
              </a:rPr>
              <a:t>Модуль</a:t>
            </a:r>
            <a:r>
              <a:rPr sz="1600" spc="-5" dirty="0">
                <a:latin typeface="Calibri" panose="020F0502020204030204"/>
                <a:cs typeface="Calibri" panose="020F0502020204030204"/>
              </a:rPr>
              <a:t> №</a:t>
            </a:r>
            <a:r>
              <a:rPr sz="1600" spc="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5" dirty="0">
                <a:latin typeface="Calibri" panose="020F0502020204030204"/>
                <a:cs typeface="Calibri" panose="020F0502020204030204"/>
              </a:rPr>
              <a:t>7.</a:t>
            </a:r>
            <a:r>
              <a:rPr sz="160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10" dirty="0">
                <a:latin typeface="Calibri" panose="020F0502020204030204"/>
                <a:cs typeface="Calibri" panose="020F0502020204030204"/>
              </a:rPr>
              <a:t>«Безопасность</a:t>
            </a:r>
            <a:r>
              <a:rPr sz="1600" spc="5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5" dirty="0">
                <a:latin typeface="Calibri" panose="020F0502020204030204"/>
                <a:cs typeface="Calibri" panose="020F0502020204030204"/>
              </a:rPr>
              <a:t>в</a:t>
            </a:r>
            <a:r>
              <a:rPr sz="1600" spc="-1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10" dirty="0">
                <a:latin typeface="Calibri" panose="020F0502020204030204"/>
                <a:cs typeface="Calibri" panose="020F0502020204030204"/>
              </a:rPr>
              <a:t>природной</a:t>
            </a:r>
            <a:r>
              <a:rPr sz="1600" spc="1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10" dirty="0">
                <a:latin typeface="Calibri" panose="020F0502020204030204"/>
                <a:cs typeface="Calibri" panose="020F0502020204030204"/>
              </a:rPr>
              <a:t>среде»</a:t>
            </a:r>
            <a:endParaRPr sz="1600">
              <a:latin typeface="Calibri" panose="020F0502020204030204"/>
              <a:cs typeface="Calibri" panose="020F0502020204030204"/>
            </a:endParaRPr>
          </a:p>
          <a:p>
            <a:pPr marL="12700" marR="1046480">
              <a:lnSpc>
                <a:spcPct val="100000"/>
              </a:lnSpc>
            </a:pPr>
            <a:r>
              <a:rPr sz="1600" spc="-25" dirty="0">
                <a:latin typeface="Calibri" panose="020F0502020204030204"/>
                <a:cs typeface="Calibri" panose="020F0502020204030204"/>
              </a:rPr>
              <a:t>Модуль</a:t>
            </a:r>
            <a:r>
              <a:rPr sz="160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5" dirty="0">
                <a:latin typeface="Calibri" panose="020F0502020204030204"/>
                <a:cs typeface="Calibri" panose="020F0502020204030204"/>
              </a:rPr>
              <a:t>№</a:t>
            </a:r>
            <a:r>
              <a:rPr sz="1600" spc="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5" dirty="0">
                <a:latin typeface="Calibri" panose="020F0502020204030204"/>
                <a:cs typeface="Calibri" panose="020F0502020204030204"/>
              </a:rPr>
              <a:t>8.</a:t>
            </a:r>
            <a:r>
              <a:rPr sz="160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10" dirty="0">
                <a:latin typeface="Calibri" panose="020F0502020204030204"/>
                <a:cs typeface="Calibri" panose="020F0502020204030204"/>
              </a:rPr>
              <a:t>«Здоровье</a:t>
            </a:r>
            <a:r>
              <a:rPr sz="1600" spc="2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5" dirty="0">
                <a:latin typeface="Calibri" panose="020F0502020204030204"/>
                <a:cs typeface="Calibri" panose="020F0502020204030204"/>
              </a:rPr>
              <a:t>и</a:t>
            </a:r>
            <a:r>
              <a:rPr sz="160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15" dirty="0">
                <a:latin typeface="Calibri" panose="020F0502020204030204"/>
                <a:cs typeface="Calibri" panose="020F0502020204030204"/>
              </a:rPr>
              <a:t>как</a:t>
            </a:r>
            <a:r>
              <a:rPr sz="1600" spc="-10" dirty="0">
                <a:latin typeface="Calibri" panose="020F0502020204030204"/>
                <a:cs typeface="Calibri" panose="020F0502020204030204"/>
              </a:rPr>
              <a:t> его</a:t>
            </a:r>
            <a:r>
              <a:rPr sz="1600" spc="1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10" dirty="0">
                <a:latin typeface="Calibri" panose="020F0502020204030204"/>
                <a:cs typeface="Calibri" panose="020F0502020204030204"/>
              </a:rPr>
              <a:t>сохранить.</a:t>
            </a:r>
            <a:r>
              <a:rPr sz="160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10" dirty="0">
                <a:latin typeface="Calibri" panose="020F0502020204030204"/>
                <a:cs typeface="Calibri" panose="020F0502020204030204"/>
              </a:rPr>
              <a:t>Основы </a:t>
            </a:r>
            <a:r>
              <a:rPr sz="1600" spc="-35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10" dirty="0">
                <a:latin typeface="Calibri" panose="020F0502020204030204"/>
                <a:cs typeface="Calibri" panose="020F0502020204030204"/>
              </a:rPr>
              <a:t>медицинских</a:t>
            </a:r>
            <a:r>
              <a:rPr sz="160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5" dirty="0">
                <a:latin typeface="Calibri" panose="020F0502020204030204"/>
                <a:cs typeface="Calibri" panose="020F0502020204030204"/>
              </a:rPr>
              <a:t>знаний»</a:t>
            </a:r>
            <a:endParaRPr sz="1600">
              <a:latin typeface="Calibri" panose="020F0502020204030204"/>
              <a:cs typeface="Calibri" panose="020F0502020204030204"/>
            </a:endParaRPr>
          </a:p>
          <a:p>
            <a:pPr marL="12700">
              <a:lnSpc>
                <a:spcPct val="100000"/>
              </a:lnSpc>
            </a:pPr>
            <a:r>
              <a:rPr sz="1600" spc="-25" dirty="0">
                <a:latin typeface="Calibri" panose="020F0502020204030204"/>
                <a:cs typeface="Calibri" panose="020F0502020204030204"/>
              </a:rPr>
              <a:t>Модуль</a:t>
            </a:r>
            <a:r>
              <a:rPr sz="160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5" dirty="0">
                <a:latin typeface="Calibri" panose="020F0502020204030204"/>
                <a:cs typeface="Calibri" panose="020F0502020204030204"/>
              </a:rPr>
              <a:t>№</a:t>
            </a:r>
            <a:r>
              <a:rPr sz="1600" spc="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5" dirty="0">
                <a:latin typeface="Calibri" panose="020F0502020204030204"/>
                <a:cs typeface="Calibri" panose="020F0502020204030204"/>
              </a:rPr>
              <a:t>9.</a:t>
            </a:r>
            <a:r>
              <a:rPr sz="160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10" dirty="0">
                <a:latin typeface="Calibri" panose="020F0502020204030204"/>
                <a:cs typeface="Calibri" panose="020F0502020204030204"/>
              </a:rPr>
              <a:t>«Безопасность</a:t>
            </a:r>
            <a:r>
              <a:rPr sz="1600" spc="5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5" dirty="0">
                <a:latin typeface="Calibri" panose="020F0502020204030204"/>
                <a:cs typeface="Calibri" panose="020F0502020204030204"/>
              </a:rPr>
              <a:t>в</a:t>
            </a:r>
            <a:r>
              <a:rPr sz="1600" spc="-1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10" dirty="0">
                <a:latin typeface="Calibri" panose="020F0502020204030204"/>
                <a:cs typeface="Calibri" panose="020F0502020204030204"/>
              </a:rPr>
              <a:t>социуме»</a:t>
            </a:r>
            <a:endParaRPr sz="1600">
              <a:latin typeface="Calibri" panose="020F0502020204030204"/>
              <a:cs typeface="Calibri" panose="020F0502020204030204"/>
            </a:endParaRPr>
          </a:p>
          <a:p>
            <a:pPr marL="12700">
              <a:lnSpc>
                <a:spcPct val="100000"/>
              </a:lnSpc>
            </a:pPr>
            <a:r>
              <a:rPr sz="1600" spc="-25" dirty="0">
                <a:latin typeface="Calibri" panose="020F0502020204030204"/>
                <a:cs typeface="Calibri" panose="020F0502020204030204"/>
              </a:rPr>
              <a:t>Модуль</a:t>
            </a:r>
            <a:r>
              <a:rPr sz="160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5" dirty="0">
                <a:latin typeface="Calibri" panose="020F0502020204030204"/>
                <a:cs typeface="Calibri" panose="020F0502020204030204"/>
              </a:rPr>
              <a:t>№</a:t>
            </a:r>
            <a:r>
              <a:rPr sz="1600" spc="1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5" dirty="0">
                <a:latin typeface="Calibri" panose="020F0502020204030204"/>
                <a:cs typeface="Calibri" panose="020F0502020204030204"/>
              </a:rPr>
              <a:t>10.</a:t>
            </a:r>
            <a:r>
              <a:rPr sz="1600" spc="1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10" dirty="0">
                <a:latin typeface="Calibri" panose="020F0502020204030204"/>
                <a:cs typeface="Calibri" panose="020F0502020204030204"/>
              </a:rPr>
              <a:t>«Безопасность</a:t>
            </a:r>
            <a:r>
              <a:rPr sz="1600" spc="4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5" dirty="0">
                <a:latin typeface="Calibri" panose="020F0502020204030204"/>
                <a:cs typeface="Calibri" panose="020F0502020204030204"/>
              </a:rPr>
              <a:t>в</a:t>
            </a:r>
            <a:r>
              <a:rPr sz="160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5" dirty="0">
                <a:latin typeface="Calibri" panose="020F0502020204030204"/>
                <a:cs typeface="Calibri" panose="020F0502020204030204"/>
              </a:rPr>
              <a:t>информационном</a:t>
            </a:r>
            <a:r>
              <a:rPr sz="1600" spc="3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5" dirty="0">
                <a:latin typeface="Calibri" panose="020F0502020204030204"/>
                <a:cs typeface="Calibri" panose="020F0502020204030204"/>
              </a:rPr>
              <a:t>пространстве»</a:t>
            </a:r>
            <a:endParaRPr sz="1600">
              <a:latin typeface="Calibri" panose="020F0502020204030204"/>
              <a:cs typeface="Calibri" panose="020F0502020204030204"/>
            </a:endParaRPr>
          </a:p>
          <a:p>
            <a:pPr marL="12700">
              <a:lnSpc>
                <a:spcPct val="100000"/>
              </a:lnSpc>
            </a:pPr>
            <a:r>
              <a:rPr sz="1600" spc="-25" dirty="0">
                <a:latin typeface="Calibri" panose="020F0502020204030204"/>
                <a:cs typeface="Calibri" panose="020F0502020204030204"/>
              </a:rPr>
              <a:t>Модуль</a:t>
            </a:r>
            <a:r>
              <a:rPr sz="1600" spc="-5" dirty="0">
                <a:latin typeface="Calibri" panose="020F0502020204030204"/>
                <a:cs typeface="Calibri" panose="020F0502020204030204"/>
              </a:rPr>
              <a:t> №</a:t>
            </a:r>
            <a:r>
              <a:rPr sz="1600" spc="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5" dirty="0">
                <a:latin typeface="Calibri" panose="020F0502020204030204"/>
                <a:cs typeface="Calibri" panose="020F0502020204030204"/>
              </a:rPr>
              <a:t>11.</a:t>
            </a:r>
            <a:r>
              <a:rPr sz="1600" spc="1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5" dirty="0">
                <a:latin typeface="Calibri" panose="020F0502020204030204"/>
                <a:cs typeface="Calibri" panose="020F0502020204030204"/>
              </a:rPr>
              <a:t>«Основы</a:t>
            </a:r>
            <a:r>
              <a:rPr sz="1600" spc="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10" dirty="0">
                <a:latin typeface="Calibri" panose="020F0502020204030204"/>
                <a:cs typeface="Calibri" panose="020F0502020204030204"/>
              </a:rPr>
              <a:t>противодействия</a:t>
            </a:r>
            <a:r>
              <a:rPr sz="1600" spc="3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10" dirty="0">
                <a:latin typeface="Calibri" panose="020F0502020204030204"/>
                <a:cs typeface="Calibri" panose="020F0502020204030204"/>
              </a:rPr>
              <a:t>экстремизму</a:t>
            </a:r>
            <a:r>
              <a:rPr sz="1600" spc="3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5" dirty="0">
                <a:latin typeface="Calibri" panose="020F0502020204030204"/>
                <a:cs typeface="Calibri" panose="020F0502020204030204"/>
              </a:rPr>
              <a:t>и</a:t>
            </a:r>
            <a:endParaRPr sz="1600">
              <a:latin typeface="Calibri" panose="020F0502020204030204"/>
              <a:cs typeface="Calibri" panose="020F0502020204030204"/>
            </a:endParaRPr>
          </a:p>
          <a:p>
            <a:pPr marL="12700">
              <a:lnSpc>
                <a:spcPct val="100000"/>
              </a:lnSpc>
            </a:pPr>
            <a:r>
              <a:rPr sz="1600" spc="-5" dirty="0">
                <a:latin typeface="Calibri" panose="020F0502020204030204"/>
                <a:cs typeface="Calibri" panose="020F0502020204030204"/>
              </a:rPr>
              <a:t>терроризму»</a:t>
            </a:r>
            <a:endParaRPr sz="16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324346" y="2135250"/>
            <a:ext cx="521970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25" dirty="0">
                <a:solidFill>
                  <a:srgbClr val="C00000"/>
                </a:solidFill>
                <a:latin typeface="Calibri" panose="020F0502020204030204"/>
                <a:cs typeface="Calibri" panose="020F0502020204030204"/>
              </a:rPr>
              <a:t>Модуль</a:t>
            </a:r>
            <a:r>
              <a:rPr sz="1600" spc="5" dirty="0">
                <a:solidFill>
                  <a:srgbClr val="C0000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600" spc="-5" dirty="0">
                <a:solidFill>
                  <a:srgbClr val="C00000"/>
                </a:solidFill>
                <a:latin typeface="Calibri" panose="020F0502020204030204"/>
                <a:cs typeface="Calibri" panose="020F0502020204030204"/>
              </a:rPr>
              <a:t>№</a:t>
            </a:r>
            <a:r>
              <a:rPr sz="1600" spc="15" dirty="0">
                <a:solidFill>
                  <a:srgbClr val="C0000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600" spc="-5" dirty="0">
                <a:solidFill>
                  <a:srgbClr val="C00000"/>
                </a:solidFill>
                <a:latin typeface="Calibri" panose="020F0502020204030204"/>
                <a:cs typeface="Calibri" panose="020F0502020204030204"/>
              </a:rPr>
              <a:t>1.</a:t>
            </a:r>
            <a:r>
              <a:rPr sz="1600" spc="10" dirty="0">
                <a:solidFill>
                  <a:srgbClr val="C0000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600" spc="-10" dirty="0">
                <a:solidFill>
                  <a:srgbClr val="C00000"/>
                </a:solidFill>
                <a:latin typeface="Calibri" panose="020F0502020204030204"/>
                <a:cs typeface="Calibri" panose="020F0502020204030204"/>
              </a:rPr>
              <a:t>«Безопасное</a:t>
            </a:r>
            <a:r>
              <a:rPr sz="1600" spc="50" dirty="0">
                <a:solidFill>
                  <a:srgbClr val="C0000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600" spc="-5" dirty="0">
                <a:solidFill>
                  <a:srgbClr val="C00000"/>
                </a:solidFill>
                <a:latin typeface="Calibri" panose="020F0502020204030204"/>
                <a:cs typeface="Calibri" panose="020F0502020204030204"/>
              </a:rPr>
              <a:t>и</a:t>
            </a:r>
            <a:r>
              <a:rPr sz="1600" spc="20" dirty="0">
                <a:solidFill>
                  <a:srgbClr val="C0000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600" spc="-10" dirty="0">
                <a:solidFill>
                  <a:srgbClr val="C00000"/>
                </a:solidFill>
                <a:latin typeface="Calibri" panose="020F0502020204030204"/>
                <a:cs typeface="Calibri" panose="020F0502020204030204"/>
              </a:rPr>
              <a:t>устойчивое</a:t>
            </a:r>
            <a:r>
              <a:rPr sz="1600" spc="40" dirty="0">
                <a:solidFill>
                  <a:srgbClr val="C0000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600" spc="-5" dirty="0">
                <a:solidFill>
                  <a:srgbClr val="C00000"/>
                </a:solidFill>
                <a:latin typeface="Calibri" panose="020F0502020204030204"/>
                <a:cs typeface="Calibri" panose="020F0502020204030204"/>
              </a:rPr>
              <a:t>развитие </a:t>
            </a:r>
            <a:r>
              <a:rPr sz="1600" spc="-10" dirty="0">
                <a:solidFill>
                  <a:srgbClr val="C00000"/>
                </a:solidFill>
                <a:latin typeface="Calibri" panose="020F0502020204030204"/>
                <a:cs typeface="Calibri" panose="020F0502020204030204"/>
              </a:rPr>
              <a:t>личности,</a:t>
            </a:r>
            <a:endParaRPr sz="16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324346" y="2378786"/>
            <a:ext cx="2072639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solidFill>
                  <a:srgbClr val="C00000"/>
                </a:solidFill>
                <a:latin typeface="Calibri" panose="020F0502020204030204"/>
                <a:cs typeface="Calibri" panose="020F0502020204030204"/>
              </a:rPr>
              <a:t>общества,</a:t>
            </a:r>
            <a:r>
              <a:rPr sz="1600" spc="-25" dirty="0">
                <a:solidFill>
                  <a:srgbClr val="C0000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600" spc="-15" dirty="0">
                <a:solidFill>
                  <a:srgbClr val="C00000"/>
                </a:solidFill>
                <a:latin typeface="Calibri" panose="020F0502020204030204"/>
                <a:cs typeface="Calibri" panose="020F0502020204030204"/>
              </a:rPr>
              <a:t>государства»</a:t>
            </a:r>
            <a:endParaRPr sz="16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324346" y="2867024"/>
            <a:ext cx="388239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25" dirty="0">
                <a:solidFill>
                  <a:srgbClr val="C00000"/>
                </a:solidFill>
                <a:latin typeface="Calibri" panose="020F0502020204030204"/>
                <a:cs typeface="Calibri" panose="020F0502020204030204"/>
              </a:rPr>
              <a:t>Модуль</a:t>
            </a:r>
            <a:r>
              <a:rPr sz="1600" spc="-10" dirty="0">
                <a:solidFill>
                  <a:srgbClr val="C0000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600" spc="-5" dirty="0">
                <a:solidFill>
                  <a:srgbClr val="C00000"/>
                </a:solidFill>
                <a:latin typeface="Calibri" panose="020F0502020204030204"/>
                <a:cs typeface="Calibri" panose="020F0502020204030204"/>
              </a:rPr>
              <a:t>№</a:t>
            </a:r>
            <a:r>
              <a:rPr sz="1600" dirty="0">
                <a:solidFill>
                  <a:srgbClr val="C0000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600" spc="-5" dirty="0">
                <a:solidFill>
                  <a:srgbClr val="C00000"/>
                </a:solidFill>
                <a:latin typeface="Calibri" panose="020F0502020204030204"/>
                <a:cs typeface="Calibri" panose="020F0502020204030204"/>
              </a:rPr>
              <a:t>2. «Основы</a:t>
            </a:r>
            <a:r>
              <a:rPr sz="1600" dirty="0">
                <a:solidFill>
                  <a:srgbClr val="C0000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600" spc="-5" dirty="0">
                <a:solidFill>
                  <a:srgbClr val="C00000"/>
                </a:solidFill>
                <a:latin typeface="Calibri" panose="020F0502020204030204"/>
                <a:cs typeface="Calibri" panose="020F0502020204030204"/>
              </a:rPr>
              <a:t>военной</a:t>
            </a:r>
            <a:r>
              <a:rPr sz="1600" spc="15" dirty="0">
                <a:solidFill>
                  <a:srgbClr val="C0000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600" spc="-15" dirty="0">
                <a:solidFill>
                  <a:srgbClr val="C00000"/>
                </a:solidFill>
                <a:latin typeface="Calibri" panose="020F0502020204030204"/>
                <a:cs typeface="Calibri" panose="020F0502020204030204"/>
              </a:rPr>
              <a:t>подготовки»</a:t>
            </a:r>
            <a:endParaRPr sz="16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324346" y="3354704"/>
            <a:ext cx="5652770" cy="29521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25" dirty="0">
                <a:latin typeface="Calibri" panose="020F0502020204030204"/>
                <a:cs typeface="Calibri" panose="020F0502020204030204"/>
              </a:rPr>
              <a:t>Модуль</a:t>
            </a:r>
            <a:r>
              <a:rPr sz="1600" spc="-5" dirty="0">
                <a:latin typeface="Calibri" panose="020F0502020204030204"/>
                <a:cs typeface="Calibri" panose="020F0502020204030204"/>
              </a:rPr>
              <a:t> №</a:t>
            </a:r>
            <a:r>
              <a:rPr sz="160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5" dirty="0">
                <a:latin typeface="Calibri" panose="020F0502020204030204"/>
                <a:cs typeface="Calibri" panose="020F0502020204030204"/>
              </a:rPr>
              <a:t>3. </a:t>
            </a:r>
            <a:r>
              <a:rPr sz="1600" spc="-25" dirty="0">
                <a:latin typeface="Calibri" panose="020F0502020204030204"/>
                <a:cs typeface="Calibri" panose="020F0502020204030204"/>
              </a:rPr>
              <a:t>«Культура</a:t>
            </a:r>
            <a:r>
              <a:rPr sz="1600" spc="1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5" dirty="0">
                <a:latin typeface="Calibri" panose="020F0502020204030204"/>
                <a:cs typeface="Calibri" panose="020F0502020204030204"/>
              </a:rPr>
              <a:t>безопасности</a:t>
            </a:r>
            <a:r>
              <a:rPr sz="1600" spc="2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10" dirty="0">
                <a:latin typeface="Calibri" panose="020F0502020204030204"/>
                <a:cs typeface="Calibri" panose="020F0502020204030204"/>
              </a:rPr>
              <a:t>жизнедеятельности</a:t>
            </a:r>
            <a:r>
              <a:rPr sz="1600" spc="2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5" dirty="0">
                <a:latin typeface="Calibri" panose="020F0502020204030204"/>
                <a:cs typeface="Calibri" panose="020F0502020204030204"/>
              </a:rPr>
              <a:t>в</a:t>
            </a:r>
            <a:endParaRPr sz="1600">
              <a:latin typeface="Calibri" panose="020F0502020204030204"/>
              <a:cs typeface="Calibri" panose="020F0502020204030204"/>
            </a:endParaRPr>
          </a:p>
          <a:p>
            <a:pPr marL="12700">
              <a:lnSpc>
                <a:spcPct val="100000"/>
              </a:lnSpc>
            </a:pPr>
            <a:r>
              <a:rPr sz="1600" spc="-10" dirty="0">
                <a:latin typeface="Calibri" panose="020F0502020204030204"/>
                <a:cs typeface="Calibri" panose="020F0502020204030204"/>
              </a:rPr>
              <a:t>современном</a:t>
            </a:r>
            <a:r>
              <a:rPr sz="1600" spc="1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5" dirty="0">
                <a:latin typeface="Calibri" panose="020F0502020204030204"/>
                <a:cs typeface="Calibri" panose="020F0502020204030204"/>
              </a:rPr>
              <a:t>обществе»</a:t>
            </a:r>
            <a:endParaRPr sz="1600">
              <a:latin typeface="Calibri" panose="020F0502020204030204"/>
              <a:cs typeface="Calibri" panose="020F0502020204030204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600" spc="-25" dirty="0">
                <a:latin typeface="Calibri" panose="020F0502020204030204"/>
                <a:cs typeface="Calibri" panose="020F0502020204030204"/>
              </a:rPr>
              <a:t>Модуль</a:t>
            </a:r>
            <a:r>
              <a:rPr sz="1600" spc="-5" dirty="0">
                <a:latin typeface="Calibri" panose="020F0502020204030204"/>
                <a:cs typeface="Calibri" panose="020F0502020204030204"/>
              </a:rPr>
              <a:t> №</a:t>
            </a:r>
            <a:r>
              <a:rPr sz="1600" spc="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5" dirty="0">
                <a:latin typeface="Calibri" panose="020F0502020204030204"/>
                <a:cs typeface="Calibri" panose="020F0502020204030204"/>
              </a:rPr>
              <a:t>4.</a:t>
            </a:r>
            <a:r>
              <a:rPr sz="160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10" dirty="0">
                <a:latin typeface="Calibri" panose="020F0502020204030204"/>
                <a:cs typeface="Calibri" panose="020F0502020204030204"/>
              </a:rPr>
              <a:t>«Безопасность</a:t>
            </a:r>
            <a:r>
              <a:rPr sz="1600" spc="5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5" dirty="0">
                <a:latin typeface="Calibri" panose="020F0502020204030204"/>
                <a:cs typeface="Calibri" panose="020F0502020204030204"/>
              </a:rPr>
              <a:t>в</a:t>
            </a:r>
            <a:r>
              <a:rPr sz="1600" spc="-1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5" dirty="0">
                <a:latin typeface="Calibri" panose="020F0502020204030204"/>
                <a:cs typeface="Calibri" panose="020F0502020204030204"/>
              </a:rPr>
              <a:t>быту»</a:t>
            </a:r>
            <a:endParaRPr sz="1600">
              <a:latin typeface="Calibri" panose="020F0502020204030204"/>
              <a:cs typeface="Calibri" panose="020F0502020204030204"/>
            </a:endParaRPr>
          </a:p>
          <a:p>
            <a:pPr marL="12700">
              <a:lnSpc>
                <a:spcPct val="100000"/>
              </a:lnSpc>
            </a:pPr>
            <a:r>
              <a:rPr sz="1600" spc="-25" dirty="0">
                <a:latin typeface="Calibri" panose="020F0502020204030204"/>
                <a:cs typeface="Calibri" panose="020F0502020204030204"/>
              </a:rPr>
              <a:t>Модуль</a:t>
            </a:r>
            <a:r>
              <a:rPr sz="1600" spc="-5" dirty="0">
                <a:latin typeface="Calibri" panose="020F0502020204030204"/>
                <a:cs typeface="Calibri" panose="020F0502020204030204"/>
              </a:rPr>
              <a:t> №</a:t>
            </a:r>
            <a:r>
              <a:rPr sz="1600" spc="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5" dirty="0">
                <a:latin typeface="Calibri" panose="020F0502020204030204"/>
                <a:cs typeface="Calibri" panose="020F0502020204030204"/>
              </a:rPr>
              <a:t>5.</a:t>
            </a:r>
            <a:r>
              <a:rPr sz="160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10" dirty="0">
                <a:latin typeface="Calibri" panose="020F0502020204030204"/>
                <a:cs typeface="Calibri" panose="020F0502020204030204"/>
              </a:rPr>
              <a:t>«Безопасность</a:t>
            </a:r>
            <a:r>
              <a:rPr sz="1600" spc="5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5" dirty="0">
                <a:latin typeface="Calibri" panose="020F0502020204030204"/>
                <a:cs typeface="Calibri" panose="020F0502020204030204"/>
              </a:rPr>
              <a:t>на</a:t>
            </a:r>
            <a:r>
              <a:rPr sz="1600" spc="-1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5" dirty="0">
                <a:latin typeface="Calibri" panose="020F0502020204030204"/>
                <a:cs typeface="Calibri" panose="020F0502020204030204"/>
              </a:rPr>
              <a:t>транспорте»</a:t>
            </a:r>
            <a:endParaRPr sz="1600">
              <a:latin typeface="Calibri" panose="020F0502020204030204"/>
              <a:cs typeface="Calibri" panose="020F0502020204030204"/>
            </a:endParaRPr>
          </a:p>
          <a:p>
            <a:pPr marL="12700" marR="992505">
              <a:lnSpc>
                <a:spcPct val="100000"/>
              </a:lnSpc>
            </a:pPr>
            <a:r>
              <a:rPr sz="1600" spc="-25" dirty="0">
                <a:latin typeface="Calibri" panose="020F0502020204030204"/>
                <a:cs typeface="Calibri" panose="020F0502020204030204"/>
              </a:rPr>
              <a:t>Модуль</a:t>
            </a:r>
            <a:r>
              <a:rPr sz="1600" spc="-5" dirty="0">
                <a:latin typeface="Calibri" panose="020F0502020204030204"/>
                <a:cs typeface="Calibri" panose="020F0502020204030204"/>
              </a:rPr>
              <a:t> №</a:t>
            </a:r>
            <a:r>
              <a:rPr sz="1600" spc="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5" dirty="0">
                <a:latin typeface="Calibri" panose="020F0502020204030204"/>
                <a:cs typeface="Calibri" panose="020F0502020204030204"/>
              </a:rPr>
              <a:t>6. </a:t>
            </a:r>
            <a:r>
              <a:rPr sz="1600" spc="-10" dirty="0">
                <a:latin typeface="Calibri" panose="020F0502020204030204"/>
                <a:cs typeface="Calibri" panose="020F0502020204030204"/>
              </a:rPr>
              <a:t>«Безопасность</a:t>
            </a:r>
            <a:r>
              <a:rPr sz="1600" spc="5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5" dirty="0">
                <a:latin typeface="Calibri" panose="020F0502020204030204"/>
                <a:cs typeface="Calibri" panose="020F0502020204030204"/>
              </a:rPr>
              <a:t>в</a:t>
            </a:r>
            <a:r>
              <a:rPr sz="1600" spc="-1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5" dirty="0">
                <a:latin typeface="Calibri" panose="020F0502020204030204"/>
                <a:cs typeface="Calibri" panose="020F0502020204030204"/>
              </a:rPr>
              <a:t>общественных</a:t>
            </a:r>
            <a:r>
              <a:rPr sz="1600" spc="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5" dirty="0">
                <a:latin typeface="Calibri" panose="020F0502020204030204"/>
                <a:cs typeface="Calibri" panose="020F0502020204030204"/>
              </a:rPr>
              <a:t>местах» </a:t>
            </a:r>
            <a:r>
              <a:rPr sz="1600" spc="-34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25" dirty="0">
                <a:latin typeface="Calibri" panose="020F0502020204030204"/>
                <a:cs typeface="Calibri" panose="020F0502020204030204"/>
              </a:rPr>
              <a:t>Модуль</a:t>
            </a:r>
            <a:r>
              <a:rPr sz="1600" spc="-5" dirty="0">
                <a:latin typeface="Calibri" panose="020F0502020204030204"/>
                <a:cs typeface="Calibri" panose="020F0502020204030204"/>
              </a:rPr>
              <a:t> №</a:t>
            </a:r>
            <a:r>
              <a:rPr sz="1600" spc="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5" dirty="0">
                <a:latin typeface="Calibri" panose="020F0502020204030204"/>
                <a:cs typeface="Calibri" panose="020F0502020204030204"/>
              </a:rPr>
              <a:t>7.</a:t>
            </a:r>
            <a:r>
              <a:rPr sz="160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10" dirty="0">
                <a:latin typeface="Calibri" panose="020F0502020204030204"/>
                <a:cs typeface="Calibri" panose="020F0502020204030204"/>
              </a:rPr>
              <a:t>«Безопасность</a:t>
            </a:r>
            <a:r>
              <a:rPr sz="1600" spc="5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5" dirty="0">
                <a:latin typeface="Calibri" panose="020F0502020204030204"/>
                <a:cs typeface="Calibri" panose="020F0502020204030204"/>
              </a:rPr>
              <a:t>в</a:t>
            </a:r>
            <a:r>
              <a:rPr sz="1600" spc="-1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10" dirty="0">
                <a:latin typeface="Calibri" panose="020F0502020204030204"/>
                <a:cs typeface="Calibri" panose="020F0502020204030204"/>
              </a:rPr>
              <a:t>природной</a:t>
            </a:r>
            <a:r>
              <a:rPr sz="1600" spc="1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10" dirty="0">
                <a:latin typeface="Calibri" panose="020F0502020204030204"/>
                <a:cs typeface="Calibri" panose="020F0502020204030204"/>
              </a:rPr>
              <a:t>среде»</a:t>
            </a:r>
            <a:endParaRPr sz="1600">
              <a:latin typeface="Calibri" panose="020F0502020204030204"/>
              <a:cs typeface="Calibri" panose="020F0502020204030204"/>
            </a:endParaRPr>
          </a:p>
          <a:p>
            <a:pPr marL="12700">
              <a:lnSpc>
                <a:spcPct val="100000"/>
              </a:lnSpc>
            </a:pPr>
            <a:r>
              <a:rPr sz="1600" spc="-25" dirty="0">
                <a:latin typeface="Calibri" panose="020F0502020204030204"/>
                <a:cs typeface="Calibri" panose="020F0502020204030204"/>
              </a:rPr>
              <a:t>Модуль</a:t>
            </a:r>
            <a:r>
              <a:rPr sz="160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5" dirty="0">
                <a:latin typeface="Calibri" panose="020F0502020204030204"/>
                <a:cs typeface="Calibri" panose="020F0502020204030204"/>
              </a:rPr>
              <a:t>№</a:t>
            </a:r>
            <a:r>
              <a:rPr sz="160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10" dirty="0">
                <a:latin typeface="Calibri" panose="020F0502020204030204"/>
                <a:cs typeface="Calibri" panose="020F0502020204030204"/>
              </a:rPr>
              <a:t>8.</a:t>
            </a:r>
            <a:r>
              <a:rPr sz="160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10" dirty="0">
                <a:latin typeface="Calibri" panose="020F0502020204030204"/>
                <a:cs typeface="Calibri" panose="020F0502020204030204"/>
              </a:rPr>
              <a:t>«Здоровье</a:t>
            </a:r>
            <a:r>
              <a:rPr sz="1600" spc="2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5" dirty="0">
                <a:latin typeface="Calibri" panose="020F0502020204030204"/>
                <a:cs typeface="Calibri" panose="020F0502020204030204"/>
              </a:rPr>
              <a:t>и</a:t>
            </a:r>
            <a:r>
              <a:rPr sz="160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10" dirty="0">
                <a:latin typeface="Calibri" panose="020F0502020204030204"/>
                <a:cs typeface="Calibri" panose="020F0502020204030204"/>
              </a:rPr>
              <a:t>как его</a:t>
            </a:r>
            <a:r>
              <a:rPr sz="160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10" dirty="0">
                <a:latin typeface="Calibri" panose="020F0502020204030204"/>
                <a:cs typeface="Calibri" panose="020F0502020204030204"/>
              </a:rPr>
              <a:t>сохранить.</a:t>
            </a:r>
            <a:r>
              <a:rPr sz="160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5" dirty="0">
                <a:latin typeface="Calibri" panose="020F0502020204030204"/>
                <a:cs typeface="Calibri" panose="020F0502020204030204"/>
              </a:rPr>
              <a:t>Основы</a:t>
            </a:r>
            <a:endParaRPr sz="1600">
              <a:latin typeface="Calibri" panose="020F0502020204030204"/>
              <a:cs typeface="Calibri" panose="020F0502020204030204"/>
            </a:endParaRPr>
          </a:p>
          <a:p>
            <a:pPr marL="12700">
              <a:lnSpc>
                <a:spcPct val="100000"/>
              </a:lnSpc>
            </a:pPr>
            <a:r>
              <a:rPr sz="1600" spc="-10" dirty="0">
                <a:latin typeface="Calibri" panose="020F0502020204030204"/>
                <a:cs typeface="Calibri" panose="020F0502020204030204"/>
              </a:rPr>
              <a:t>медицинских</a:t>
            </a:r>
            <a:r>
              <a:rPr sz="1600" spc="-2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5" dirty="0">
                <a:latin typeface="Calibri" panose="020F0502020204030204"/>
                <a:cs typeface="Calibri" panose="020F0502020204030204"/>
              </a:rPr>
              <a:t>знаний»</a:t>
            </a:r>
            <a:endParaRPr sz="1600">
              <a:latin typeface="Calibri" panose="020F0502020204030204"/>
              <a:cs typeface="Calibri" panose="020F0502020204030204"/>
            </a:endParaRPr>
          </a:p>
          <a:p>
            <a:pPr marL="12700">
              <a:lnSpc>
                <a:spcPct val="100000"/>
              </a:lnSpc>
            </a:pPr>
            <a:r>
              <a:rPr sz="1600" spc="-25" dirty="0">
                <a:latin typeface="Calibri" panose="020F0502020204030204"/>
                <a:cs typeface="Calibri" panose="020F0502020204030204"/>
              </a:rPr>
              <a:t>Модуль</a:t>
            </a:r>
            <a:r>
              <a:rPr sz="160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5" dirty="0">
                <a:latin typeface="Calibri" panose="020F0502020204030204"/>
                <a:cs typeface="Calibri" panose="020F0502020204030204"/>
              </a:rPr>
              <a:t>№</a:t>
            </a:r>
            <a:r>
              <a:rPr sz="1600" spc="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5" dirty="0">
                <a:latin typeface="Calibri" panose="020F0502020204030204"/>
                <a:cs typeface="Calibri" panose="020F0502020204030204"/>
              </a:rPr>
              <a:t>9.</a:t>
            </a:r>
            <a:r>
              <a:rPr sz="160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10" dirty="0">
                <a:latin typeface="Calibri" panose="020F0502020204030204"/>
                <a:cs typeface="Calibri" panose="020F0502020204030204"/>
              </a:rPr>
              <a:t>«Безопасность</a:t>
            </a:r>
            <a:r>
              <a:rPr sz="1600" spc="5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5" dirty="0">
                <a:latin typeface="Calibri" panose="020F0502020204030204"/>
                <a:cs typeface="Calibri" panose="020F0502020204030204"/>
              </a:rPr>
              <a:t>в</a:t>
            </a:r>
            <a:r>
              <a:rPr sz="1600" spc="-1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10" dirty="0">
                <a:latin typeface="Calibri" panose="020F0502020204030204"/>
                <a:cs typeface="Calibri" panose="020F0502020204030204"/>
              </a:rPr>
              <a:t>социуме»</a:t>
            </a:r>
            <a:endParaRPr sz="1600">
              <a:latin typeface="Calibri" panose="020F0502020204030204"/>
              <a:cs typeface="Calibri" panose="020F0502020204030204"/>
            </a:endParaRPr>
          </a:p>
          <a:p>
            <a:pPr marL="12700">
              <a:lnSpc>
                <a:spcPct val="100000"/>
              </a:lnSpc>
            </a:pPr>
            <a:r>
              <a:rPr sz="1600" spc="-25" dirty="0">
                <a:latin typeface="Calibri" panose="020F0502020204030204"/>
                <a:cs typeface="Calibri" panose="020F0502020204030204"/>
              </a:rPr>
              <a:t>Модуль</a:t>
            </a:r>
            <a:r>
              <a:rPr sz="160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5" dirty="0">
                <a:latin typeface="Calibri" panose="020F0502020204030204"/>
                <a:cs typeface="Calibri" panose="020F0502020204030204"/>
              </a:rPr>
              <a:t>№</a:t>
            </a:r>
            <a:r>
              <a:rPr sz="1600" spc="1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5" dirty="0">
                <a:latin typeface="Calibri" panose="020F0502020204030204"/>
                <a:cs typeface="Calibri" panose="020F0502020204030204"/>
              </a:rPr>
              <a:t>10.</a:t>
            </a:r>
            <a:r>
              <a:rPr sz="1600" spc="1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10" dirty="0">
                <a:latin typeface="Calibri" panose="020F0502020204030204"/>
                <a:cs typeface="Calibri" panose="020F0502020204030204"/>
              </a:rPr>
              <a:t>«Безопасность</a:t>
            </a:r>
            <a:r>
              <a:rPr sz="1600" spc="4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5" dirty="0">
                <a:latin typeface="Calibri" panose="020F0502020204030204"/>
                <a:cs typeface="Calibri" panose="020F0502020204030204"/>
              </a:rPr>
              <a:t>в</a:t>
            </a:r>
            <a:r>
              <a:rPr sz="160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5" dirty="0">
                <a:latin typeface="Calibri" panose="020F0502020204030204"/>
                <a:cs typeface="Calibri" panose="020F0502020204030204"/>
              </a:rPr>
              <a:t>информационном</a:t>
            </a:r>
            <a:r>
              <a:rPr sz="1600" spc="3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5" dirty="0">
                <a:latin typeface="Calibri" panose="020F0502020204030204"/>
                <a:cs typeface="Calibri" panose="020F0502020204030204"/>
              </a:rPr>
              <a:t>пространстве»</a:t>
            </a:r>
            <a:endParaRPr sz="1600">
              <a:latin typeface="Calibri" panose="020F0502020204030204"/>
              <a:cs typeface="Calibri" panose="020F0502020204030204"/>
            </a:endParaRPr>
          </a:p>
          <a:p>
            <a:pPr marL="12700">
              <a:lnSpc>
                <a:spcPct val="100000"/>
              </a:lnSpc>
            </a:pPr>
            <a:r>
              <a:rPr sz="1600" spc="-25" dirty="0">
                <a:latin typeface="Calibri" panose="020F0502020204030204"/>
                <a:cs typeface="Calibri" panose="020F0502020204030204"/>
              </a:rPr>
              <a:t>Модуль</a:t>
            </a:r>
            <a:r>
              <a:rPr sz="1600" spc="-5" dirty="0">
                <a:latin typeface="Calibri" panose="020F0502020204030204"/>
                <a:cs typeface="Calibri" panose="020F0502020204030204"/>
              </a:rPr>
              <a:t> №</a:t>
            </a:r>
            <a:r>
              <a:rPr sz="1600" spc="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5" dirty="0">
                <a:latin typeface="Calibri" panose="020F0502020204030204"/>
                <a:cs typeface="Calibri" panose="020F0502020204030204"/>
              </a:rPr>
              <a:t>11.</a:t>
            </a:r>
            <a:r>
              <a:rPr sz="1600" spc="1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5" dirty="0">
                <a:latin typeface="Calibri" panose="020F0502020204030204"/>
                <a:cs typeface="Calibri" panose="020F0502020204030204"/>
              </a:rPr>
              <a:t>«Основы</a:t>
            </a:r>
            <a:r>
              <a:rPr sz="1600" spc="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10" dirty="0">
                <a:latin typeface="Calibri" panose="020F0502020204030204"/>
                <a:cs typeface="Calibri" panose="020F0502020204030204"/>
              </a:rPr>
              <a:t>противодействия</a:t>
            </a:r>
            <a:r>
              <a:rPr sz="1600" spc="3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10" dirty="0">
                <a:latin typeface="Calibri" panose="020F0502020204030204"/>
                <a:cs typeface="Calibri" panose="020F0502020204030204"/>
              </a:rPr>
              <a:t>экстремизму</a:t>
            </a:r>
            <a:r>
              <a:rPr sz="1600" spc="3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5" dirty="0">
                <a:latin typeface="Calibri" panose="020F0502020204030204"/>
                <a:cs typeface="Calibri" panose="020F0502020204030204"/>
              </a:rPr>
              <a:t>и</a:t>
            </a:r>
            <a:endParaRPr sz="1600">
              <a:latin typeface="Calibri" panose="020F0502020204030204"/>
              <a:cs typeface="Calibri" panose="020F0502020204030204"/>
            </a:endParaRPr>
          </a:p>
          <a:p>
            <a:pPr marL="12700">
              <a:lnSpc>
                <a:spcPct val="100000"/>
              </a:lnSpc>
            </a:pPr>
            <a:r>
              <a:rPr sz="1600" spc="-5" dirty="0">
                <a:latin typeface="Calibri" panose="020F0502020204030204"/>
                <a:cs typeface="Calibri" panose="020F0502020204030204"/>
              </a:rPr>
              <a:t>терроризму»</a:t>
            </a:r>
            <a:endParaRPr sz="16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6188964" y="2077211"/>
            <a:ext cx="5687695" cy="619125"/>
          </a:xfrm>
          <a:custGeom>
            <a:avLst/>
            <a:gdLst/>
            <a:ahLst/>
            <a:cxnLst/>
            <a:rect l="l" t="t" r="r" b="b"/>
            <a:pathLst>
              <a:path w="5687695" h="619125">
                <a:moveTo>
                  <a:pt x="0" y="103124"/>
                </a:moveTo>
                <a:lnTo>
                  <a:pt x="8112" y="63007"/>
                </a:lnTo>
                <a:lnTo>
                  <a:pt x="30225" y="30225"/>
                </a:lnTo>
                <a:lnTo>
                  <a:pt x="63007" y="8112"/>
                </a:lnTo>
                <a:lnTo>
                  <a:pt x="103124" y="0"/>
                </a:lnTo>
                <a:lnTo>
                  <a:pt x="5584444" y="0"/>
                </a:lnTo>
                <a:lnTo>
                  <a:pt x="5624560" y="8112"/>
                </a:lnTo>
                <a:lnTo>
                  <a:pt x="5657342" y="30225"/>
                </a:lnTo>
                <a:lnTo>
                  <a:pt x="5679455" y="63007"/>
                </a:lnTo>
                <a:lnTo>
                  <a:pt x="5687568" y="103124"/>
                </a:lnTo>
                <a:lnTo>
                  <a:pt x="5687568" y="515620"/>
                </a:lnTo>
                <a:lnTo>
                  <a:pt x="5679455" y="555736"/>
                </a:lnTo>
                <a:lnTo>
                  <a:pt x="5657342" y="588518"/>
                </a:lnTo>
                <a:lnTo>
                  <a:pt x="5624560" y="610631"/>
                </a:lnTo>
                <a:lnTo>
                  <a:pt x="5584444" y="618743"/>
                </a:lnTo>
                <a:lnTo>
                  <a:pt x="103124" y="618743"/>
                </a:lnTo>
                <a:lnTo>
                  <a:pt x="63007" y="610631"/>
                </a:lnTo>
                <a:lnTo>
                  <a:pt x="30225" y="588517"/>
                </a:lnTo>
                <a:lnTo>
                  <a:pt x="8112" y="555736"/>
                </a:lnTo>
                <a:lnTo>
                  <a:pt x="0" y="515620"/>
                </a:lnTo>
                <a:lnTo>
                  <a:pt x="0" y="103124"/>
                </a:lnTo>
                <a:close/>
              </a:path>
            </a:pathLst>
          </a:custGeom>
          <a:ln w="12192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10819638" y="2492121"/>
            <a:ext cx="963294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spc="-5" dirty="0">
                <a:solidFill>
                  <a:srgbClr val="006FC0"/>
                </a:solidFill>
                <a:latin typeface="Calibri" panose="020F0502020204030204"/>
                <a:cs typeface="Calibri" panose="020F0502020204030204"/>
              </a:rPr>
              <a:t>Новый</a:t>
            </a:r>
            <a:r>
              <a:rPr sz="1200" i="1" spc="-60" dirty="0">
                <a:solidFill>
                  <a:srgbClr val="006FC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200" i="1" spc="-5" dirty="0">
                <a:solidFill>
                  <a:srgbClr val="006FC0"/>
                </a:solidFill>
                <a:latin typeface="Calibri" panose="020F0502020204030204"/>
                <a:cs typeface="Calibri" panose="020F0502020204030204"/>
              </a:rPr>
              <a:t>модуль</a:t>
            </a:r>
            <a:endParaRPr sz="12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6188964" y="2852927"/>
            <a:ext cx="5687695" cy="401320"/>
          </a:xfrm>
          <a:custGeom>
            <a:avLst/>
            <a:gdLst/>
            <a:ahLst/>
            <a:cxnLst/>
            <a:rect l="l" t="t" r="r" b="b"/>
            <a:pathLst>
              <a:path w="5687695" h="401320">
                <a:moveTo>
                  <a:pt x="0" y="66801"/>
                </a:moveTo>
                <a:lnTo>
                  <a:pt x="5240" y="40772"/>
                </a:lnTo>
                <a:lnTo>
                  <a:pt x="19542" y="19542"/>
                </a:lnTo>
                <a:lnTo>
                  <a:pt x="40772" y="5240"/>
                </a:lnTo>
                <a:lnTo>
                  <a:pt x="66801" y="0"/>
                </a:lnTo>
                <a:lnTo>
                  <a:pt x="5620766" y="0"/>
                </a:lnTo>
                <a:lnTo>
                  <a:pt x="5646741" y="5240"/>
                </a:lnTo>
                <a:lnTo>
                  <a:pt x="5667978" y="19542"/>
                </a:lnTo>
                <a:lnTo>
                  <a:pt x="5682309" y="40772"/>
                </a:lnTo>
                <a:lnTo>
                  <a:pt x="5687568" y="66801"/>
                </a:lnTo>
                <a:lnTo>
                  <a:pt x="5687568" y="334010"/>
                </a:lnTo>
                <a:lnTo>
                  <a:pt x="5682309" y="359985"/>
                </a:lnTo>
                <a:lnTo>
                  <a:pt x="5667978" y="381222"/>
                </a:lnTo>
                <a:lnTo>
                  <a:pt x="5646741" y="395553"/>
                </a:lnTo>
                <a:lnTo>
                  <a:pt x="5620766" y="400812"/>
                </a:lnTo>
                <a:lnTo>
                  <a:pt x="66801" y="400812"/>
                </a:lnTo>
                <a:lnTo>
                  <a:pt x="40772" y="395553"/>
                </a:lnTo>
                <a:lnTo>
                  <a:pt x="19542" y="381222"/>
                </a:lnTo>
                <a:lnTo>
                  <a:pt x="5240" y="359985"/>
                </a:lnTo>
                <a:lnTo>
                  <a:pt x="0" y="334010"/>
                </a:lnTo>
                <a:lnTo>
                  <a:pt x="0" y="66801"/>
                </a:lnTo>
                <a:close/>
              </a:path>
            </a:pathLst>
          </a:custGeom>
          <a:ln w="12192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10575417" y="3061842"/>
            <a:ext cx="11823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dirty="0">
                <a:solidFill>
                  <a:srgbClr val="006FC0"/>
                </a:solidFill>
                <a:latin typeface="Calibri" panose="020F0502020204030204"/>
                <a:cs typeface="Calibri" panose="020F0502020204030204"/>
              </a:rPr>
              <a:t>М</a:t>
            </a:r>
            <a:r>
              <a:rPr sz="1200" i="1" spc="-5" dirty="0">
                <a:solidFill>
                  <a:srgbClr val="006FC0"/>
                </a:solidFill>
                <a:latin typeface="Calibri" panose="020F0502020204030204"/>
                <a:cs typeface="Calibri" panose="020F0502020204030204"/>
              </a:rPr>
              <a:t>о</a:t>
            </a:r>
            <a:r>
              <a:rPr sz="1200" i="1" dirty="0">
                <a:solidFill>
                  <a:srgbClr val="006FC0"/>
                </a:solidFill>
                <a:latin typeface="Calibri" panose="020F0502020204030204"/>
                <a:cs typeface="Calibri" panose="020F0502020204030204"/>
              </a:rPr>
              <a:t>д</a:t>
            </a:r>
            <a:r>
              <a:rPr sz="1200" i="1" spc="-10" dirty="0">
                <a:solidFill>
                  <a:srgbClr val="006FC0"/>
                </a:solidFill>
                <a:latin typeface="Calibri" panose="020F0502020204030204"/>
                <a:cs typeface="Calibri" panose="020F0502020204030204"/>
              </a:rPr>
              <a:t>у</a:t>
            </a:r>
            <a:r>
              <a:rPr sz="1200" i="1" spc="-5" dirty="0">
                <a:solidFill>
                  <a:srgbClr val="006FC0"/>
                </a:solidFill>
                <a:latin typeface="Calibri" panose="020F0502020204030204"/>
                <a:cs typeface="Calibri" panose="020F0502020204030204"/>
              </a:rPr>
              <a:t>л</a:t>
            </a:r>
            <a:r>
              <a:rPr sz="1200" i="1" dirty="0">
                <a:solidFill>
                  <a:srgbClr val="006FC0"/>
                </a:solidFill>
                <a:latin typeface="Calibri" panose="020F0502020204030204"/>
                <a:cs typeface="Calibri" panose="020F0502020204030204"/>
              </a:rPr>
              <a:t>ь</a:t>
            </a:r>
            <a:r>
              <a:rPr sz="1200" i="1" spc="-20" dirty="0">
                <a:solidFill>
                  <a:srgbClr val="006FC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200" i="1" spc="-5" dirty="0">
                <a:solidFill>
                  <a:srgbClr val="006FC0"/>
                </a:solidFill>
                <a:latin typeface="Calibri" panose="020F0502020204030204"/>
                <a:cs typeface="Calibri" panose="020F0502020204030204"/>
              </a:rPr>
              <a:t>об</a:t>
            </a:r>
            <a:r>
              <a:rPr sz="1200" i="1" dirty="0">
                <a:solidFill>
                  <a:srgbClr val="006FC0"/>
                </a:solidFill>
                <a:latin typeface="Calibri" panose="020F0502020204030204"/>
                <a:cs typeface="Calibri" panose="020F0502020204030204"/>
              </a:rPr>
              <a:t>но</a:t>
            </a:r>
            <a:r>
              <a:rPr sz="1200" i="1" spc="-15" dirty="0">
                <a:solidFill>
                  <a:srgbClr val="006FC0"/>
                </a:solidFill>
                <a:latin typeface="Calibri" panose="020F0502020204030204"/>
                <a:cs typeface="Calibri" panose="020F0502020204030204"/>
              </a:rPr>
              <a:t>в</a:t>
            </a:r>
            <a:r>
              <a:rPr sz="1200" i="1" spc="-5" dirty="0">
                <a:solidFill>
                  <a:srgbClr val="006FC0"/>
                </a:solidFill>
                <a:latin typeface="Calibri" panose="020F0502020204030204"/>
                <a:cs typeface="Calibri" panose="020F0502020204030204"/>
              </a:rPr>
              <a:t>лён</a:t>
            </a:r>
            <a:endParaRPr sz="12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782439" y="2480564"/>
            <a:ext cx="963294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spc="-5" dirty="0">
                <a:solidFill>
                  <a:srgbClr val="006FC0"/>
                </a:solidFill>
                <a:latin typeface="Calibri" panose="020F0502020204030204"/>
                <a:cs typeface="Calibri" panose="020F0502020204030204"/>
              </a:rPr>
              <a:t>Новый</a:t>
            </a:r>
            <a:r>
              <a:rPr sz="1200" i="1" spc="-60" dirty="0">
                <a:solidFill>
                  <a:srgbClr val="006FC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200" i="1" spc="-5" dirty="0">
                <a:solidFill>
                  <a:srgbClr val="006FC0"/>
                </a:solidFill>
                <a:latin typeface="Calibri" panose="020F0502020204030204"/>
                <a:cs typeface="Calibri" panose="020F0502020204030204"/>
              </a:rPr>
              <a:t>модуль</a:t>
            </a:r>
            <a:endParaRPr sz="12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198120" y="2069592"/>
            <a:ext cx="5687695" cy="619125"/>
          </a:xfrm>
          <a:custGeom>
            <a:avLst/>
            <a:gdLst/>
            <a:ahLst/>
            <a:cxnLst/>
            <a:rect l="l" t="t" r="r" b="b"/>
            <a:pathLst>
              <a:path w="5687695" h="619125">
                <a:moveTo>
                  <a:pt x="0" y="103124"/>
                </a:moveTo>
                <a:lnTo>
                  <a:pt x="8104" y="63007"/>
                </a:lnTo>
                <a:lnTo>
                  <a:pt x="30206" y="30225"/>
                </a:lnTo>
                <a:lnTo>
                  <a:pt x="62986" y="8112"/>
                </a:lnTo>
                <a:lnTo>
                  <a:pt x="103123" y="0"/>
                </a:lnTo>
                <a:lnTo>
                  <a:pt x="5584444" y="0"/>
                </a:lnTo>
                <a:lnTo>
                  <a:pt x="5624560" y="8112"/>
                </a:lnTo>
                <a:lnTo>
                  <a:pt x="5657342" y="30226"/>
                </a:lnTo>
                <a:lnTo>
                  <a:pt x="5679455" y="63007"/>
                </a:lnTo>
                <a:lnTo>
                  <a:pt x="5687568" y="103124"/>
                </a:lnTo>
                <a:lnTo>
                  <a:pt x="5687568" y="515620"/>
                </a:lnTo>
                <a:lnTo>
                  <a:pt x="5679455" y="555736"/>
                </a:lnTo>
                <a:lnTo>
                  <a:pt x="5657342" y="588518"/>
                </a:lnTo>
                <a:lnTo>
                  <a:pt x="5624560" y="610631"/>
                </a:lnTo>
                <a:lnTo>
                  <a:pt x="5584444" y="618744"/>
                </a:lnTo>
                <a:lnTo>
                  <a:pt x="103123" y="618744"/>
                </a:lnTo>
                <a:lnTo>
                  <a:pt x="62986" y="610631"/>
                </a:lnTo>
                <a:lnTo>
                  <a:pt x="30206" y="588518"/>
                </a:lnTo>
                <a:lnTo>
                  <a:pt x="8104" y="555736"/>
                </a:lnTo>
                <a:lnTo>
                  <a:pt x="0" y="515620"/>
                </a:lnTo>
                <a:lnTo>
                  <a:pt x="0" y="103124"/>
                </a:lnTo>
                <a:close/>
              </a:path>
            </a:pathLst>
          </a:custGeom>
          <a:ln w="12192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98120" y="2857500"/>
            <a:ext cx="5687695" cy="399415"/>
          </a:xfrm>
          <a:custGeom>
            <a:avLst/>
            <a:gdLst/>
            <a:ahLst/>
            <a:cxnLst/>
            <a:rect l="l" t="t" r="r" b="b"/>
            <a:pathLst>
              <a:path w="5687695" h="399414">
                <a:moveTo>
                  <a:pt x="0" y="66548"/>
                </a:moveTo>
                <a:lnTo>
                  <a:pt x="5229" y="40665"/>
                </a:lnTo>
                <a:lnTo>
                  <a:pt x="19491" y="19510"/>
                </a:lnTo>
                <a:lnTo>
                  <a:pt x="40644" y="5236"/>
                </a:lnTo>
                <a:lnTo>
                  <a:pt x="66548" y="0"/>
                </a:lnTo>
                <a:lnTo>
                  <a:pt x="5621020" y="0"/>
                </a:lnTo>
                <a:lnTo>
                  <a:pt x="5646902" y="5236"/>
                </a:lnTo>
                <a:lnTo>
                  <a:pt x="5668057" y="19510"/>
                </a:lnTo>
                <a:lnTo>
                  <a:pt x="5682331" y="40665"/>
                </a:lnTo>
                <a:lnTo>
                  <a:pt x="5687568" y="66548"/>
                </a:lnTo>
                <a:lnTo>
                  <a:pt x="5687568" y="332739"/>
                </a:lnTo>
                <a:lnTo>
                  <a:pt x="5682331" y="358622"/>
                </a:lnTo>
                <a:lnTo>
                  <a:pt x="5668057" y="379777"/>
                </a:lnTo>
                <a:lnTo>
                  <a:pt x="5646902" y="394051"/>
                </a:lnTo>
                <a:lnTo>
                  <a:pt x="5621020" y="399288"/>
                </a:lnTo>
                <a:lnTo>
                  <a:pt x="66548" y="399288"/>
                </a:lnTo>
                <a:lnTo>
                  <a:pt x="40644" y="394051"/>
                </a:lnTo>
                <a:lnTo>
                  <a:pt x="19491" y="379777"/>
                </a:lnTo>
                <a:lnTo>
                  <a:pt x="5229" y="358622"/>
                </a:lnTo>
                <a:lnTo>
                  <a:pt x="0" y="332739"/>
                </a:lnTo>
                <a:lnTo>
                  <a:pt x="0" y="66548"/>
                </a:lnTo>
                <a:close/>
              </a:path>
            </a:pathLst>
          </a:custGeom>
          <a:ln w="12192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Прямоугольник 23"/>
          <p:cNvSpPr/>
          <p:nvPr/>
        </p:nvSpPr>
        <p:spPr>
          <a:xfrm rot="5400000">
            <a:off x="5553548" y="-5617038"/>
            <a:ext cx="1084905" cy="12191999"/>
          </a:xfrm>
          <a:prstGeom prst="rect">
            <a:avLst/>
          </a:prstGeom>
          <a:solidFill>
            <a:srgbClr val="2168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Google Shape;13683;p70"/>
          <p:cNvSpPr/>
          <p:nvPr/>
        </p:nvSpPr>
        <p:spPr>
          <a:xfrm>
            <a:off x="211583" y="18826"/>
            <a:ext cx="828628" cy="755329"/>
          </a:xfrm>
          <a:custGeom>
            <a:avLst/>
            <a:gdLst/>
            <a:ahLst/>
            <a:cxnLst/>
            <a:rect l="l" t="t" r="r" b="b"/>
            <a:pathLst>
              <a:path w="11967" h="9809" extrusionOk="0">
                <a:moveTo>
                  <a:pt x="8309" y="358"/>
                </a:moveTo>
                <a:cubicBezTo>
                  <a:pt x="8940" y="358"/>
                  <a:pt x="9663" y="469"/>
                  <a:pt x="10418" y="796"/>
                </a:cubicBezTo>
                <a:lnTo>
                  <a:pt x="10418" y="7796"/>
                </a:lnTo>
                <a:cubicBezTo>
                  <a:pt x="9723" y="7513"/>
                  <a:pt x="8997" y="7381"/>
                  <a:pt x="8289" y="7381"/>
                </a:cubicBezTo>
                <a:cubicBezTo>
                  <a:pt x="7542" y="7381"/>
                  <a:pt x="6816" y="7527"/>
                  <a:pt x="6168" y="7796"/>
                </a:cubicBezTo>
                <a:lnTo>
                  <a:pt x="6168" y="796"/>
                </a:lnTo>
                <a:cubicBezTo>
                  <a:pt x="6430" y="676"/>
                  <a:pt x="7238" y="358"/>
                  <a:pt x="8309" y="358"/>
                </a:cubicBezTo>
                <a:close/>
                <a:moveTo>
                  <a:pt x="3700" y="358"/>
                </a:moveTo>
                <a:cubicBezTo>
                  <a:pt x="4458" y="358"/>
                  <a:pt x="5191" y="513"/>
                  <a:pt x="5823" y="796"/>
                </a:cubicBezTo>
                <a:cubicBezTo>
                  <a:pt x="5811" y="1677"/>
                  <a:pt x="5811" y="6761"/>
                  <a:pt x="5811" y="7796"/>
                </a:cubicBezTo>
                <a:cubicBezTo>
                  <a:pt x="5418" y="7642"/>
                  <a:pt x="4656" y="7392"/>
                  <a:pt x="3668" y="7392"/>
                </a:cubicBezTo>
                <a:cubicBezTo>
                  <a:pt x="2929" y="7392"/>
                  <a:pt x="2215" y="7523"/>
                  <a:pt x="1548" y="7808"/>
                </a:cubicBezTo>
                <a:lnTo>
                  <a:pt x="1548" y="3867"/>
                </a:lnTo>
                <a:cubicBezTo>
                  <a:pt x="1548" y="3760"/>
                  <a:pt x="1477" y="3689"/>
                  <a:pt x="1370" y="3689"/>
                </a:cubicBezTo>
                <a:cubicBezTo>
                  <a:pt x="1262" y="3689"/>
                  <a:pt x="1191" y="3760"/>
                  <a:pt x="1191" y="3867"/>
                </a:cubicBezTo>
                <a:lnTo>
                  <a:pt x="1191" y="7987"/>
                </a:lnTo>
                <a:cubicBezTo>
                  <a:pt x="1191" y="8118"/>
                  <a:pt x="1298" y="8225"/>
                  <a:pt x="1429" y="8225"/>
                </a:cubicBezTo>
                <a:cubicBezTo>
                  <a:pt x="1465" y="8225"/>
                  <a:pt x="1489" y="8225"/>
                  <a:pt x="1524" y="8213"/>
                </a:cubicBezTo>
                <a:cubicBezTo>
                  <a:pt x="2203" y="7916"/>
                  <a:pt x="2917" y="7761"/>
                  <a:pt x="3656" y="7761"/>
                </a:cubicBezTo>
                <a:cubicBezTo>
                  <a:pt x="4715" y="7761"/>
                  <a:pt x="5537" y="8070"/>
                  <a:pt x="5799" y="8189"/>
                </a:cubicBezTo>
                <a:lnTo>
                  <a:pt x="5799" y="8606"/>
                </a:lnTo>
                <a:lnTo>
                  <a:pt x="417" y="8606"/>
                </a:lnTo>
                <a:cubicBezTo>
                  <a:pt x="381" y="8606"/>
                  <a:pt x="358" y="8582"/>
                  <a:pt x="358" y="8547"/>
                </a:cubicBezTo>
                <a:lnTo>
                  <a:pt x="358" y="1248"/>
                </a:lnTo>
                <a:cubicBezTo>
                  <a:pt x="358" y="1212"/>
                  <a:pt x="381" y="1188"/>
                  <a:pt x="417" y="1188"/>
                </a:cubicBezTo>
                <a:lnTo>
                  <a:pt x="1203" y="1188"/>
                </a:lnTo>
                <a:lnTo>
                  <a:pt x="1203" y="3153"/>
                </a:lnTo>
                <a:cubicBezTo>
                  <a:pt x="1203" y="3248"/>
                  <a:pt x="1274" y="3332"/>
                  <a:pt x="1382" y="3332"/>
                </a:cubicBezTo>
                <a:cubicBezTo>
                  <a:pt x="1489" y="3332"/>
                  <a:pt x="1560" y="3248"/>
                  <a:pt x="1560" y="3153"/>
                </a:cubicBezTo>
                <a:lnTo>
                  <a:pt x="1560" y="796"/>
                </a:lnTo>
                <a:cubicBezTo>
                  <a:pt x="2253" y="495"/>
                  <a:pt x="2987" y="358"/>
                  <a:pt x="3700" y="358"/>
                </a:cubicBezTo>
                <a:close/>
                <a:moveTo>
                  <a:pt x="6608" y="7987"/>
                </a:moveTo>
                <a:lnTo>
                  <a:pt x="6608" y="9249"/>
                </a:lnTo>
                <a:lnTo>
                  <a:pt x="6501" y="9166"/>
                </a:lnTo>
                <a:cubicBezTo>
                  <a:pt x="6471" y="9136"/>
                  <a:pt x="6430" y="9121"/>
                  <a:pt x="6390" y="9121"/>
                </a:cubicBezTo>
                <a:cubicBezTo>
                  <a:pt x="6349" y="9121"/>
                  <a:pt x="6311" y="9136"/>
                  <a:pt x="6287" y="9166"/>
                </a:cubicBezTo>
                <a:lnTo>
                  <a:pt x="6168" y="9261"/>
                </a:lnTo>
                <a:lnTo>
                  <a:pt x="6168" y="8166"/>
                </a:lnTo>
                <a:cubicBezTo>
                  <a:pt x="6251" y="8118"/>
                  <a:pt x="6418" y="8058"/>
                  <a:pt x="6608" y="7987"/>
                </a:cubicBezTo>
                <a:close/>
                <a:moveTo>
                  <a:pt x="8273" y="0"/>
                </a:moveTo>
                <a:cubicBezTo>
                  <a:pt x="7438" y="0"/>
                  <a:pt x="6643" y="178"/>
                  <a:pt x="5989" y="486"/>
                </a:cubicBezTo>
                <a:cubicBezTo>
                  <a:pt x="5715" y="367"/>
                  <a:pt x="4858" y="10"/>
                  <a:pt x="3668" y="10"/>
                </a:cubicBezTo>
                <a:cubicBezTo>
                  <a:pt x="2858" y="10"/>
                  <a:pt x="2072" y="176"/>
                  <a:pt x="1322" y="510"/>
                </a:cubicBezTo>
                <a:cubicBezTo>
                  <a:pt x="1143" y="593"/>
                  <a:pt x="1191" y="796"/>
                  <a:pt x="1191" y="843"/>
                </a:cubicBezTo>
                <a:lnTo>
                  <a:pt x="405" y="843"/>
                </a:lnTo>
                <a:cubicBezTo>
                  <a:pt x="179" y="843"/>
                  <a:pt x="0" y="1022"/>
                  <a:pt x="0" y="1248"/>
                </a:cubicBezTo>
                <a:lnTo>
                  <a:pt x="0" y="8535"/>
                </a:lnTo>
                <a:cubicBezTo>
                  <a:pt x="0" y="8761"/>
                  <a:pt x="179" y="8939"/>
                  <a:pt x="405" y="8939"/>
                </a:cubicBezTo>
                <a:lnTo>
                  <a:pt x="5811" y="8939"/>
                </a:lnTo>
                <a:lnTo>
                  <a:pt x="5811" y="9630"/>
                </a:lnTo>
                <a:cubicBezTo>
                  <a:pt x="5811" y="9740"/>
                  <a:pt x="5889" y="9808"/>
                  <a:pt x="5977" y="9808"/>
                </a:cubicBezTo>
                <a:cubicBezTo>
                  <a:pt x="6013" y="9808"/>
                  <a:pt x="6050" y="9797"/>
                  <a:pt x="6084" y="9773"/>
                </a:cubicBezTo>
                <a:lnTo>
                  <a:pt x="6382" y="9535"/>
                </a:lnTo>
                <a:cubicBezTo>
                  <a:pt x="6656" y="9737"/>
                  <a:pt x="6668" y="9809"/>
                  <a:pt x="6787" y="9809"/>
                </a:cubicBezTo>
                <a:cubicBezTo>
                  <a:pt x="6894" y="9809"/>
                  <a:pt x="6966" y="9737"/>
                  <a:pt x="6966" y="9630"/>
                </a:cubicBezTo>
                <a:lnTo>
                  <a:pt x="6966" y="8939"/>
                </a:lnTo>
                <a:lnTo>
                  <a:pt x="9335" y="8939"/>
                </a:lnTo>
                <a:cubicBezTo>
                  <a:pt x="9442" y="8939"/>
                  <a:pt x="9513" y="8856"/>
                  <a:pt x="9513" y="8761"/>
                </a:cubicBezTo>
                <a:cubicBezTo>
                  <a:pt x="9513" y="8654"/>
                  <a:pt x="9442" y="8582"/>
                  <a:pt x="9335" y="8582"/>
                </a:cubicBezTo>
                <a:lnTo>
                  <a:pt x="6966" y="8582"/>
                </a:lnTo>
                <a:lnTo>
                  <a:pt x="6966" y="7892"/>
                </a:lnTo>
                <a:cubicBezTo>
                  <a:pt x="7400" y="7783"/>
                  <a:pt x="7847" y="7728"/>
                  <a:pt x="8295" y="7728"/>
                </a:cubicBezTo>
                <a:cubicBezTo>
                  <a:pt x="9025" y="7728"/>
                  <a:pt x="9760" y="7875"/>
                  <a:pt x="10454" y="8177"/>
                </a:cubicBezTo>
                <a:cubicBezTo>
                  <a:pt x="10483" y="8192"/>
                  <a:pt x="10514" y="8199"/>
                  <a:pt x="10544" y="8199"/>
                </a:cubicBezTo>
                <a:cubicBezTo>
                  <a:pt x="10662" y="8199"/>
                  <a:pt x="10776" y="8096"/>
                  <a:pt x="10776" y="7963"/>
                </a:cubicBezTo>
                <a:lnTo>
                  <a:pt x="10776" y="1177"/>
                </a:lnTo>
                <a:lnTo>
                  <a:pt x="11561" y="1177"/>
                </a:lnTo>
                <a:cubicBezTo>
                  <a:pt x="11597" y="1177"/>
                  <a:pt x="11621" y="1212"/>
                  <a:pt x="11621" y="1236"/>
                </a:cubicBezTo>
                <a:lnTo>
                  <a:pt x="11621" y="8535"/>
                </a:lnTo>
                <a:cubicBezTo>
                  <a:pt x="11621" y="8570"/>
                  <a:pt x="11597" y="8594"/>
                  <a:pt x="11561" y="8594"/>
                </a:cubicBezTo>
                <a:lnTo>
                  <a:pt x="10049" y="8594"/>
                </a:lnTo>
                <a:cubicBezTo>
                  <a:pt x="9942" y="8594"/>
                  <a:pt x="9871" y="8666"/>
                  <a:pt x="9871" y="8773"/>
                </a:cubicBezTo>
                <a:cubicBezTo>
                  <a:pt x="9871" y="8880"/>
                  <a:pt x="9942" y="8951"/>
                  <a:pt x="10049" y="8951"/>
                </a:cubicBezTo>
                <a:lnTo>
                  <a:pt x="11561" y="8951"/>
                </a:lnTo>
                <a:cubicBezTo>
                  <a:pt x="11788" y="8951"/>
                  <a:pt x="11966" y="8773"/>
                  <a:pt x="11966" y="8547"/>
                </a:cubicBezTo>
                <a:lnTo>
                  <a:pt x="11966" y="1236"/>
                </a:lnTo>
                <a:cubicBezTo>
                  <a:pt x="11954" y="998"/>
                  <a:pt x="11776" y="831"/>
                  <a:pt x="11549" y="831"/>
                </a:cubicBezTo>
                <a:lnTo>
                  <a:pt x="10764" y="831"/>
                </a:lnTo>
                <a:cubicBezTo>
                  <a:pt x="10752" y="784"/>
                  <a:pt x="10811" y="581"/>
                  <a:pt x="10633" y="498"/>
                </a:cubicBezTo>
                <a:cubicBezTo>
                  <a:pt x="9864" y="154"/>
                  <a:pt x="9051" y="0"/>
                  <a:pt x="827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200">
              <a:buClr>
                <a:srgbClr val="000000"/>
              </a:buClr>
            </a:pPr>
            <a:endParaRPr sz="1865" kern="0">
              <a:solidFill>
                <a:schemeClr val="bg1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702570" y="234733"/>
            <a:ext cx="7448161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Федеральные рабочие программы</a:t>
            </a:r>
          </a:p>
        </p:txBody>
      </p:sp>
      <p:pic>
        <p:nvPicPr>
          <p:cNvPr id="27" name="Google Shape;118;p18"/>
          <p:cNvPicPr preferRelativeResize="0"/>
          <p:nvPr/>
        </p:nvPicPr>
        <p:blipFill rotWithShape="1">
          <a:blip r:embed="rId2" cstate="print"/>
          <a:srcRect/>
          <a:stretch>
            <a:fillRect/>
          </a:stretch>
        </p:blipFill>
        <p:spPr>
          <a:xfrm>
            <a:off x="9749100" y="99574"/>
            <a:ext cx="915272" cy="796854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image1.png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0851471" y="104070"/>
            <a:ext cx="985613" cy="796856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298968" y="1144524"/>
            <a:ext cx="4258945" cy="75084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spc="-10" dirty="0" smtClean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ОСНОВЫ</a:t>
            </a:r>
            <a:r>
              <a:rPr sz="1600" spc="20" dirty="0" smtClean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600" spc="-1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БЕЗОПАСНОСТИ</a:t>
            </a:r>
            <a:r>
              <a:rPr sz="1600" spc="35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600" spc="-5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И</a:t>
            </a:r>
            <a:r>
              <a:rPr sz="1600" spc="-1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 ЗАЩИТЫ</a:t>
            </a:r>
            <a:r>
              <a:rPr sz="1600" spc="25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600" spc="-15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РОДИНЫ</a:t>
            </a:r>
            <a:endParaRPr sz="1600" dirty="0">
              <a:solidFill>
                <a:srgbClr val="002060"/>
              </a:solidFill>
              <a:latin typeface="Calibri" panose="020F0502020204030204"/>
              <a:cs typeface="Calibri" panose="020F0502020204030204"/>
            </a:endParaRPr>
          </a:p>
          <a:p>
            <a:pPr marL="12700" marR="5080">
              <a:lnSpc>
                <a:spcPct val="100000"/>
              </a:lnSpc>
            </a:pPr>
            <a:r>
              <a:rPr sz="1600" spc="-1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(для</a:t>
            </a:r>
            <a:r>
              <a:rPr sz="1600" spc="15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600" b="1" spc="-1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8–9</a:t>
            </a:r>
            <a:r>
              <a:rPr sz="1600" b="1" spc="2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600" b="1" spc="-5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классов</a:t>
            </a:r>
            <a:r>
              <a:rPr sz="1600" b="1" spc="15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600" spc="-1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образовательных организаций) </a:t>
            </a:r>
            <a:r>
              <a:rPr sz="1600" spc="-345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600" spc="-5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1</a:t>
            </a:r>
            <a:r>
              <a:rPr sz="1600" spc="1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600" spc="-5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час</a:t>
            </a:r>
            <a:r>
              <a:rPr sz="160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600" spc="-5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в</a:t>
            </a:r>
            <a:r>
              <a:rPr sz="1600" spc="-15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600" spc="-2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неделю</a:t>
            </a:r>
            <a:endParaRPr sz="1600" dirty="0">
              <a:solidFill>
                <a:srgbClr val="002060"/>
              </a:solidFill>
              <a:latin typeface="Calibri" panose="020F0502020204030204"/>
              <a:cs typeface="Calibri" panose="020F0502020204030204"/>
            </a:endParaRPr>
          </a:p>
        </p:txBody>
      </p:sp>
      <p:pic>
        <p:nvPicPr>
          <p:cNvPr id="30" name="Рисунок 2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39" y="1021413"/>
            <a:ext cx="1039916" cy="1039916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53" y="1003202"/>
            <a:ext cx="1008507" cy="1008507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25950" t="21200" r="28975" b="3868"/>
          <a:stretch>
            <a:fillRect/>
          </a:stretch>
        </p:blipFill>
        <p:spPr>
          <a:xfrm>
            <a:off x="4279392" y="132732"/>
            <a:ext cx="7050024" cy="6592535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0" y="-1"/>
            <a:ext cx="2438400" cy="6858000"/>
          </a:xfrm>
          <a:prstGeom prst="rect">
            <a:avLst/>
          </a:prstGeom>
          <a:solidFill>
            <a:srgbClr val="2168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 rot="19515149">
            <a:off x="634546" y="3895247"/>
            <a:ext cx="2235983" cy="2185279"/>
          </a:xfrm>
          <a:prstGeom prst="ellipse">
            <a:avLst/>
          </a:prstGeom>
          <a:noFill/>
          <a:ln w="1016000">
            <a:gradFill>
              <a:gsLst>
                <a:gs pos="0">
                  <a:schemeClr val="bg1"/>
                </a:gs>
                <a:gs pos="80000">
                  <a:srgbClr val="4681F0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Google Shape;13683;p70"/>
          <p:cNvSpPr/>
          <p:nvPr/>
        </p:nvSpPr>
        <p:spPr>
          <a:xfrm>
            <a:off x="2669707" y="208323"/>
            <a:ext cx="1650441" cy="1384807"/>
          </a:xfrm>
          <a:custGeom>
            <a:avLst/>
            <a:gdLst/>
            <a:ahLst/>
            <a:cxnLst/>
            <a:rect l="l" t="t" r="r" b="b"/>
            <a:pathLst>
              <a:path w="11967" h="9809" extrusionOk="0">
                <a:moveTo>
                  <a:pt x="8309" y="358"/>
                </a:moveTo>
                <a:cubicBezTo>
                  <a:pt x="8940" y="358"/>
                  <a:pt x="9663" y="469"/>
                  <a:pt x="10418" y="796"/>
                </a:cubicBezTo>
                <a:lnTo>
                  <a:pt x="10418" y="7796"/>
                </a:lnTo>
                <a:cubicBezTo>
                  <a:pt x="9723" y="7513"/>
                  <a:pt x="8997" y="7381"/>
                  <a:pt x="8289" y="7381"/>
                </a:cubicBezTo>
                <a:cubicBezTo>
                  <a:pt x="7542" y="7381"/>
                  <a:pt x="6816" y="7527"/>
                  <a:pt x="6168" y="7796"/>
                </a:cubicBezTo>
                <a:lnTo>
                  <a:pt x="6168" y="796"/>
                </a:lnTo>
                <a:cubicBezTo>
                  <a:pt x="6430" y="676"/>
                  <a:pt x="7238" y="358"/>
                  <a:pt x="8309" y="358"/>
                </a:cubicBezTo>
                <a:close/>
                <a:moveTo>
                  <a:pt x="3700" y="358"/>
                </a:moveTo>
                <a:cubicBezTo>
                  <a:pt x="4458" y="358"/>
                  <a:pt x="5191" y="513"/>
                  <a:pt x="5823" y="796"/>
                </a:cubicBezTo>
                <a:cubicBezTo>
                  <a:pt x="5811" y="1677"/>
                  <a:pt x="5811" y="6761"/>
                  <a:pt x="5811" y="7796"/>
                </a:cubicBezTo>
                <a:cubicBezTo>
                  <a:pt x="5418" y="7642"/>
                  <a:pt x="4656" y="7392"/>
                  <a:pt x="3668" y="7392"/>
                </a:cubicBezTo>
                <a:cubicBezTo>
                  <a:pt x="2929" y="7392"/>
                  <a:pt x="2215" y="7523"/>
                  <a:pt x="1548" y="7808"/>
                </a:cubicBezTo>
                <a:lnTo>
                  <a:pt x="1548" y="3867"/>
                </a:lnTo>
                <a:cubicBezTo>
                  <a:pt x="1548" y="3760"/>
                  <a:pt x="1477" y="3689"/>
                  <a:pt x="1370" y="3689"/>
                </a:cubicBezTo>
                <a:cubicBezTo>
                  <a:pt x="1262" y="3689"/>
                  <a:pt x="1191" y="3760"/>
                  <a:pt x="1191" y="3867"/>
                </a:cubicBezTo>
                <a:lnTo>
                  <a:pt x="1191" y="7987"/>
                </a:lnTo>
                <a:cubicBezTo>
                  <a:pt x="1191" y="8118"/>
                  <a:pt x="1298" y="8225"/>
                  <a:pt x="1429" y="8225"/>
                </a:cubicBezTo>
                <a:cubicBezTo>
                  <a:pt x="1465" y="8225"/>
                  <a:pt x="1489" y="8225"/>
                  <a:pt x="1524" y="8213"/>
                </a:cubicBezTo>
                <a:cubicBezTo>
                  <a:pt x="2203" y="7916"/>
                  <a:pt x="2917" y="7761"/>
                  <a:pt x="3656" y="7761"/>
                </a:cubicBezTo>
                <a:cubicBezTo>
                  <a:pt x="4715" y="7761"/>
                  <a:pt x="5537" y="8070"/>
                  <a:pt x="5799" y="8189"/>
                </a:cubicBezTo>
                <a:lnTo>
                  <a:pt x="5799" y="8606"/>
                </a:lnTo>
                <a:lnTo>
                  <a:pt x="417" y="8606"/>
                </a:lnTo>
                <a:cubicBezTo>
                  <a:pt x="381" y="8606"/>
                  <a:pt x="358" y="8582"/>
                  <a:pt x="358" y="8547"/>
                </a:cubicBezTo>
                <a:lnTo>
                  <a:pt x="358" y="1248"/>
                </a:lnTo>
                <a:cubicBezTo>
                  <a:pt x="358" y="1212"/>
                  <a:pt x="381" y="1188"/>
                  <a:pt x="417" y="1188"/>
                </a:cubicBezTo>
                <a:lnTo>
                  <a:pt x="1203" y="1188"/>
                </a:lnTo>
                <a:lnTo>
                  <a:pt x="1203" y="3153"/>
                </a:lnTo>
                <a:cubicBezTo>
                  <a:pt x="1203" y="3248"/>
                  <a:pt x="1274" y="3332"/>
                  <a:pt x="1382" y="3332"/>
                </a:cubicBezTo>
                <a:cubicBezTo>
                  <a:pt x="1489" y="3332"/>
                  <a:pt x="1560" y="3248"/>
                  <a:pt x="1560" y="3153"/>
                </a:cubicBezTo>
                <a:lnTo>
                  <a:pt x="1560" y="796"/>
                </a:lnTo>
                <a:cubicBezTo>
                  <a:pt x="2253" y="495"/>
                  <a:pt x="2987" y="358"/>
                  <a:pt x="3700" y="358"/>
                </a:cubicBezTo>
                <a:close/>
                <a:moveTo>
                  <a:pt x="6608" y="7987"/>
                </a:moveTo>
                <a:lnTo>
                  <a:pt x="6608" y="9249"/>
                </a:lnTo>
                <a:lnTo>
                  <a:pt x="6501" y="9166"/>
                </a:lnTo>
                <a:cubicBezTo>
                  <a:pt x="6471" y="9136"/>
                  <a:pt x="6430" y="9121"/>
                  <a:pt x="6390" y="9121"/>
                </a:cubicBezTo>
                <a:cubicBezTo>
                  <a:pt x="6349" y="9121"/>
                  <a:pt x="6311" y="9136"/>
                  <a:pt x="6287" y="9166"/>
                </a:cubicBezTo>
                <a:lnTo>
                  <a:pt x="6168" y="9261"/>
                </a:lnTo>
                <a:lnTo>
                  <a:pt x="6168" y="8166"/>
                </a:lnTo>
                <a:cubicBezTo>
                  <a:pt x="6251" y="8118"/>
                  <a:pt x="6418" y="8058"/>
                  <a:pt x="6608" y="7987"/>
                </a:cubicBezTo>
                <a:close/>
                <a:moveTo>
                  <a:pt x="8273" y="0"/>
                </a:moveTo>
                <a:cubicBezTo>
                  <a:pt x="7438" y="0"/>
                  <a:pt x="6643" y="178"/>
                  <a:pt x="5989" y="486"/>
                </a:cubicBezTo>
                <a:cubicBezTo>
                  <a:pt x="5715" y="367"/>
                  <a:pt x="4858" y="10"/>
                  <a:pt x="3668" y="10"/>
                </a:cubicBezTo>
                <a:cubicBezTo>
                  <a:pt x="2858" y="10"/>
                  <a:pt x="2072" y="176"/>
                  <a:pt x="1322" y="510"/>
                </a:cubicBezTo>
                <a:cubicBezTo>
                  <a:pt x="1143" y="593"/>
                  <a:pt x="1191" y="796"/>
                  <a:pt x="1191" y="843"/>
                </a:cubicBezTo>
                <a:lnTo>
                  <a:pt x="405" y="843"/>
                </a:lnTo>
                <a:cubicBezTo>
                  <a:pt x="179" y="843"/>
                  <a:pt x="0" y="1022"/>
                  <a:pt x="0" y="1248"/>
                </a:cubicBezTo>
                <a:lnTo>
                  <a:pt x="0" y="8535"/>
                </a:lnTo>
                <a:cubicBezTo>
                  <a:pt x="0" y="8761"/>
                  <a:pt x="179" y="8939"/>
                  <a:pt x="405" y="8939"/>
                </a:cubicBezTo>
                <a:lnTo>
                  <a:pt x="5811" y="8939"/>
                </a:lnTo>
                <a:lnTo>
                  <a:pt x="5811" y="9630"/>
                </a:lnTo>
                <a:cubicBezTo>
                  <a:pt x="5811" y="9740"/>
                  <a:pt x="5889" y="9808"/>
                  <a:pt x="5977" y="9808"/>
                </a:cubicBezTo>
                <a:cubicBezTo>
                  <a:pt x="6013" y="9808"/>
                  <a:pt x="6050" y="9797"/>
                  <a:pt x="6084" y="9773"/>
                </a:cubicBezTo>
                <a:lnTo>
                  <a:pt x="6382" y="9535"/>
                </a:lnTo>
                <a:cubicBezTo>
                  <a:pt x="6656" y="9737"/>
                  <a:pt x="6668" y="9809"/>
                  <a:pt x="6787" y="9809"/>
                </a:cubicBezTo>
                <a:cubicBezTo>
                  <a:pt x="6894" y="9809"/>
                  <a:pt x="6966" y="9737"/>
                  <a:pt x="6966" y="9630"/>
                </a:cubicBezTo>
                <a:lnTo>
                  <a:pt x="6966" y="8939"/>
                </a:lnTo>
                <a:lnTo>
                  <a:pt x="9335" y="8939"/>
                </a:lnTo>
                <a:cubicBezTo>
                  <a:pt x="9442" y="8939"/>
                  <a:pt x="9513" y="8856"/>
                  <a:pt x="9513" y="8761"/>
                </a:cubicBezTo>
                <a:cubicBezTo>
                  <a:pt x="9513" y="8654"/>
                  <a:pt x="9442" y="8582"/>
                  <a:pt x="9335" y="8582"/>
                </a:cubicBezTo>
                <a:lnTo>
                  <a:pt x="6966" y="8582"/>
                </a:lnTo>
                <a:lnTo>
                  <a:pt x="6966" y="7892"/>
                </a:lnTo>
                <a:cubicBezTo>
                  <a:pt x="7400" y="7783"/>
                  <a:pt x="7847" y="7728"/>
                  <a:pt x="8295" y="7728"/>
                </a:cubicBezTo>
                <a:cubicBezTo>
                  <a:pt x="9025" y="7728"/>
                  <a:pt x="9760" y="7875"/>
                  <a:pt x="10454" y="8177"/>
                </a:cubicBezTo>
                <a:cubicBezTo>
                  <a:pt x="10483" y="8192"/>
                  <a:pt x="10514" y="8199"/>
                  <a:pt x="10544" y="8199"/>
                </a:cubicBezTo>
                <a:cubicBezTo>
                  <a:pt x="10662" y="8199"/>
                  <a:pt x="10776" y="8096"/>
                  <a:pt x="10776" y="7963"/>
                </a:cubicBezTo>
                <a:lnTo>
                  <a:pt x="10776" y="1177"/>
                </a:lnTo>
                <a:lnTo>
                  <a:pt x="11561" y="1177"/>
                </a:lnTo>
                <a:cubicBezTo>
                  <a:pt x="11597" y="1177"/>
                  <a:pt x="11621" y="1212"/>
                  <a:pt x="11621" y="1236"/>
                </a:cubicBezTo>
                <a:lnTo>
                  <a:pt x="11621" y="8535"/>
                </a:lnTo>
                <a:cubicBezTo>
                  <a:pt x="11621" y="8570"/>
                  <a:pt x="11597" y="8594"/>
                  <a:pt x="11561" y="8594"/>
                </a:cubicBezTo>
                <a:lnTo>
                  <a:pt x="10049" y="8594"/>
                </a:lnTo>
                <a:cubicBezTo>
                  <a:pt x="9942" y="8594"/>
                  <a:pt x="9871" y="8666"/>
                  <a:pt x="9871" y="8773"/>
                </a:cubicBezTo>
                <a:cubicBezTo>
                  <a:pt x="9871" y="8880"/>
                  <a:pt x="9942" y="8951"/>
                  <a:pt x="10049" y="8951"/>
                </a:cubicBezTo>
                <a:lnTo>
                  <a:pt x="11561" y="8951"/>
                </a:lnTo>
                <a:cubicBezTo>
                  <a:pt x="11788" y="8951"/>
                  <a:pt x="11966" y="8773"/>
                  <a:pt x="11966" y="8547"/>
                </a:cubicBezTo>
                <a:lnTo>
                  <a:pt x="11966" y="1236"/>
                </a:lnTo>
                <a:cubicBezTo>
                  <a:pt x="11954" y="998"/>
                  <a:pt x="11776" y="831"/>
                  <a:pt x="11549" y="831"/>
                </a:cubicBezTo>
                <a:lnTo>
                  <a:pt x="10764" y="831"/>
                </a:lnTo>
                <a:cubicBezTo>
                  <a:pt x="10752" y="784"/>
                  <a:pt x="10811" y="581"/>
                  <a:pt x="10633" y="498"/>
                </a:cubicBezTo>
                <a:cubicBezTo>
                  <a:pt x="9864" y="154"/>
                  <a:pt x="9051" y="0"/>
                  <a:pt x="8273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200">
              <a:buClr>
                <a:srgbClr val="000000"/>
              </a:buClr>
            </a:pPr>
            <a:endParaRPr sz="1865" kern="0">
              <a:solidFill>
                <a:schemeClr val="bg1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326745" y="824611"/>
          <a:ext cx="11527155" cy="582558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38810"/>
                <a:gridCol w="8045450"/>
                <a:gridCol w="1296670"/>
                <a:gridCol w="1546225"/>
              </a:tblGrid>
              <a:tr h="544322">
                <a:tc>
                  <a:txBody>
                    <a:bodyPr/>
                    <a:lstStyle/>
                    <a:p>
                      <a:pPr marL="72390">
                        <a:lnSpc>
                          <a:spcPct val="100000"/>
                        </a:lnSpc>
                        <a:spcBef>
                          <a:spcPts val="1160"/>
                        </a:spcBef>
                      </a:pPr>
                      <a:r>
                        <a:rPr sz="1600" b="1" dirty="0">
                          <a:latin typeface="Calibri" panose="020F0502020204030204"/>
                          <a:cs typeface="Calibri" panose="020F0502020204030204"/>
                        </a:rPr>
                        <a:t>№</a:t>
                      </a:r>
                      <a:endParaRPr sz="1600" dirty="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473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AE2F3"/>
                    </a:solidFill>
                  </a:tcPr>
                </a:tc>
                <a:tc>
                  <a:txBody>
                    <a:bodyPr/>
                    <a:lstStyle/>
                    <a:p>
                      <a:pPr marL="26670">
                        <a:lnSpc>
                          <a:spcPct val="100000"/>
                        </a:lnSpc>
                        <a:spcBef>
                          <a:spcPts val="1160"/>
                        </a:spcBef>
                      </a:pPr>
                      <a:r>
                        <a:rPr sz="1600" b="1" dirty="0">
                          <a:latin typeface="Calibri" panose="020F0502020204030204"/>
                          <a:cs typeface="Calibri" panose="020F0502020204030204"/>
                        </a:rPr>
                        <a:t>Наименование</a:t>
                      </a:r>
                      <a:r>
                        <a:rPr sz="1600" b="1" spc="-4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b="1" spc="-5" dirty="0">
                          <a:latin typeface="Calibri" panose="020F0502020204030204"/>
                          <a:cs typeface="Calibri" panose="020F0502020204030204"/>
                        </a:rPr>
                        <a:t>мероприятия</a:t>
                      </a:r>
                      <a:endParaRPr sz="1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473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AE2F3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600" b="1" spc="-10" dirty="0">
                          <a:latin typeface="Calibri" panose="020F0502020204030204"/>
                          <a:cs typeface="Calibri" panose="020F0502020204030204"/>
                        </a:rPr>
                        <a:t>Срок</a:t>
                      </a:r>
                      <a:endParaRPr sz="1600" dirty="0">
                        <a:latin typeface="Calibri" panose="020F0502020204030204"/>
                        <a:cs typeface="Calibri" panose="020F0502020204030204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600" b="1" spc="-5" dirty="0">
                          <a:latin typeface="Calibri" panose="020F0502020204030204"/>
                          <a:cs typeface="Calibri" panose="020F0502020204030204"/>
                        </a:rPr>
                        <a:t>исполнения</a:t>
                      </a:r>
                      <a:endParaRPr sz="1600" dirty="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AE2F3"/>
                    </a:solidFill>
                  </a:tcPr>
                </a:tc>
                <a:tc>
                  <a:txBody>
                    <a:bodyPr/>
                    <a:lstStyle/>
                    <a:p>
                      <a:pPr marL="212725">
                        <a:lnSpc>
                          <a:spcPct val="100000"/>
                        </a:lnSpc>
                        <a:spcBef>
                          <a:spcPts val="1160"/>
                        </a:spcBef>
                      </a:pPr>
                      <a:r>
                        <a:rPr sz="1600" b="1" spc="-5" dirty="0">
                          <a:latin typeface="Calibri" panose="020F0502020204030204"/>
                          <a:cs typeface="Calibri" panose="020F0502020204030204"/>
                        </a:rPr>
                        <a:t>Примечание</a:t>
                      </a:r>
                      <a:endParaRPr sz="1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1473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AE2F3"/>
                    </a:solidFill>
                  </a:tcPr>
                </a:tc>
              </a:tr>
              <a:tr h="263905">
                <a:tc gridSpan="4">
                  <a:txBody>
                    <a:bodyPr/>
                    <a:lstStyle/>
                    <a:p>
                      <a:pPr marL="21590">
                        <a:lnSpc>
                          <a:spcPts val="1915"/>
                        </a:lnSpc>
                        <a:spcBef>
                          <a:spcPts val="60"/>
                        </a:spcBef>
                      </a:pPr>
                      <a:r>
                        <a:rPr sz="1600" b="1" spc="-5" dirty="0">
                          <a:latin typeface="Calibri" panose="020F0502020204030204"/>
                          <a:cs typeface="Calibri" panose="020F0502020204030204"/>
                        </a:rPr>
                        <a:t>Организация</a:t>
                      </a:r>
                      <a:r>
                        <a:rPr sz="1600" b="1" spc="1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b="1" spc="-10" dirty="0">
                          <a:latin typeface="Calibri" panose="020F0502020204030204"/>
                          <a:cs typeface="Calibri" panose="020F0502020204030204"/>
                        </a:rPr>
                        <a:t>образовательного</a:t>
                      </a:r>
                      <a:r>
                        <a:rPr sz="1600" b="1" spc="-2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b="1" spc="-10" dirty="0">
                          <a:latin typeface="Calibri" panose="020F0502020204030204"/>
                          <a:cs typeface="Calibri" panose="020F0502020204030204"/>
                        </a:rPr>
                        <a:t>процесса</a:t>
                      </a:r>
                      <a:endParaRPr sz="1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76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0" marR="0" marT="0" marB="0"/>
                </a:tc>
              </a:tr>
              <a:tr h="487680">
                <a:tc>
                  <a:txBody>
                    <a:bodyPr/>
                    <a:lstStyle/>
                    <a:p>
                      <a:pPr marR="236855" algn="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600" dirty="0">
                          <a:latin typeface="Calibri" panose="020F0502020204030204"/>
                          <a:cs typeface="Calibri" panose="020F0502020204030204"/>
                        </a:rPr>
                        <a:t>1</a:t>
                      </a:r>
                      <a:endParaRPr sz="1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76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ts val="1825"/>
                        </a:lnSpc>
                      </a:pPr>
                      <a:r>
                        <a:rPr sz="1600" spc="-10" dirty="0">
                          <a:latin typeface="Calibri" panose="020F0502020204030204"/>
                          <a:cs typeface="Calibri" panose="020F0502020204030204"/>
                        </a:rPr>
                        <a:t>Внести</a:t>
                      </a:r>
                      <a:r>
                        <a:rPr sz="1600" spc="2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5" dirty="0">
                          <a:latin typeface="Calibri" panose="020F0502020204030204"/>
                          <a:cs typeface="Calibri" panose="020F0502020204030204"/>
                        </a:rPr>
                        <a:t>изменения</a:t>
                      </a:r>
                      <a:r>
                        <a:rPr sz="1600" spc="2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5" dirty="0">
                          <a:latin typeface="Calibri" panose="020F0502020204030204"/>
                          <a:cs typeface="Calibri" panose="020F0502020204030204"/>
                        </a:rPr>
                        <a:t>в</a:t>
                      </a:r>
                      <a:r>
                        <a:rPr sz="160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5" dirty="0">
                          <a:latin typeface="Calibri" panose="020F0502020204030204"/>
                          <a:cs typeface="Calibri" panose="020F0502020204030204"/>
                        </a:rPr>
                        <a:t>учебные</a:t>
                      </a:r>
                      <a:r>
                        <a:rPr sz="1600" spc="2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5" dirty="0">
                          <a:latin typeface="Calibri" panose="020F0502020204030204"/>
                          <a:cs typeface="Calibri" panose="020F0502020204030204"/>
                        </a:rPr>
                        <a:t>планы </a:t>
                      </a:r>
                      <a:r>
                        <a:rPr sz="1600" spc="-15" dirty="0">
                          <a:latin typeface="Calibri" panose="020F0502020204030204"/>
                          <a:cs typeface="Calibri" panose="020F0502020204030204"/>
                        </a:rPr>
                        <a:t>ОУ</a:t>
                      </a:r>
                      <a:r>
                        <a:rPr sz="1600" spc="2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5" dirty="0">
                          <a:latin typeface="Calibri" panose="020F0502020204030204"/>
                          <a:cs typeface="Calibri" panose="020F0502020204030204"/>
                        </a:rPr>
                        <a:t>на</a:t>
                      </a:r>
                      <a:r>
                        <a:rPr sz="1600" spc="-1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5" dirty="0">
                          <a:latin typeface="Calibri" panose="020F0502020204030204"/>
                          <a:cs typeface="Calibri" panose="020F0502020204030204"/>
                        </a:rPr>
                        <a:t>уровне</a:t>
                      </a:r>
                      <a:r>
                        <a:rPr sz="1600" spc="2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10" dirty="0">
                          <a:latin typeface="Calibri" panose="020F0502020204030204"/>
                          <a:cs typeface="Calibri" panose="020F0502020204030204"/>
                        </a:rPr>
                        <a:t>ООО</a:t>
                      </a:r>
                      <a:r>
                        <a:rPr sz="1600" spc="1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5" dirty="0">
                          <a:latin typeface="Calibri" panose="020F0502020204030204"/>
                          <a:cs typeface="Calibri" panose="020F0502020204030204"/>
                        </a:rPr>
                        <a:t>и</a:t>
                      </a:r>
                      <a:r>
                        <a:rPr sz="1600" spc="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10" dirty="0">
                          <a:latin typeface="Calibri" panose="020F0502020204030204"/>
                          <a:cs typeface="Calibri" panose="020F0502020204030204"/>
                        </a:rPr>
                        <a:t>СОО</a:t>
                      </a:r>
                      <a:r>
                        <a:rPr sz="1600" spc="2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5" dirty="0">
                          <a:latin typeface="Calibri" panose="020F0502020204030204"/>
                          <a:cs typeface="Calibri" panose="020F0502020204030204"/>
                        </a:rPr>
                        <a:t>в</a:t>
                      </a:r>
                      <a:r>
                        <a:rPr sz="1600" spc="-1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5" dirty="0">
                          <a:latin typeface="Calibri" panose="020F0502020204030204"/>
                          <a:cs typeface="Calibri" panose="020F0502020204030204"/>
                        </a:rPr>
                        <a:t>части</a:t>
                      </a:r>
                      <a:r>
                        <a:rPr sz="1600" spc="1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10" dirty="0">
                          <a:latin typeface="Calibri" panose="020F0502020204030204"/>
                          <a:cs typeface="Calibri" panose="020F0502020204030204"/>
                        </a:rPr>
                        <a:t>учебного</a:t>
                      </a:r>
                      <a:r>
                        <a:rPr sz="1600" spc="2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10" dirty="0">
                          <a:latin typeface="Calibri" panose="020F0502020204030204"/>
                          <a:cs typeface="Calibri" panose="020F0502020204030204"/>
                        </a:rPr>
                        <a:t>предмета</a:t>
                      </a:r>
                      <a:endParaRPr sz="1600">
                        <a:latin typeface="Calibri" panose="020F0502020204030204"/>
                        <a:cs typeface="Calibri" panose="020F0502020204030204"/>
                      </a:endParaRPr>
                    </a:p>
                    <a:p>
                      <a:pPr marL="21590">
                        <a:lnSpc>
                          <a:spcPts val="1915"/>
                        </a:lnSpc>
                      </a:pPr>
                      <a:r>
                        <a:rPr sz="1600" spc="-5" dirty="0">
                          <a:latin typeface="Calibri" panose="020F0502020204030204"/>
                          <a:cs typeface="Calibri" panose="020F0502020204030204"/>
                        </a:rPr>
                        <a:t>«Основы</a:t>
                      </a:r>
                      <a:r>
                        <a:rPr sz="160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5" dirty="0">
                          <a:latin typeface="Calibri" panose="020F0502020204030204"/>
                          <a:cs typeface="Calibri" panose="020F0502020204030204"/>
                        </a:rPr>
                        <a:t>безопасности</a:t>
                      </a:r>
                      <a:r>
                        <a:rPr sz="1600" spc="3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5" dirty="0">
                          <a:latin typeface="Calibri" panose="020F0502020204030204"/>
                          <a:cs typeface="Calibri" panose="020F0502020204030204"/>
                        </a:rPr>
                        <a:t>и защиты</a:t>
                      </a:r>
                      <a:r>
                        <a:rPr sz="1600" spc="-2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20" dirty="0">
                          <a:latin typeface="Calibri" panose="020F0502020204030204"/>
                          <a:cs typeface="Calibri" panose="020F0502020204030204"/>
                        </a:rPr>
                        <a:t>Родины»</a:t>
                      </a:r>
                      <a:endParaRPr sz="1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ts val="1825"/>
                        </a:lnSpc>
                      </a:pPr>
                      <a:r>
                        <a:rPr sz="1600" spc="-10" dirty="0">
                          <a:latin typeface="Calibri" panose="020F0502020204030204"/>
                          <a:cs typeface="Calibri" panose="020F0502020204030204"/>
                        </a:rPr>
                        <a:t>01.07.2024</a:t>
                      </a:r>
                      <a:endParaRPr sz="1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072260">
                <a:tc>
                  <a:txBody>
                    <a:bodyPr/>
                    <a:lstStyle/>
                    <a:p>
                      <a:pPr marR="236855" algn="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600" dirty="0">
                          <a:latin typeface="Calibri" panose="020F0502020204030204"/>
                          <a:cs typeface="Calibri" panose="020F0502020204030204"/>
                        </a:rPr>
                        <a:t>2</a:t>
                      </a:r>
                      <a:endParaRPr sz="1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76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600" spc="-10" dirty="0">
                          <a:latin typeface="Calibri" panose="020F0502020204030204"/>
                          <a:cs typeface="Calibri" panose="020F0502020204030204"/>
                        </a:rPr>
                        <a:t>Внести</a:t>
                      </a:r>
                      <a:r>
                        <a:rPr sz="1600" spc="2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5" dirty="0">
                          <a:latin typeface="Calibri" panose="020F0502020204030204"/>
                          <a:cs typeface="Calibri" panose="020F0502020204030204"/>
                        </a:rPr>
                        <a:t>изменения</a:t>
                      </a:r>
                      <a:r>
                        <a:rPr sz="1600" spc="2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5" dirty="0">
                          <a:latin typeface="Calibri" panose="020F0502020204030204"/>
                          <a:cs typeface="Calibri" panose="020F0502020204030204"/>
                        </a:rPr>
                        <a:t>в</a:t>
                      </a:r>
                      <a:r>
                        <a:rPr sz="1600" spc="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15" dirty="0">
                          <a:latin typeface="Calibri" panose="020F0502020204030204"/>
                          <a:cs typeface="Calibri" panose="020F0502020204030204"/>
                        </a:rPr>
                        <a:t>содержательный</a:t>
                      </a:r>
                      <a:r>
                        <a:rPr sz="1600" spc="2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5" dirty="0">
                          <a:latin typeface="Calibri" panose="020F0502020204030204"/>
                          <a:cs typeface="Calibri" panose="020F0502020204030204"/>
                        </a:rPr>
                        <a:t>и</a:t>
                      </a:r>
                      <a:r>
                        <a:rPr sz="1600" spc="1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10" dirty="0">
                          <a:latin typeface="Calibri" panose="020F0502020204030204"/>
                          <a:cs typeface="Calibri" panose="020F0502020204030204"/>
                        </a:rPr>
                        <a:t>организационный</a:t>
                      </a:r>
                      <a:r>
                        <a:rPr sz="1600" spc="-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15" dirty="0">
                          <a:latin typeface="Calibri" panose="020F0502020204030204"/>
                          <a:cs typeface="Calibri" panose="020F0502020204030204"/>
                        </a:rPr>
                        <a:t>разделы</a:t>
                      </a:r>
                      <a:r>
                        <a:rPr sz="160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10" dirty="0">
                          <a:latin typeface="Calibri" panose="020F0502020204030204"/>
                          <a:cs typeface="Calibri" panose="020F0502020204030204"/>
                        </a:rPr>
                        <a:t>основных</a:t>
                      </a:r>
                      <a:endParaRPr sz="1600">
                        <a:latin typeface="Calibri" panose="020F0502020204030204"/>
                        <a:cs typeface="Calibri" panose="020F0502020204030204"/>
                      </a:endParaRPr>
                    </a:p>
                    <a:p>
                      <a:pPr marL="2159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600" spc="-10" dirty="0">
                          <a:latin typeface="Calibri" panose="020F0502020204030204"/>
                          <a:cs typeface="Calibri" panose="020F0502020204030204"/>
                        </a:rPr>
                        <a:t>образовательных</a:t>
                      </a:r>
                      <a:r>
                        <a:rPr sz="1600" spc="-1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5" dirty="0">
                          <a:latin typeface="Calibri" panose="020F0502020204030204"/>
                          <a:cs typeface="Calibri" panose="020F0502020204030204"/>
                        </a:rPr>
                        <a:t>программ</a:t>
                      </a:r>
                      <a:r>
                        <a:rPr sz="1600" spc="3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15" dirty="0">
                          <a:latin typeface="Calibri" panose="020F0502020204030204"/>
                          <a:cs typeface="Calibri" panose="020F0502020204030204"/>
                        </a:rPr>
                        <a:t>ОУ</a:t>
                      </a:r>
                      <a:r>
                        <a:rPr sz="1600" spc="2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10" dirty="0">
                          <a:latin typeface="Calibri" panose="020F0502020204030204"/>
                          <a:cs typeface="Calibri" panose="020F0502020204030204"/>
                        </a:rPr>
                        <a:t>ООО</a:t>
                      </a:r>
                      <a:r>
                        <a:rPr sz="1600" spc="2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5" dirty="0">
                          <a:latin typeface="Calibri" panose="020F0502020204030204"/>
                          <a:cs typeface="Calibri" panose="020F0502020204030204"/>
                        </a:rPr>
                        <a:t>и</a:t>
                      </a:r>
                      <a:r>
                        <a:rPr sz="1600" spc="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10" dirty="0">
                          <a:latin typeface="Calibri" panose="020F0502020204030204"/>
                          <a:cs typeface="Calibri" panose="020F0502020204030204"/>
                        </a:rPr>
                        <a:t>СОО</a:t>
                      </a:r>
                      <a:r>
                        <a:rPr sz="1600" spc="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5" dirty="0">
                          <a:latin typeface="Calibri" panose="020F0502020204030204"/>
                          <a:cs typeface="Calibri" panose="020F0502020204030204"/>
                        </a:rPr>
                        <a:t>в</a:t>
                      </a:r>
                      <a:r>
                        <a:rPr sz="160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5" dirty="0">
                          <a:latin typeface="Calibri" panose="020F0502020204030204"/>
                          <a:cs typeface="Calibri" panose="020F0502020204030204"/>
                        </a:rPr>
                        <a:t>части</a:t>
                      </a:r>
                      <a:r>
                        <a:rPr sz="1600" spc="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10" dirty="0">
                          <a:latin typeface="Calibri" panose="020F0502020204030204"/>
                          <a:cs typeface="Calibri" panose="020F0502020204030204"/>
                        </a:rPr>
                        <a:t>учебного</a:t>
                      </a:r>
                      <a:r>
                        <a:rPr sz="1600" spc="2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10" dirty="0">
                          <a:latin typeface="Calibri" panose="020F0502020204030204"/>
                          <a:cs typeface="Calibri" panose="020F0502020204030204"/>
                        </a:rPr>
                        <a:t>предмета</a:t>
                      </a:r>
                      <a:r>
                        <a:rPr sz="1600" spc="4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5" dirty="0">
                          <a:latin typeface="Calibri" panose="020F0502020204030204"/>
                          <a:cs typeface="Calibri" panose="020F0502020204030204"/>
                        </a:rPr>
                        <a:t>«Основы</a:t>
                      </a:r>
                      <a:endParaRPr sz="1600">
                        <a:latin typeface="Calibri" panose="020F0502020204030204"/>
                        <a:cs typeface="Calibri" panose="020F0502020204030204"/>
                      </a:endParaRPr>
                    </a:p>
                    <a:p>
                      <a:pPr marL="21590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600" spc="-5" dirty="0">
                          <a:latin typeface="Calibri" panose="020F0502020204030204"/>
                          <a:cs typeface="Calibri" panose="020F0502020204030204"/>
                        </a:rPr>
                        <a:t>безопасности</a:t>
                      </a:r>
                      <a:r>
                        <a:rPr sz="1600" spc="3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5" dirty="0">
                          <a:latin typeface="Calibri" panose="020F0502020204030204"/>
                          <a:cs typeface="Calibri" panose="020F0502020204030204"/>
                        </a:rPr>
                        <a:t>и</a:t>
                      </a:r>
                      <a:r>
                        <a:rPr sz="1600" spc="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5" dirty="0">
                          <a:latin typeface="Calibri" panose="020F0502020204030204"/>
                          <a:cs typeface="Calibri" panose="020F0502020204030204"/>
                        </a:rPr>
                        <a:t>защиты</a:t>
                      </a:r>
                      <a:r>
                        <a:rPr sz="1600" spc="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20" dirty="0">
                          <a:latin typeface="Calibri" panose="020F0502020204030204"/>
                          <a:cs typeface="Calibri" panose="020F0502020204030204"/>
                        </a:rPr>
                        <a:t>Родины»</a:t>
                      </a:r>
                      <a:r>
                        <a:rPr sz="1600" spc="2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400" spc="-5" dirty="0">
                          <a:latin typeface="Calibri" panose="020F0502020204030204"/>
                          <a:cs typeface="Calibri" panose="020F0502020204030204"/>
                        </a:rPr>
                        <a:t>(в</a:t>
                      </a:r>
                      <a:r>
                        <a:rPr sz="140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400" spc="-5" dirty="0">
                          <a:latin typeface="Calibri" panose="020F0502020204030204"/>
                          <a:cs typeface="Calibri" panose="020F0502020204030204"/>
                        </a:rPr>
                        <a:t>том</a:t>
                      </a:r>
                      <a:r>
                        <a:rPr sz="1400" spc="-1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400" spc="-5" dirty="0">
                          <a:latin typeface="Calibri" panose="020F0502020204030204"/>
                          <a:cs typeface="Calibri" panose="020F0502020204030204"/>
                        </a:rPr>
                        <a:t>числе</a:t>
                      </a:r>
                      <a:r>
                        <a:rPr sz="1400" spc="-1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400" spc="-5" dirty="0">
                          <a:latin typeface="Calibri" panose="020F0502020204030204"/>
                          <a:cs typeface="Calibri" panose="020F0502020204030204"/>
                        </a:rPr>
                        <a:t>проведение</a:t>
                      </a:r>
                      <a:r>
                        <a:rPr sz="1400" spc="1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400" dirty="0">
                          <a:latin typeface="Calibri" panose="020F0502020204030204"/>
                          <a:cs typeface="Calibri" panose="020F0502020204030204"/>
                        </a:rPr>
                        <a:t>учебных</a:t>
                      </a:r>
                      <a:r>
                        <a:rPr sz="1400" spc="1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400" spc="-5" dirty="0">
                          <a:latin typeface="Calibri" panose="020F0502020204030204"/>
                          <a:cs typeface="Calibri" panose="020F0502020204030204"/>
                        </a:rPr>
                        <a:t>сборов (8</a:t>
                      </a:r>
                      <a:r>
                        <a:rPr sz="1400" dirty="0">
                          <a:latin typeface="Calibri" panose="020F0502020204030204"/>
                          <a:cs typeface="Calibri" panose="020F0502020204030204"/>
                        </a:rPr>
                        <a:t> и</a:t>
                      </a:r>
                      <a:r>
                        <a:rPr sz="1400" spc="-5" dirty="0">
                          <a:latin typeface="Calibri" panose="020F0502020204030204"/>
                          <a:cs typeface="Calibri" panose="020F0502020204030204"/>
                        </a:rPr>
                        <a:t> 10</a:t>
                      </a:r>
                      <a:r>
                        <a:rPr sz="140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400" spc="-5" dirty="0">
                          <a:latin typeface="Calibri" panose="020F0502020204030204"/>
                          <a:cs typeface="Calibri" panose="020F0502020204030204"/>
                        </a:rPr>
                        <a:t>классы) </a:t>
                      </a:r>
                      <a:r>
                        <a:rPr sz="1400" dirty="0">
                          <a:latin typeface="Calibri" panose="020F0502020204030204"/>
                          <a:cs typeface="Calibri" panose="020F0502020204030204"/>
                        </a:rPr>
                        <a:t>в</a:t>
                      </a:r>
                      <a:endParaRPr sz="1400">
                        <a:latin typeface="Calibri" panose="020F0502020204030204"/>
                        <a:cs typeface="Calibri" panose="020F0502020204030204"/>
                      </a:endParaRPr>
                    </a:p>
                    <a:p>
                      <a:pPr marL="21590">
                        <a:lnSpc>
                          <a:spcPts val="1660"/>
                        </a:lnSpc>
                        <a:spcBef>
                          <a:spcPts val="285"/>
                        </a:spcBef>
                      </a:pPr>
                      <a:r>
                        <a:rPr sz="1400" spc="-5" dirty="0">
                          <a:latin typeface="Calibri" panose="020F0502020204030204"/>
                          <a:cs typeface="Calibri" panose="020F0502020204030204"/>
                        </a:rPr>
                        <a:t>соответствии</a:t>
                      </a:r>
                      <a:r>
                        <a:rPr sz="1400" spc="-2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400" dirty="0">
                          <a:latin typeface="Calibri" panose="020F0502020204030204"/>
                          <a:cs typeface="Calibri" panose="020F0502020204030204"/>
                        </a:rPr>
                        <a:t>с</a:t>
                      </a:r>
                      <a:r>
                        <a:rPr sz="1400" spc="-2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400" spc="-5" dirty="0">
                          <a:latin typeface="Calibri" panose="020F0502020204030204"/>
                          <a:cs typeface="Calibri" panose="020F0502020204030204"/>
                        </a:rPr>
                        <a:t>разработанными </a:t>
                      </a:r>
                      <a:r>
                        <a:rPr sz="1400" dirty="0">
                          <a:latin typeface="Calibri" panose="020F0502020204030204"/>
                          <a:cs typeface="Calibri" panose="020F0502020204030204"/>
                        </a:rPr>
                        <a:t>программами</a:t>
                      </a:r>
                      <a:r>
                        <a:rPr sz="1400" spc="1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400" dirty="0">
                          <a:latin typeface="Calibri" panose="020F0502020204030204"/>
                          <a:cs typeface="Calibri" panose="020F0502020204030204"/>
                        </a:rPr>
                        <a:t>учебных</a:t>
                      </a:r>
                      <a:r>
                        <a:rPr sz="1400" spc="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400" spc="-5" dirty="0">
                          <a:latin typeface="Calibri" panose="020F0502020204030204"/>
                          <a:cs typeface="Calibri" panose="020F0502020204030204"/>
                        </a:rPr>
                        <a:t>сборов)</a:t>
                      </a:r>
                      <a:endParaRPr sz="14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76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600" spc="-10" dirty="0">
                          <a:latin typeface="Calibri" panose="020F0502020204030204"/>
                          <a:cs typeface="Calibri" panose="020F0502020204030204"/>
                        </a:rPr>
                        <a:t>01.07.2024</a:t>
                      </a:r>
                      <a:endParaRPr sz="1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76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44322">
                <a:tc>
                  <a:txBody>
                    <a:bodyPr/>
                    <a:lstStyle/>
                    <a:p>
                      <a:pPr marR="259715" algn="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sz="1600" dirty="0">
                          <a:latin typeface="Calibri" panose="020F0502020204030204"/>
                          <a:cs typeface="Calibri" panose="020F0502020204030204"/>
                        </a:rPr>
                        <a:t>3</a:t>
                      </a:r>
                      <a:endParaRPr sz="1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82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sz="1600" spc="-5" dirty="0">
                          <a:latin typeface="Calibri" panose="020F0502020204030204"/>
                          <a:cs typeface="Calibri" panose="020F0502020204030204"/>
                        </a:rPr>
                        <a:t>Обеспечить</a:t>
                      </a:r>
                      <a:r>
                        <a:rPr sz="1600" spc="4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5" dirty="0">
                          <a:latin typeface="Calibri" panose="020F0502020204030204"/>
                          <a:cs typeface="Calibri" panose="020F0502020204030204"/>
                        </a:rPr>
                        <a:t>привлечение</a:t>
                      </a:r>
                      <a:r>
                        <a:rPr sz="1600" spc="2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5" dirty="0">
                          <a:latin typeface="Calibri" panose="020F0502020204030204"/>
                          <a:cs typeface="Calibri" panose="020F0502020204030204"/>
                        </a:rPr>
                        <a:t>к </a:t>
                      </a:r>
                      <a:r>
                        <a:rPr sz="1600" spc="-10" dirty="0">
                          <a:latin typeface="Calibri" panose="020F0502020204030204"/>
                          <a:cs typeface="Calibri" panose="020F0502020204030204"/>
                        </a:rPr>
                        <a:t>проведению</a:t>
                      </a:r>
                      <a:r>
                        <a:rPr sz="1600" spc="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5" dirty="0">
                          <a:latin typeface="Calibri" panose="020F0502020204030204"/>
                          <a:cs typeface="Calibri" panose="020F0502020204030204"/>
                        </a:rPr>
                        <a:t>учебных</a:t>
                      </a:r>
                      <a:r>
                        <a:rPr sz="1600" spc="1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5" dirty="0">
                          <a:latin typeface="Calibri" panose="020F0502020204030204"/>
                          <a:cs typeface="Calibri" panose="020F0502020204030204"/>
                        </a:rPr>
                        <a:t>сборов</a:t>
                      </a:r>
                      <a:r>
                        <a:rPr sz="1600" spc="1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10" dirty="0">
                          <a:latin typeface="Calibri" panose="020F0502020204030204"/>
                          <a:cs typeface="Calibri" panose="020F0502020204030204"/>
                        </a:rPr>
                        <a:t>обучающихся</a:t>
                      </a:r>
                      <a:r>
                        <a:rPr sz="1600" spc="1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5" dirty="0">
                          <a:latin typeface="Calibri" panose="020F0502020204030204"/>
                          <a:cs typeface="Calibri" panose="020F0502020204030204"/>
                        </a:rPr>
                        <a:t>8</a:t>
                      </a:r>
                      <a:r>
                        <a:rPr sz="160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5" dirty="0">
                          <a:latin typeface="Calibri" panose="020F0502020204030204"/>
                          <a:cs typeface="Calibri" panose="020F0502020204030204"/>
                        </a:rPr>
                        <a:t>и</a:t>
                      </a:r>
                      <a:r>
                        <a:rPr sz="1600" spc="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5" dirty="0">
                          <a:latin typeface="Calibri" panose="020F0502020204030204"/>
                          <a:cs typeface="Calibri" panose="020F0502020204030204"/>
                        </a:rPr>
                        <a:t>10</a:t>
                      </a:r>
                      <a:r>
                        <a:rPr sz="1600" spc="1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5" dirty="0">
                          <a:latin typeface="Calibri" panose="020F0502020204030204"/>
                          <a:cs typeface="Calibri" panose="020F0502020204030204"/>
                        </a:rPr>
                        <a:t>классов</a:t>
                      </a:r>
                      <a:endParaRPr sz="1600">
                        <a:latin typeface="Calibri" panose="020F0502020204030204"/>
                        <a:cs typeface="Calibri" panose="020F0502020204030204"/>
                      </a:endParaRPr>
                    </a:p>
                    <a:p>
                      <a:pPr marL="21590">
                        <a:lnSpc>
                          <a:spcPts val="1915"/>
                        </a:lnSpc>
                        <a:spcBef>
                          <a:spcPts val="285"/>
                        </a:spcBef>
                      </a:pPr>
                      <a:r>
                        <a:rPr sz="1600" spc="-5" dirty="0">
                          <a:latin typeface="Calibri" panose="020F0502020204030204"/>
                          <a:cs typeface="Calibri" panose="020F0502020204030204"/>
                        </a:rPr>
                        <a:t>Центров</a:t>
                      </a:r>
                      <a:r>
                        <a:rPr sz="1600" spc="2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10" dirty="0">
                          <a:latin typeface="Calibri" panose="020F0502020204030204"/>
                          <a:cs typeface="Calibri" panose="020F0502020204030204"/>
                        </a:rPr>
                        <a:t>военно-патриотического</a:t>
                      </a:r>
                      <a:r>
                        <a:rPr sz="1600" spc="5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5" dirty="0">
                          <a:latin typeface="Calibri" panose="020F0502020204030204"/>
                          <a:cs typeface="Calibri" panose="020F0502020204030204"/>
                        </a:rPr>
                        <a:t>воспитания</a:t>
                      </a:r>
                      <a:r>
                        <a:rPr sz="1600" spc="2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20" dirty="0">
                          <a:latin typeface="Calibri" panose="020F0502020204030204"/>
                          <a:cs typeface="Calibri" panose="020F0502020204030204"/>
                        </a:rPr>
                        <a:t>молодежи</a:t>
                      </a:r>
                      <a:r>
                        <a:rPr sz="1600" spc="3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10" dirty="0">
                          <a:latin typeface="Calibri" panose="020F0502020204030204"/>
                          <a:cs typeface="Calibri" panose="020F0502020204030204"/>
                        </a:rPr>
                        <a:t>(«Авангард»)</a:t>
                      </a:r>
                      <a:endParaRPr sz="1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82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sz="1600" spc="-10" dirty="0">
                          <a:latin typeface="Calibri" panose="020F0502020204030204"/>
                          <a:cs typeface="Calibri" panose="020F0502020204030204"/>
                        </a:rPr>
                        <a:t>31.08.2024</a:t>
                      </a:r>
                      <a:endParaRPr sz="1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82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44322">
                <a:tc>
                  <a:txBody>
                    <a:bodyPr/>
                    <a:lstStyle/>
                    <a:p>
                      <a:pPr marR="259715" algn="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600" dirty="0">
                          <a:latin typeface="Calibri" panose="020F0502020204030204"/>
                          <a:cs typeface="Calibri" panose="020F0502020204030204"/>
                        </a:rPr>
                        <a:t>4</a:t>
                      </a:r>
                      <a:endParaRPr sz="1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76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600" spc="-5" dirty="0">
                          <a:latin typeface="Calibri" panose="020F0502020204030204"/>
                          <a:cs typeface="Calibri" panose="020F0502020204030204"/>
                        </a:rPr>
                        <a:t>Привести</a:t>
                      </a:r>
                      <a:r>
                        <a:rPr sz="1600" spc="1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5" dirty="0">
                          <a:latin typeface="Calibri" panose="020F0502020204030204"/>
                          <a:cs typeface="Calibri" panose="020F0502020204030204"/>
                        </a:rPr>
                        <a:t>наименование</a:t>
                      </a:r>
                      <a:r>
                        <a:rPr sz="1600" spc="1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5" dirty="0">
                          <a:latin typeface="Calibri" panose="020F0502020204030204"/>
                          <a:cs typeface="Calibri" panose="020F0502020204030204"/>
                        </a:rPr>
                        <a:t>учебных</a:t>
                      </a:r>
                      <a:r>
                        <a:rPr sz="1600" spc="1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10" dirty="0">
                          <a:latin typeface="Calibri" panose="020F0502020204030204"/>
                          <a:cs typeface="Calibri" panose="020F0502020204030204"/>
                        </a:rPr>
                        <a:t>кабинетов</a:t>
                      </a:r>
                      <a:r>
                        <a:rPr sz="160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15" dirty="0">
                          <a:latin typeface="Calibri" panose="020F0502020204030204"/>
                          <a:cs typeface="Calibri" panose="020F0502020204030204"/>
                        </a:rPr>
                        <a:t>ОУ</a:t>
                      </a:r>
                      <a:r>
                        <a:rPr sz="1600" spc="1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10" dirty="0">
                          <a:latin typeface="Calibri" panose="020F0502020204030204"/>
                          <a:cs typeface="Calibri" panose="020F0502020204030204"/>
                        </a:rPr>
                        <a:t>(таблички)</a:t>
                      </a:r>
                      <a:r>
                        <a:rPr sz="160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5" dirty="0">
                          <a:latin typeface="Calibri" panose="020F0502020204030204"/>
                          <a:cs typeface="Calibri" panose="020F0502020204030204"/>
                        </a:rPr>
                        <a:t>в</a:t>
                      </a:r>
                      <a:r>
                        <a:rPr sz="1600" spc="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10" dirty="0">
                          <a:latin typeface="Calibri" panose="020F0502020204030204"/>
                          <a:cs typeface="Calibri" panose="020F0502020204030204"/>
                        </a:rPr>
                        <a:t>соответствие</a:t>
                      </a:r>
                      <a:r>
                        <a:rPr sz="1600" spc="3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5" dirty="0">
                          <a:latin typeface="Calibri" panose="020F0502020204030204"/>
                          <a:cs typeface="Calibri" panose="020F0502020204030204"/>
                        </a:rPr>
                        <a:t>с</a:t>
                      </a:r>
                      <a:r>
                        <a:rPr sz="160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5" dirty="0">
                          <a:latin typeface="Calibri" panose="020F0502020204030204"/>
                          <a:cs typeface="Calibri" panose="020F0502020204030204"/>
                        </a:rPr>
                        <a:t>названием</a:t>
                      </a:r>
                      <a:endParaRPr sz="1600">
                        <a:latin typeface="Calibri" panose="020F0502020204030204"/>
                        <a:cs typeface="Calibri" panose="020F0502020204030204"/>
                      </a:endParaRPr>
                    </a:p>
                    <a:p>
                      <a:pPr marL="21590">
                        <a:lnSpc>
                          <a:spcPts val="1915"/>
                        </a:lnSpc>
                        <a:spcBef>
                          <a:spcPts val="290"/>
                        </a:spcBef>
                      </a:pPr>
                      <a:r>
                        <a:rPr sz="1600" spc="-10" dirty="0">
                          <a:latin typeface="Calibri" panose="020F0502020204030204"/>
                          <a:cs typeface="Calibri" panose="020F0502020204030204"/>
                        </a:rPr>
                        <a:t>учебного</a:t>
                      </a:r>
                      <a:r>
                        <a:rPr sz="1600" spc="1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10" dirty="0">
                          <a:latin typeface="Calibri" panose="020F0502020204030204"/>
                          <a:cs typeface="Calibri" panose="020F0502020204030204"/>
                        </a:rPr>
                        <a:t>предмета</a:t>
                      </a:r>
                      <a:r>
                        <a:rPr sz="1600" spc="3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5" dirty="0">
                          <a:latin typeface="Calibri" panose="020F0502020204030204"/>
                          <a:cs typeface="Calibri" panose="020F0502020204030204"/>
                        </a:rPr>
                        <a:t>«Основы</a:t>
                      </a:r>
                      <a:r>
                        <a:rPr sz="1600" spc="2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5" dirty="0">
                          <a:latin typeface="Calibri" panose="020F0502020204030204"/>
                          <a:cs typeface="Calibri" panose="020F0502020204030204"/>
                        </a:rPr>
                        <a:t>безопасности</a:t>
                      </a:r>
                      <a:r>
                        <a:rPr sz="1600" spc="3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5" dirty="0">
                          <a:latin typeface="Calibri" panose="020F0502020204030204"/>
                          <a:cs typeface="Calibri" panose="020F0502020204030204"/>
                        </a:rPr>
                        <a:t>и</a:t>
                      </a:r>
                      <a:r>
                        <a:rPr sz="160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5" dirty="0">
                          <a:latin typeface="Calibri" panose="020F0502020204030204"/>
                          <a:cs typeface="Calibri" panose="020F0502020204030204"/>
                        </a:rPr>
                        <a:t>защиты</a:t>
                      </a:r>
                      <a:r>
                        <a:rPr sz="160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20" dirty="0">
                          <a:latin typeface="Calibri" panose="020F0502020204030204"/>
                          <a:cs typeface="Calibri" panose="020F0502020204030204"/>
                        </a:rPr>
                        <a:t>Родины»</a:t>
                      </a:r>
                      <a:endParaRPr sz="1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76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600" spc="-10" dirty="0">
                          <a:latin typeface="Calibri" panose="020F0502020204030204"/>
                          <a:cs typeface="Calibri" panose="020F0502020204030204"/>
                        </a:rPr>
                        <a:t>31.08.2024</a:t>
                      </a:r>
                      <a:endParaRPr sz="1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76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824738">
                <a:tc>
                  <a:txBody>
                    <a:bodyPr/>
                    <a:lstStyle/>
                    <a:p>
                      <a:pPr marR="259715" algn="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600" dirty="0">
                          <a:latin typeface="Calibri" panose="020F0502020204030204"/>
                          <a:cs typeface="Calibri" panose="020F0502020204030204"/>
                        </a:rPr>
                        <a:t>5</a:t>
                      </a:r>
                      <a:endParaRPr sz="1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76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600" spc="-5" dirty="0">
                          <a:latin typeface="Calibri" panose="020F0502020204030204"/>
                          <a:cs typeface="Calibri" panose="020F0502020204030204"/>
                        </a:rPr>
                        <a:t>Обеспечить</a:t>
                      </a:r>
                      <a:r>
                        <a:rPr sz="1600" spc="4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5" dirty="0">
                          <a:latin typeface="Calibri" panose="020F0502020204030204"/>
                          <a:cs typeface="Calibri" panose="020F0502020204030204"/>
                        </a:rPr>
                        <a:t>приобретение</a:t>
                      </a:r>
                      <a:r>
                        <a:rPr sz="1600" spc="3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15" dirty="0">
                          <a:latin typeface="Calibri" panose="020F0502020204030204"/>
                          <a:cs typeface="Calibri" panose="020F0502020204030204"/>
                        </a:rPr>
                        <a:t>расходных</a:t>
                      </a:r>
                      <a:r>
                        <a:rPr sz="1600" spc="-10" dirty="0">
                          <a:latin typeface="Calibri" panose="020F0502020204030204"/>
                          <a:cs typeface="Calibri" panose="020F0502020204030204"/>
                        </a:rPr>
                        <a:t> материалов</a:t>
                      </a:r>
                      <a:r>
                        <a:rPr sz="1600" spc="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10" dirty="0">
                          <a:latin typeface="Calibri" panose="020F0502020204030204"/>
                          <a:cs typeface="Calibri" panose="020F0502020204030204"/>
                        </a:rPr>
                        <a:t>для</a:t>
                      </a:r>
                      <a:r>
                        <a:rPr sz="160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10" dirty="0">
                          <a:latin typeface="Calibri" panose="020F0502020204030204"/>
                          <a:cs typeface="Calibri" panose="020F0502020204030204"/>
                        </a:rPr>
                        <a:t>реализации </a:t>
                      </a:r>
                      <a:r>
                        <a:rPr sz="1600" spc="-5" dirty="0">
                          <a:latin typeface="Calibri" panose="020F0502020204030204"/>
                          <a:cs typeface="Calibri" panose="020F0502020204030204"/>
                        </a:rPr>
                        <a:t>рабочей</a:t>
                      </a:r>
                      <a:r>
                        <a:rPr sz="1600" spc="2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5" dirty="0">
                          <a:latin typeface="Calibri" panose="020F0502020204030204"/>
                          <a:cs typeface="Calibri" panose="020F0502020204030204"/>
                        </a:rPr>
                        <a:t>программы</a:t>
                      </a:r>
                      <a:r>
                        <a:rPr sz="1600" spc="1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5" dirty="0">
                          <a:latin typeface="Calibri" panose="020F0502020204030204"/>
                          <a:cs typeface="Calibri" panose="020F0502020204030204"/>
                        </a:rPr>
                        <a:t>по</a:t>
                      </a:r>
                      <a:endParaRPr sz="1600">
                        <a:latin typeface="Calibri" panose="020F0502020204030204"/>
                        <a:cs typeface="Calibri" panose="020F0502020204030204"/>
                      </a:endParaRPr>
                    </a:p>
                    <a:p>
                      <a:pPr marL="21590" marR="48895">
                        <a:lnSpc>
                          <a:spcPts val="2210"/>
                        </a:lnSpc>
                      </a:pPr>
                      <a:r>
                        <a:rPr sz="1600" spc="-10" dirty="0">
                          <a:latin typeface="Calibri" panose="020F0502020204030204"/>
                          <a:cs typeface="Calibri" panose="020F0502020204030204"/>
                        </a:rPr>
                        <a:t>учебному</a:t>
                      </a:r>
                      <a:r>
                        <a:rPr sz="1600" spc="4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10" dirty="0">
                          <a:latin typeface="Calibri" panose="020F0502020204030204"/>
                          <a:cs typeface="Calibri" panose="020F0502020204030204"/>
                        </a:rPr>
                        <a:t>предмету</a:t>
                      </a:r>
                      <a:r>
                        <a:rPr sz="1600" spc="3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5" dirty="0">
                          <a:latin typeface="Calibri" panose="020F0502020204030204"/>
                          <a:cs typeface="Calibri" panose="020F0502020204030204"/>
                        </a:rPr>
                        <a:t>«Основы</a:t>
                      </a:r>
                      <a:r>
                        <a:rPr sz="1600" spc="3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5" dirty="0">
                          <a:latin typeface="Calibri" panose="020F0502020204030204"/>
                          <a:cs typeface="Calibri" panose="020F0502020204030204"/>
                        </a:rPr>
                        <a:t>безопасности</a:t>
                      </a:r>
                      <a:r>
                        <a:rPr sz="1600" spc="3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5" dirty="0">
                          <a:latin typeface="Calibri" panose="020F0502020204030204"/>
                          <a:cs typeface="Calibri" panose="020F0502020204030204"/>
                        </a:rPr>
                        <a:t>и</a:t>
                      </a:r>
                      <a:r>
                        <a:rPr sz="1600" spc="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5" dirty="0">
                          <a:latin typeface="Calibri" panose="020F0502020204030204"/>
                          <a:cs typeface="Calibri" panose="020F0502020204030204"/>
                        </a:rPr>
                        <a:t>защиты</a:t>
                      </a:r>
                      <a:r>
                        <a:rPr sz="160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20" dirty="0">
                          <a:latin typeface="Calibri" panose="020F0502020204030204"/>
                          <a:cs typeface="Calibri" panose="020F0502020204030204"/>
                        </a:rPr>
                        <a:t>Родины»</a:t>
                      </a:r>
                      <a:r>
                        <a:rPr sz="1600" spc="3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5" dirty="0">
                          <a:latin typeface="Calibri" panose="020F0502020204030204"/>
                          <a:cs typeface="Calibri" panose="020F0502020204030204"/>
                        </a:rPr>
                        <a:t>по</a:t>
                      </a:r>
                      <a:r>
                        <a:rPr sz="1600" spc="2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5" dirty="0">
                          <a:latin typeface="Calibri" panose="020F0502020204030204"/>
                          <a:cs typeface="Calibri" panose="020F0502020204030204"/>
                        </a:rPr>
                        <a:t>статье</a:t>
                      </a:r>
                      <a:r>
                        <a:rPr sz="1600" spc="1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10" dirty="0">
                          <a:latin typeface="Calibri" panose="020F0502020204030204"/>
                          <a:cs typeface="Calibri" panose="020F0502020204030204"/>
                        </a:rPr>
                        <a:t>«Прочие</a:t>
                      </a:r>
                      <a:r>
                        <a:rPr sz="1600" spc="3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15" dirty="0">
                          <a:latin typeface="Calibri" panose="020F0502020204030204"/>
                          <a:cs typeface="Calibri" panose="020F0502020204030204"/>
                        </a:rPr>
                        <a:t>расходы» </a:t>
                      </a:r>
                      <a:r>
                        <a:rPr sz="1600" spc="-34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5" dirty="0">
                          <a:latin typeface="Calibri" panose="020F0502020204030204"/>
                          <a:cs typeface="Calibri" panose="020F0502020204030204"/>
                        </a:rPr>
                        <a:t>(жгуты,</a:t>
                      </a:r>
                      <a:r>
                        <a:rPr sz="160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10" dirty="0">
                          <a:latin typeface="Calibri" panose="020F0502020204030204"/>
                          <a:cs typeface="Calibri" panose="020F0502020204030204"/>
                        </a:rPr>
                        <a:t>перевязочный</a:t>
                      </a:r>
                      <a:r>
                        <a:rPr sz="1600" spc="3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10" dirty="0">
                          <a:latin typeface="Calibri" panose="020F0502020204030204"/>
                          <a:cs typeface="Calibri" panose="020F0502020204030204"/>
                        </a:rPr>
                        <a:t>материал,</a:t>
                      </a:r>
                      <a:r>
                        <a:rPr sz="1600" spc="-5" dirty="0">
                          <a:latin typeface="Calibri" panose="020F0502020204030204"/>
                          <a:cs typeface="Calibri" panose="020F0502020204030204"/>
                        </a:rPr>
                        <a:t> аптечки</a:t>
                      </a:r>
                      <a:r>
                        <a:rPr sz="1600" spc="1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5" dirty="0">
                          <a:latin typeface="Calibri" panose="020F0502020204030204"/>
                          <a:cs typeface="Calibri" panose="020F0502020204030204"/>
                        </a:rPr>
                        <a:t>и</a:t>
                      </a:r>
                      <a:r>
                        <a:rPr sz="160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5" dirty="0">
                          <a:latin typeface="Calibri" panose="020F0502020204030204"/>
                          <a:cs typeface="Calibri" panose="020F0502020204030204"/>
                        </a:rPr>
                        <a:t>др.)</a:t>
                      </a:r>
                      <a:endParaRPr sz="1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76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600" spc="-10" dirty="0">
                          <a:latin typeface="Calibri" panose="020F0502020204030204"/>
                          <a:cs typeface="Calibri" panose="020F0502020204030204"/>
                        </a:rPr>
                        <a:t>31.08.2024</a:t>
                      </a:r>
                      <a:endParaRPr sz="1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76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63906">
                <a:tc gridSpan="4">
                  <a:txBody>
                    <a:bodyPr/>
                    <a:lstStyle/>
                    <a:p>
                      <a:pPr marL="21590">
                        <a:lnSpc>
                          <a:spcPts val="1910"/>
                        </a:lnSpc>
                        <a:spcBef>
                          <a:spcPts val="65"/>
                        </a:spcBef>
                      </a:pPr>
                      <a:r>
                        <a:rPr sz="1600" b="1" spc="-5" dirty="0">
                          <a:latin typeface="Calibri" panose="020F0502020204030204"/>
                          <a:cs typeface="Calibri" panose="020F0502020204030204"/>
                        </a:rPr>
                        <a:t>Обеспечение</a:t>
                      </a:r>
                      <a:r>
                        <a:rPr sz="1600" b="1" spc="-1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b="1" spc="-10" dirty="0">
                          <a:latin typeface="Calibri" panose="020F0502020204030204"/>
                          <a:cs typeface="Calibri" panose="020F0502020204030204"/>
                        </a:rPr>
                        <a:t>кадровых </a:t>
                      </a:r>
                      <a:r>
                        <a:rPr sz="1600" b="1" spc="-5" dirty="0">
                          <a:latin typeface="Calibri" panose="020F0502020204030204"/>
                          <a:cs typeface="Calibri" panose="020F0502020204030204"/>
                        </a:rPr>
                        <a:t>вопросов</a:t>
                      </a:r>
                      <a:endParaRPr sz="1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82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0" marR="0" marT="0" marB="0"/>
                </a:tc>
              </a:tr>
              <a:tr h="1280134">
                <a:tc>
                  <a:txBody>
                    <a:bodyPr/>
                    <a:lstStyle/>
                    <a:p>
                      <a:pPr marR="259715" algn="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sz="1600" dirty="0">
                          <a:latin typeface="Calibri" panose="020F0502020204030204"/>
                          <a:cs typeface="Calibri" panose="020F0502020204030204"/>
                        </a:rPr>
                        <a:t>6</a:t>
                      </a:r>
                      <a:endParaRPr sz="1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82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sz="1600" spc="-5" dirty="0">
                          <a:latin typeface="Calibri" panose="020F0502020204030204"/>
                          <a:cs typeface="Calibri" panose="020F0502020204030204"/>
                        </a:rPr>
                        <a:t>Обеспечить</a:t>
                      </a:r>
                      <a:r>
                        <a:rPr sz="1600" spc="4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5" dirty="0">
                          <a:latin typeface="Calibri" panose="020F0502020204030204"/>
                          <a:cs typeface="Calibri" panose="020F0502020204030204"/>
                        </a:rPr>
                        <a:t>направление</a:t>
                      </a:r>
                      <a:r>
                        <a:rPr sz="1600" spc="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10" dirty="0">
                          <a:latin typeface="Calibri" panose="020F0502020204030204"/>
                          <a:cs typeface="Calibri" panose="020F0502020204030204"/>
                        </a:rPr>
                        <a:t>педагогических</a:t>
                      </a:r>
                      <a:r>
                        <a:rPr sz="1600" spc="2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10" dirty="0">
                          <a:latin typeface="Calibri" panose="020F0502020204030204"/>
                          <a:cs typeface="Calibri" panose="020F0502020204030204"/>
                        </a:rPr>
                        <a:t>работников</a:t>
                      </a:r>
                      <a:r>
                        <a:rPr sz="1600" spc="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5" dirty="0">
                          <a:latin typeface="Calibri" panose="020F0502020204030204"/>
                          <a:cs typeface="Calibri" panose="020F0502020204030204"/>
                        </a:rPr>
                        <a:t>(</a:t>
                      </a:r>
                      <a:r>
                        <a:rPr sz="1600" b="1" u="heavy" spc="-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/>
                          <a:cs typeface="Calibri" panose="020F0502020204030204"/>
                        </a:rPr>
                        <a:t>всех</a:t>
                      </a:r>
                      <a:r>
                        <a:rPr sz="1600" b="1" spc="1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15" dirty="0">
                          <a:latin typeface="Calibri" panose="020F0502020204030204"/>
                          <a:cs typeface="Calibri" panose="020F0502020204030204"/>
                        </a:rPr>
                        <a:t>педагогов,</a:t>
                      </a:r>
                      <a:r>
                        <a:rPr sz="1600" spc="1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10" dirty="0">
                          <a:latin typeface="Calibri" panose="020F0502020204030204"/>
                          <a:cs typeface="Calibri" panose="020F0502020204030204"/>
                        </a:rPr>
                        <a:t>ведущих</a:t>
                      </a:r>
                      <a:r>
                        <a:rPr sz="1600" spc="1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5" dirty="0">
                          <a:latin typeface="Calibri" panose="020F0502020204030204"/>
                          <a:cs typeface="Calibri" panose="020F0502020204030204"/>
                        </a:rPr>
                        <a:t>занятия</a:t>
                      </a:r>
                      <a:r>
                        <a:rPr sz="1600" spc="1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5" dirty="0">
                          <a:latin typeface="Calibri" panose="020F0502020204030204"/>
                          <a:cs typeface="Calibri" panose="020F0502020204030204"/>
                        </a:rPr>
                        <a:t>по</a:t>
                      </a:r>
                      <a:endParaRPr sz="1600">
                        <a:latin typeface="Calibri" panose="020F0502020204030204"/>
                        <a:cs typeface="Calibri" panose="020F0502020204030204"/>
                      </a:endParaRPr>
                    </a:p>
                    <a:p>
                      <a:pPr marL="21590" marR="223520">
                        <a:lnSpc>
                          <a:spcPct val="115000"/>
                        </a:lnSpc>
                      </a:pPr>
                      <a:r>
                        <a:rPr sz="1600" spc="-10" dirty="0">
                          <a:latin typeface="Calibri" panose="020F0502020204030204"/>
                          <a:cs typeface="Calibri" panose="020F0502020204030204"/>
                        </a:rPr>
                        <a:t>предмету</a:t>
                      </a:r>
                      <a:r>
                        <a:rPr sz="1600" spc="4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5" dirty="0">
                          <a:latin typeface="Calibri" panose="020F0502020204030204"/>
                          <a:cs typeface="Calibri" panose="020F0502020204030204"/>
                        </a:rPr>
                        <a:t>«Основы</a:t>
                      </a:r>
                      <a:r>
                        <a:rPr sz="1600" spc="1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5" dirty="0">
                          <a:latin typeface="Calibri" panose="020F0502020204030204"/>
                          <a:cs typeface="Calibri" panose="020F0502020204030204"/>
                        </a:rPr>
                        <a:t>безопасности</a:t>
                      </a:r>
                      <a:r>
                        <a:rPr sz="1600" spc="4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5" dirty="0">
                          <a:latin typeface="Calibri" panose="020F0502020204030204"/>
                          <a:cs typeface="Calibri" panose="020F0502020204030204"/>
                        </a:rPr>
                        <a:t>и</a:t>
                      </a:r>
                      <a:r>
                        <a:rPr sz="160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5" dirty="0">
                          <a:latin typeface="Calibri" panose="020F0502020204030204"/>
                          <a:cs typeface="Calibri" panose="020F0502020204030204"/>
                        </a:rPr>
                        <a:t>защиты</a:t>
                      </a:r>
                      <a:r>
                        <a:rPr sz="1600" spc="-1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15" dirty="0">
                          <a:latin typeface="Calibri" panose="020F0502020204030204"/>
                          <a:cs typeface="Calibri" panose="020F0502020204030204"/>
                        </a:rPr>
                        <a:t>Родины»)</a:t>
                      </a:r>
                      <a:r>
                        <a:rPr sz="1600" spc="1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5" dirty="0">
                          <a:latin typeface="Calibri" panose="020F0502020204030204"/>
                          <a:cs typeface="Calibri" panose="020F0502020204030204"/>
                        </a:rPr>
                        <a:t>на</a:t>
                      </a:r>
                      <a:r>
                        <a:rPr sz="1600" spc="-1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5" dirty="0">
                          <a:latin typeface="Calibri" panose="020F0502020204030204"/>
                          <a:cs typeface="Calibri" panose="020F0502020204030204"/>
                        </a:rPr>
                        <a:t>курсы повышения</a:t>
                      </a:r>
                      <a:r>
                        <a:rPr sz="1600" spc="1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5" dirty="0">
                          <a:latin typeface="Calibri" panose="020F0502020204030204"/>
                          <a:cs typeface="Calibri" panose="020F0502020204030204"/>
                        </a:rPr>
                        <a:t>квалификации </a:t>
                      </a:r>
                      <a:r>
                        <a:rPr sz="1600" spc="-34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5" dirty="0">
                          <a:latin typeface="Calibri" panose="020F0502020204030204"/>
                          <a:cs typeface="Calibri" panose="020F0502020204030204"/>
                        </a:rPr>
                        <a:t>по</a:t>
                      </a:r>
                      <a:r>
                        <a:rPr sz="1600" spc="1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5" dirty="0">
                          <a:latin typeface="Calibri" panose="020F0502020204030204"/>
                          <a:cs typeface="Calibri" panose="020F0502020204030204"/>
                        </a:rPr>
                        <a:t>программе</a:t>
                      </a:r>
                      <a:r>
                        <a:rPr sz="1600" spc="3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15" dirty="0">
                          <a:latin typeface="Calibri" panose="020F0502020204030204"/>
                          <a:cs typeface="Calibri" panose="020F0502020204030204"/>
                        </a:rPr>
                        <a:t>«Преподаватель</a:t>
                      </a:r>
                      <a:r>
                        <a:rPr sz="1600" spc="1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5" dirty="0">
                          <a:latin typeface="Calibri" panose="020F0502020204030204"/>
                          <a:cs typeface="Calibri" panose="020F0502020204030204"/>
                        </a:rPr>
                        <a:t>ОБЗР»</a:t>
                      </a:r>
                      <a:r>
                        <a:rPr sz="1600" spc="2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5" dirty="0">
                          <a:latin typeface="Calibri" panose="020F0502020204030204"/>
                          <a:cs typeface="Calibri" panose="020F0502020204030204"/>
                        </a:rPr>
                        <a:t>на</a:t>
                      </a:r>
                      <a:r>
                        <a:rPr sz="1600" spc="-1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5" dirty="0">
                          <a:latin typeface="Calibri" panose="020F0502020204030204"/>
                          <a:cs typeface="Calibri" panose="020F0502020204030204"/>
                        </a:rPr>
                        <a:t>базе</a:t>
                      </a:r>
                      <a:r>
                        <a:rPr sz="1600" spc="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10" dirty="0">
                          <a:latin typeface="Calibri" panose="020F0502020204030204"/>
                          <a:cs typeface="Calibri" panose="020F0502020204030204"/>
                        </a:rPr>
                        <a:t>ФГБОУ</a:t>
                      </a:r>
                      <a:r>
                        <a:rPr sz="1600" spc="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5" dirty="0">
                          <a:latin typeface="Calibri" panose="020F0502020204030204"/>
                          <a:cs typeface="Calibri" panose="020F0502020204030204"/>
                        </a:rPr>
                        <a:t>ВО</a:t>
                      </a:r>
                      <a:r>
                        <a:rPr sz="1600" spc="2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20" dirty="0">
                          <a:latin typeface="Calibri" panose="020F0502020204030204"/>
                          <a:cs typeface="Calibri" panose="020F0502020204030204"/>
                        </a:rPr>
                        <a:t>«Государственный</a:t>
                      </a:r>
                      <a:r>
                        <a:rPr sz="1600" spc="1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5" dirty="0">
                          <a:latin typeface="Calibri" panose="020F0502020204030204"/>
                          <a:cs typeface="Calibri" panose="020F0502020204030204"/>
                        </a:rPr>
                        <a:t>университет </a:t>
                      </a:r>
                      <a:r>
                        <a:rPr sz="160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5" dirty="0">
                          <a:latin typeface="Calibri" panose="020F0502020204030204"/>
                          <a:cs typeface="Calibri" panose="020F0502020204030204"/>
                        </a:rPr>
                        <a:t>просвещения»</a:t>
                      </a:r>
                      <a:endParaRPr sz="16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82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lang="ru-RU" sz="1600" spc="-10" dirty="0" smtClean="0">
                          <a:latin typeface="Calibri" panose="020F0502020204030204"/>
                          <a:cs typeface="Calibri" panose="020F0502020204030204"/>
                        </a:rPr>
                        <a:t>июнь</a:t>
                      </a:r>
                      <a:r>
                        <a:rPr sz="1600" spc="-20" dirty="0" smtClean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5" dirty="0">
                          <a:latin typeface="Calibri" panose="020F0502020204030204"/>
                          <a:cs typeface="Calibri" panose="020F0502020204030204"/>
                        </a:rPr>
                        <a:t>-</a:t>
                      </a:r>
                      <a:endParaRPr sz="1600" dirty="0">
                        <a:latin typeface="Calibri" panose="020F0502020204030204"/>
                        <a:cs typeface="Calibri" panose="020F0502020204030204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600" spc="-5" dirty="0">
                          <a:latin typeface="Calibri" panose="020F0502020204030204"/>
                          <a:cs typeface="Calibri" panose="020F0502020204030204"/>
                        </a:rPr>
                        <a:t>август</a:t>
                      </a:r>
                      <a:r>
                        <a:rPr sz="1600" spc="-3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10" dirty="0">
                          <a:latin typeface="Calibri" panose="020F0502020204030204"/>
                          <a:cs typeface="Calibri" panose="020F0502020204030204"/>
                        </a:rPr>
                        <a:t>2024</a:t>
                      </a:r>
                      <a:r>
                        <a:rPr sz="160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600" spc="-40" dirty="0">
                          <a:latin typeface="Calibri" panose="020F0502020204030204"/>
                          <a:cs typeface="Calibri" panose="020F0502020204030204"/>
                        </a:rPr>
                        <a:t>г.</a:t>
                      </a:r>
                      <a:endParaRPr sz="1600" dirty="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82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600"/>
                        </a:lnSpc>
                      </a:pPr>
                      <a:r>
                        <a:rPr sz="1400" dirty="0">
                          <a:latin typeface="Calibri" panose="020F0502020204030204"/>
                          <a:cs typeface="Calibri" panose="020F0502020204030204"/>
                        </a:rPr>
                        <a:t>По</a:t>
                      </a:r>
                      <a:r>
                        <a:rPr sz="1400" spc="-4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400" spc="-10" dirty="0">
                          <a:latin typeface="Calibri" panose="020F0502020204030204"/>
                          <a:cs typeface="Calibri" panose="020F0502020204030204"/>
                        </a:rPr>
                        <a:t>графику,</a:t>
                      </a:r>
                      <a:endParaRPr sz="1400">
                        <a:latin typeface="Calibri" panose="020F0502020204030204"/>
                        <a:cs typeface="Calibri" panose="020F0502020204030204"/>
                      </a:endParaRPr>
                    </a:p>
                    <a:p>
                      <a:pPr marL="143510" marR="135890" algn="ctr">
                        <a:lnSpc>
                          <a:spcPct val="100000"/>
                        </a:lnSpc>
                      </a:pPr>
                      <a:r>
                        <a:rPr sz="1400" spc="-10" dirty="0">
                          <a:latin typeface="Calibri" panose="020F0502020204030204"/>
                          <a:cs typeface="Calibri" panose="020F0502020204030204"/>
                        </a:rPr>
                        <a:t>р</a:t>
                      </a:r>
                      <a:r>
                        <a:rPr sz="1400" dirty="0">
                          <a:latin typeface="Calibri" panose="020F0502020204030204"/>
                          <a:cs typeface="Calibri" panose="020F0502020204030204"/>
                        </a:rPr>
                        <a:t>а</a:t>
                      </a:r>
                      <a:r>
                        <a:rPr sz="1400" spc="-10" dirty="0">
                          <a:latin typeface="Calibri" panose="020F0502020204030204"/>
                          <a:cs typeface="Calibri" panose="020F0502020204030204"/>
                        </a:rPr>
                        <a:t>зр</a:t>
                      </a:r>
                      <a:r>
                        <a:rPr sz="1400" dirty="0">
                          <a:latin typeface="Calibri" panose="020F0502020204030204"/>
                          <a:cs typeface="Calibri" panose="020F0502020204030204"/>
                        </a:rPr>
                        <a:t>а</a:t>
                      </a:r>
                      <a:r>
                        <a:rPr sz="1400" spc="-5" dirty="0">
                          <a:latin typeface="Calibri" panose="020F0502020204030204"/>
                          <a:cs typeface="Calibri" panose="020F0502020204030204"/>
                        </a:rPr>
                        <a:t>б</a:t>
                      </a:r>
                      <a:r>
                        <a:rPr sz="1400" spc="-10" dirty="0">
                          <a:latin typeface="Calibri" panose="020F0502020204030204"/>
                          <a:cs typeface="Calibri" panose="020F0502020204030204"/>
                        </a:rPr>
                        <a:t>о</a:t>
                      </a:r>
                      <a:r>
                        <a:rPr sz="1400" spc="-5" dirty="0">
                          <a:latin typeface="Calibri" panose="020F0502020204030204"/>
                          <a:cs typeface="Calibri" panose="020F0502020204030204"/>
                        </a:rPr>
                        <a:t>тан</a:t>
                      </a:r>
                      <a:r>
                        <a:rPr sz="1400" dirty="0">
                          <a:latin typeface="Calibri" panose="020F0502020204030204"/>
                          <a:cs typeface="Calibri" panose="020F0502020204030204"/>
                        </a:rPr>
                        <a:t>н</a:t>
                      </a:r>
                      <a:r>
                        <a:rPr sz="1400" spc="-5" dirty="0">
                          <a:latin typeface="Calibri" panose="020F0502020204030204"/>
                          <a:cs typeface="Calibri" panose="020F0502020204030204"/>
                        </a:rPr>
                        <a:t>о</a:t>
                      </a:r>
                      <a:r>
                        <a:rPr sz="1400" spc="-10" dirty="0">
                          <a:latin typeface="Calibri" panose="020F0502020204030204"/>
                          <a:cs typeface="Calibri" panose="020F0502020204030204"/>
                        </a:rPr>
                        <a:t>м</a:t>
                      </a:r>
                      <a:r>
                        <a:rPr sz="1400" dirty="0">
                          <a:latin typeface="Calibri" panose="020F0502020204030204"/>
                          <a:cs typeface="Calibri" panose="020F0502020204030204"/>
                        </a:rPr>
                        <a:t>у  </a:t>
                      </a:r>
                      <a:r>
                        <a:rPr sz="1400" spc="-5" dirty="0">
                          <a:latin typeface="Calibri" panose="020F0502020204030204"/>
                          <a:cs typeface="Calibri" panose="020F0502020204030204"/>
                        </a:rPr>
                        <a:t>ФГБОУ</a:t>
                      </a:r>
                      <a:r>
                        <a:rPr sz="1400" spc="-40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400" dirty="0">
                          <a:latin typeface="Calibri" panose="020F0502020204030204"/>
                          <a:cs typeface="Calibri" panose="020F0502020204030204"/>
                        </a:rPr>
                        <a:t>ВО</a:t>
                      </a:r>
                      <a:endParaRPr sz="1400">
                        <a:latin typeface="Calibri" panose="020F0502020204030204"/>
                        <a:cs typeface="Calibri" panose="020F0502020204030204"/>
                      </a:endParaRPr>
                    </a:p>
                    <a:p>
                      <a:pPr marL="76835" marR="68580" algn="ctr">
                        <a:lnSpc>
                          <a:spcPct val="100000"/>
                        </a:lnSpc>
                      </a:pPr>
                      <a:r>
                        <a:rPr sz="1400" spc="-20" dirty="0">
                          <a:latin typeface="Calibri" panose="020F0502020204030204"/>
                          <a:cs typeface="Calibri" panose="020F0502020204030204"/>
                        </a:rPr>
                        <a:t>«Государственный </a:t>
                      </a:r>
                      <a:r>
                        <a:rPr sz="1400" spc="-305" dirty="0">
                          <a:latin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400" spc="-5" dirty="0">
                          <a:latin typeface="Calibri" panose="020F0502020204030204"/>
                          <a:cs typeface="Calibri" panose="020F0502020204030204"/>
                        </a:rPr>
                        <a:t>университет</a:t>
                      </a:r>
                      <a:endParaRPr sz="1400">
                        <a:latin typeface="Calibri" panose="020F0502020204030204"/>
                        <a:cs typeface="Calibri" panose="020F0502020204030204"/>
                      </a:endParaRPr>
                    </a:p>
                    <a:p>
                      <a:pPr marL="1905" algn="ctr">
                        <a:lnSpc>
                          <a:spcPts val="1660"/>
                        </a:lnSpc>
                      </a:pPr>
                      <a:r>
                        <a:rPr sz="1400" spc="-5" dirty="0">
                          <a:latin typeface="Calibri" panose="020F0502020204030204"/>
                          <a:cs typeface="Calibri" panose="020F0502020204030204"/>
                        </a:rPr>
                        <a:t>просвещения»</a:t>
                      </a:r>
                      <a:endParaRPr sz="1400"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3098" y="12902"/>
            <a:ext cx="831532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solidFill>
                  <a:srgbClr val="0F2B9C"/>
                </a:solidFill>
              </a:rPr>
              <a:t>Дорожная</a:t>
            </a:r>
            <a:r>
              <a:rPr sz="2400" spc="-20" dirty="0">
                <a:solidFill>
                  <a:srgbClr val="0F2B9C"/>
                </a:solidFill>
              </a:rPr>
              <a:t> </a:t>
            </a:r>
            <a:r>
              <a:rPr sz="2400" spc="-10" dirty="0">
                <a:solidFill>
                  <a:srgbClr val="0F2B9C"/>
                </a:solidFill>
              </a:rPr>
              <a:t>карта</a:t>
            </a:r>
            <a:r>
              <a:rPr sz="2400" spc="5" dirty="0">
                <a:solidFill>
                  <a:srgbClr val="0F2B9C"/>
                </a:solidFill>
              </a:rPr>
              <a:t> </a:t>
            </a:r>
            <a:r>
              <a:rPr sz="2400" spc="-5" dirty="0">
                <a:solidFill>
                  <a:srgbClr val="0F2B9C"/>
                </a:solidFill>
              </a:rPr>
              <a:t>по </a:t>
            </a:r>
            <a:r>
              <a:rPr sz="2400" spc="-10" dirty="0">
                <a:solidFill>
                  <a:srgbClr val="0F2B9C"/>
                </a:solidFill>
              </a:rPr>
              <a:t>введению</a:t>
            </a:r>
            <a:r>
              <a:rPr sz="2400" spc="20" dirty="0">
                <a:solidFill>
                  <a:srgbClr val="0F2B9C"/>
                </a:solidFill>
              </a:rPr>
              <a:t> </a:t>
            </a:r>
            <a:r>
              <a:rPr sz="2400" dirty="0">
                <a:solidFill>
                  <a:srgbClr val="0F2B9C"/>
                </a:solidFill>
              </a:rPr>
              <a:t>с</a:t>
            </a:r>
            <a:r>
              <a:rPr sz="2400" spc="-10" dirty="0">
                <a:solidFill>
                  <a:srgbClr val="0F2B9C"/>
                </a:solidFill>
              </a:rPr>
              <a:t> 01.09.2024</a:t>
            </a:r>
            <a:r>
              <a:rPr sz="2400" dirty="0">
                <a:solidFill>
                  <a:srgbClr val="0F2B9C"/>
                </a:solidFill>
              </a:rPr>
              <a:t> </a:t>
            </a:r>
            <a:r>
              <a:rPr sz="2400" spc="-5" dirty="0">
                <a:solidFill>
                  <a:srgbClr val="0F2B9C"/>
                </a:solidFill>
              </a:rPr>
              <a:t>учебного </a:t>
            </a:r>
            <a:r>
              <a:rPr sz="2400" spc="-10" dirty="0">
                <a:solidFill>
                  <a:srgbClr val="0F2B9C"/>
                </a:solidFill>
              </a:rPr>
              <a:t>предмета</a:t>
            </a:r>
            <a:endParaRPr sz="2400" dirty="0"/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dirty="0">
                <a:solidFill>
                  <a:srgbClr val="0F2B9C"/>
                </a:solidFill>
              </a:rPr>
              <a:t>«Основы</a:t>
            </a:r>
            <a:r>
              <a:rPr sz="2400" spc="-25" dirty="0">
                <a:solidFill>
                  <a:srgbClr val="0F2B9C"/>
                </a:solidFill>
              </a:rPr>
              <a:t> </a:t>
            </a:r>
            <a:r>
              <a:rPr sz="2400" spc="-5" dirty="0">
                <a:solidFill>
                  <a:srgbClr val="0F2B9C"/>
                </a:solidFill>
              </a:rPr>
              <a:t>безопасности</a:t>
            </a:r>
            <a:r>
              <a:rPr sz="2400" spc="-25" dirty="0">
                <a:solidFill>
                  <a:srgbClr val="0F2B9C"/>
                </a:solidFill>
              </a:rPr>
              <a:t> </a:t>
            </a:r>
            <a:r>
              <a:rPr sz="2400" dirty="0">
                <a:solidFill>
                  <a:srgbClr val="0F2B9C"/>
                </a:solidFill>
              </a:rPr>
              <a:t>и </a:t>
            </a:r>
            <a:r>
              <a:rPr sz="2400" spc="-5" dirty="0">
                <a:solidFill>
                  <a:srgbClr val="0F2B9C"/>
                </a:solidFill>
              </a:rPr>
              <a:t>защиты</a:t>
            </a:r>
            <a:r>
              <a:rPr sz="2400" spc="10" dirty="0">
                <a:solidFill>
                  <a:srgbClr val="0F2B9C"/>
                </a:solidFill>
              </a:rPr>
              <a:t> </a:t>
            </a:r>
            <a:r>
              <a:rPr sz="2400" spc="-20" dirty="0">
                <a:solidFill>
                  <a:srgbClr val="0F2B9C"/>
                </a:solidFill>
              </a:rPr>
              <a:t>Родины»</a:t>
            </a:r>
            <a:r>
              <a:rPr sz="2400" spc="-5" dirty="0">
                <a:solidFill>
                  <a:srgbClr val="0F2B9C"/>
                </a:solidFill>
              </a:rPr>
              <a:t> (ОБЗР)</a:t>
            </a:r>
            <a:endParaRPr sz="2400" dirty="0"/>
          </a:p>
        </p:txBody>
      </p:sp>
      <p:pic>
        <p:nvPicPr>
          <p:cNvPr id="4" name="Google Shape;118;p18"/>
          <p:cNvPicPr preferRelativeResize="0"/>
          <p:nvPr/>
        </p:nvPicPr>
        <p:blipFill rotWithShape="1">
          <a:blip r:embed="rId2" cstate="print"/>
          <a:srcRect/>
          <a:stretch>
            <a:fillRect/>
          </a:stretch>
        </p:blipFill>
        <p:spPr>
          <a:xfrm>
            <a:off x="9749100" y="0"/>
            <a:ext cx="915272" cy="79685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1.png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0851471" y="4496"/>
            <a:ext cx="985613" cy="79685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879</Words>
  <Application>Microsoft Office PowerPoint</Application>
  <PresentationFormat>Произвольный</PresentationFormat>
  <Paragraphs>136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Office Theme</vt:lpstr>
      <vt:lpstr>Презентация PowerPoint</vt:lpstr>
      <vt:lpstr>Презентация PowerPoint</vt:lpstr>
      <vt:lpstr>Презентация PowerPoint</vt:lpstr>
      <vt:lpstr>Новые нормативные документы</vt:lpstr>
      <vt:lpstr>Презентация PowerPoint</vt:lpstr>
      <vt:lpstr>Презентация PowerPoint</vt:lpstr>
      <vt:lpstr>Презентация PowerPoint</vt:lpstr>
      <vt:lpstr>Дорожная карта по введению с 01.09.2024 учебного предмета «Основы безопасности и защиты Родины» (ОБЗР)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User-095</dc:creator>
  <cp:lastModifiedBy>Пользователь Windows</cp:lastModifiedBy>
  <cp:revision>106</cp:revision>
  <cp:lastPrinted>2024-06-21T09:32:00Z</cp:lastPrinted>
  <dcterms:created xsi:type="dcterms:W3CDTF">2024-06-17T11:42:00Z</dcterms:created>
  <dcterms:modified xsi:type="dcterms:W3CDTF">2024-07-16T12:15:01Z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2024-03-02T03:00:00Z</vt:filetime>
  </property>
  <property fmtid="{D5CDD505-2E9C-101B-9397-08002B2CF9AE}" pid="3" name="Creator">
    <vt:lpwstr>Microsoft® PowerPoint® 2019</vt:lpwstr>
  </property>
  <property fmtid="{D5CDD505-2E9C-101B-9397-08002B2CF9AE}" pid="4" name="LastSaved">
    <vt:filetime>2024-06-17T03:00:00Z</vt:filetime>
  </property>
  <property fmtid="{D5CDD505-2E9C-101B-9397-08002B2CF9AE}" pid="5" name="ICV">
    <vt:lpwstr>58EC367195704D5E88F96598F66A6D86_13</vt:lpwstr>
  </property>
  <property fmtid="{D5CDD505-2E9C-101B-9397-08002B2CF9AE}" pid="6" name="KSOProductBuildVer">
    <vt:lpwstr>1049-12.2.0.17119</vt:lpwstr>
  </property>
</Properties>
</file>