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748347_2-phonoteka_org-p-fon-pravila-dorozhnogo-dvizheniya-dlya-de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5918" y="1643050"/>
            <a:ext cx="57150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«Дорожная</a:t>
            </a:r>
          </a:p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Азбука»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7950" y="500063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Тернавская</a:t>
            </a:r>
            <a:r>
              <a:rPr lang="ru-RU" dirty="0" smtClean="0"/>
              <a:t> А.В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65"/>
            <a:ext cx="9149961" cy="68535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1.slide-share.ru/s_slide/d5d63618dc2a7c56e703a1a7440a4e9f/01b10d11-aa27-470f-9807-2ec8303c040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1.slide-share.ru/s_slide/d5d63618dc2a7c56e703a1a7440a4e9f/01b10d11-aa27-470f-9807-2ec8303c040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img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748347_2-phonoteka_org-p-fon-pravila-dorozhnogo-dvizheniya-dlya-de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728" y="2143116"/>
            <a:ext cx="62865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748347_2-phonoteka_org-p-fon-pravila-dorozhnogo-dvizheniya-dlya-de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928670"/>
            <a:ext cx="64294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Город, в котором с тобой мы живем,</a:t>
            </a:r>
          </a:p>
          <a:p>
            <a:r>
              <a:rPr lang="ru-RU" sz="2800" b="1" dirty="0" smtClean="0"/>
              <a:t> Можно по праву сравнить с букварем. </a:t>
            </a:r>
          </a:p>
          <a:p>
            <a:r>
              <a:rPr lang="ru-RU" sz="2800" b="1" dirty="0" smtClean="0"/>
              <a:t>Азбукой улиц, проспектов, дорог</a:t>
            </a:r>
          </a:p>
          <a:p>
            <a:r>
              <a:rPr lang="ru-RU" sz="2800" b="1" dirty="0" smtClean="0"/>
              <a:t> Город дает нам все время урок. </a:t>
            </a:r>
          </a:p>
          <a:p>
            <a:r>
              <a:rPr lang="ru-RU" sz="2800" b="1" dirty="0" smtClean="0"/>
              <a:t>Вот она, азбука, над головой: </a:t>
            </a:r>
          </a:p>
          <a:p>
            <a:r>
              <a:rPr lang="ru-RU" sz="2800" b="1" dirty="0" smtClean="0"/>
              <a:t>Знаки развешаны над мостовой. </a:t>
            </a:r>
          </a:p>
          <a:p>
            <a:r>
              <a:rPr lang="ru-RU" sz="2800" b="1" dirty="0" smtClean="0"/>
              <a:t>Азбуку города помни всегда, </a:t>
            </a:r>
          </a:p>
          <a:p>
            <a:r>
              <a:rPr lang="ru-RU" sz="2800" b="1" dirty="0" smtClean="0"/>
              <a:t>Чтоб не случилась с тобою беда!</a:t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748347_2-phonoteka_org-p-fon-pravila-dorozhnogo-dvizheniya-dlya-de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1142984"/>
            <a:ext cx="6357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Делаем ребятам предостережение: </a:t>
            </a:r>
          </a:p>
          <a:p>
            <a:r>
              <a:rPr lang="ru-RU" sz="2400" b="1" dirty="0" smtClean="0"/>
              <a:t>Выучите срочно правила движения,</a:t>
            </a:r>
          </a:p>
          <a:p>
            <a:r>
              <a:rPr lang="ru-RU" sz="2400" b="1" dirty="0" smtClean="0"/>
              <a:t> Чтоб не волновались каждый день родители, </a:t>
            </a:r>
          </a:p>
          <a:p>
            <a:r>
              <a:rPr lang="ru-RU" sz="2400" b="1" dirty="0" smtClean="0"/>
              <a:t>Чтоб спокойно мчались улицей водители!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928934"/>
            <a:ext cx="5143536" cy="3611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748347_2-phonoteka_org-p-fon-pravila-dorozhnogo-dvizheniya-dlya-de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6248" y="10001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городе нельзя свободно</a:t>
            </a:r>
            <a:br>
              <a:rPr lang="ru-RU" dirty="0" smtClean="0"/>
            </a:br>
            <a:r>
              <a:rPr lang="ru-RU" dirty="0" smtClean="0"/>
              <a:t>Бегать, как и где решил.</a:t>
            </a:r>
            <a:br>
              <a:rPr lang="ru-RU" dirty="0" smtClean="0"/>
            </a:br>
            <a:r>
              <a:rPr lang="ru-RU" dirty="0" smtClean="0"/>
              <a:t>Тротуар – для пешеходов,</a:t>
            </a:r>
            <a:br>
              <a:rPr lang="ru-RU" dirty="0" smtClean="0"/>
            </a:br>
            <a:r>
              <a:rPr lang="ru-RU" dirty="0" smtClean="0"/>
              <a:t>А дорога – для машин!</a:t>
            </a:r>
            <a:endParaRPr lang="ru-RU" dirty="0"/>
          </a:p>
        </p:txBody>
      </p:sp>
      <p:pic>
        <p:nvPicPr>
          <p:cNvPr id="4" name="Рисунок 3" descr="hello_html_18aa4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0"/>
            <a:ext cx="3021302" cy="2500330"/>
          </a:xfrm>
          <a:prstGeom prst="rect">
            <a:avLst/>
          </a:prstGeom>
        </p:spPr>
      </p:pic>
      <p:pic>
        <p:nvPicPr>
          <p:cNvPr id="5" name="Рисунок 4" descr="full_519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286124"/>
            <a:ext cx="3072847" cy="31422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14546" y="3714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Не переходи дорогу</a:t>
            </a:r>
            <a:br>
              <a:rPr lang="ru-RU" dirty="0" smtClean="0"/>
            </a:br>
            <a:r>
              <a:rPr lang="ru-RU" dirty="0" smtClean="0"/>
              <a:t>Там, где в голову взбредет,</a:t>
            </a:r>
            <a:br>
              <a:rPr lang="ru-RU" dirty="0" smtClean="0"/>
            </a:br>
            <a:r>
              <a:rPr lang="ru-RU" dirty="0" smtClean="0"/>
              <a:t>Если есть неподалеку</a:t>
            </a:r>
            <a:br>
              <a:rPr lang="ru-RU" dirty="0" smtClean="0"/>
            </a:br>
            <a:r>
              <a:rPr lang="ru-RU" dirty="0" smtClean="0"/>
              <a:t>Пешеходный переход!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65"/>
            <a:ext cx="9149961" cy="68535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101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StandUpPC</dc:creator>
  <cp:lastModifiedBy>iSchoola</cp:lastModifiedBy>
  <cp:revision>10</cp:revision>
  <dcterms:created xsi:type="dcterms:W3CDTF">2021-06-08T07:52:03Z</dcterms:created>
  <dcterms:modified xsi:type="dcterms:W3CDTF">2025-11-18T09:47:21Z</dcterms:modified>
</cp:coreProperties>
</file>