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40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20748347_2-phonoteka_org-p-fon-pravila-dorozhnogo-dvizheniya-dlya-det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785918" y="1643050"/>
            <a:ext cx="5715040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«Дорожная</a:t>
            </a:r>
          </a:p>
          <a:p>
            <a:pPr algn="ctr"/>
            <a:r>
              <a:rPr lang="ru-RU" sz="5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Азбука»</a:t>
            </a:r>
            <a:endParaRPr lang="ru-RU" sz="5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357950" y="5000636"/>
            <a:ext cx="25717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Подготовила:</a:t>
            </a:r>
          </a:p>
          <a:p>
            <a:r>
              <a:rPr lang="ru-RU" dirty="0" smtClean="0"/>
              <a:t> </a:t>
            </a:r>
            <a:r>
              <a:rPr lang="ru-RU" dirty="0" err="1" smtClean="0"/>
              <a:t>Тернавская</a:t>
            </a:r>
            <a:r>
              <a:rPr lang="ru-RU" dirty="0" smtClean="0"/>
              <a:t> А.В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20748347_2-phonoteka_org-p-fon-pravila-dorozhnogo-dvizheniya-dlya-det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857356" y="928670"/>
            <a:ext cx="642942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Город, в котором с тобой мы живем,</a:t>
            </a:r>
          </a:p>
          <a:p>
            <a:r>
              <a:rPr lang="ru-RU" sz="2800" b="1" dirty="0" smtClean="0"/>
              <a:t> Можно по праву сравнить с букварем. </a:t>
            </a:r>
          </a:p>
          <a:p>
            <a:r>
              <a:rPr lang="ru-RU" sz="2800" b="1" dirty="0" smtClean="0"/>
              <a:t>Азбукой улиц, проспектов, дорог</a:t>
            </a:r>
          </a:p>
          <a:p>
            <a:r>
              <a:rPr lang="ru-RU" sz="2800" b="1" dirty="0" smtClean="0"/>
              <a:t> Город дает нам все время урок. </a:t>
            </a:r>
          </a:p>
          <a:p>
            <a:r>
              <a:rPr lang="ru-RU" sz="2800" b="1" dirty="0" smtClean="0"/>
              <a:t>Вот она, азбука, над головой: </a:t>
            </a:r>
          </a:p>
          <a:p>
            <a:r>
              <a:rPr lang="ru-RU" sz="2800" b="1" dirty="0" smtClean="0"/>
              <a:t>Знаки развешаны над мостовой. </a:t>
            </a:r>
          </a:p>
          <a:p>
            <a:r>
              <a:rPr lang="ru-RU" sz="2800" b="1" dirty="0" smtClean="0"/>
              <a:t>Азбуку города помни всегда, </a:t>
            </a:r>
          </a:p>
          <a:p>
            <a:r>
              <a:rPr lang="ru-RU" sz="2800" b="1" dirty="0" smtClean="0"/>
              <a:t>Чтоб не случилась с тобою беда!</a:t>
            </a:r>
            <a:br>
              <a:rPr lang="ru-RU" sz="2800" b="1" dirty="0" smtClean="0"/>
            </a:br>
            <a:endParaRPr lang="ru-RU" sz="28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20748347_2-phonoteka_org-p-fon-pravila-dorozhnogo-dvizheniya-dlya-det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000100" y="1142984"/>
            <a:ext cx="63579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Делаем ребятам предостережение: </a:t>
            </a:r>
          </a:p>
          <a:p>
            <a:r>
              <a:rPr lang="ru-RU" sz="2400" b="1" dirty="0" smtClean="0"/>
              <a:t>Выучите срочно правила движения,</a:t>
            </a:r>
          </a:p>
          <a:p>
            <a:r>
              <a:rPr lang="ru-RU" sz="2400" b="1" dirty="0" smtClean="0"/>
              <a:t> Чтоб не волновались каждый день родители, </a:t>
            </a:r>
          </a:p>
          <a:p>
            <a:r>
              <a:rPr lang="ru-RU" sz="2400" b="1" dirty="0" smtClean="0"/>
              <a:t>Чтоб спокойно мчались улицей водители!</a:t>
            </a:r>
            <a:br>
              <a:rPr lang="ru-RU" sz="2400" b="1" dirty="0" smtClean="0"/>
            </a:br>
            <a:endParaRPr lang="ru-RU" sz="2400" b="1" dirty="0"/>
          </a:p>
        </p:txBody>
      </p:sp>
      <p:pic>
        <p:nvPicPr>
          <p:cNvPr id="4" name="Рисунок 3" descr="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1670" y="2928934"/>
            <a:ext cx="5143536" cy="361152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20748347_2-phonoteka_org-p-fon-pravila-dorozhnogo-dvizheniya-dlya-det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286248" y="100010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В городе нельзя свободно</a:t>
            </a:r>
            <a:br>
              <a:rPr lang="ru-RU" dirty="0" smtClean="0"/>
            </a:br>
            <a:r>
              <a:rPr lang="ru-RU" dirty="0" smtClean="0"/>
              <a:t>Бегать, как и где решил.</a:t>
            </a:r>
            <a:br>
              <a:rPr lang="ru-RU" dirty="0" smtClean="0"/>
            </a:br>
            <a:r>
              <a:rPr lang="ru-RU" dirty="0" smtClean="0"/>
              <a:t>Тротуар – для пешеходов,</a:t>
            </a:r>
            <a:br>
              <a:rPr lang="ru-RU" dirty="0" smtClean="0"/>
            </a:br>
            <a:r>
              <a:rPr lang="ru-RU" dirty="0" smtClean="0"/>
              <a:t>А дорога – для машин!</a:t>
            </a:r>
            <a:endParaRPr lang="ru-RU" dirty="0"/>
          </a:p>
        </p:txBody>
      </p:sp>
      <p:pic>
        <p:nvPicPr>
          <p:cNvPr id="4" name="Рисунок 3" descr="hello_html_18aa414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2976" y="0"/>
            <a:ext cx="3021302" cy="2500330"/>
          </a:xfrm>
          <a:prstGeom prst="rect">
            <a:avLst/>
          </a:prstGeom>
        </p:spPr>
      </p:pic>
      <p:pic>
        <p:nvPicPr>
          <p:cNvPr id="5" name="Рисунок 4" descr="full_519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3286124"/>
            <a:ext cx="3072847" cy="3142243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214546" y="371475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/>
              <a:t>Не переходи дорогу</a:t>
            </a:r>
            <a:br>
              <a:rPr lang="ru-RU" dirty="0" smtClean="0"/>
            </a:br>
            <a:r>
              <a:rPr lang="ru-RU" dirty="0" smtClean="0"/>
              <a:t>Там, где в голову взбредет,</a:t>
            </a:r>
            <a:br>
              <a:rPr lang="ru-RU" dirty="0" smtClean="0"/>
            </a:br>
            <a:r>
              <a:rPr lang="ru-RU" dirty="0" smtClean="0"/>
              <a:t>Если есть неподалеку</a:t>
            </a:r>
            <a:br>
              <a:rPr lang="ru-RU" dirty="0" smtClean="0"/>
            </a:br>
            <a:r>
              <a:rPr lang="ru-RU" dirty="0" smtClean="0"/>
              <a:t>Пешеходный переход!</a:t>
            </a:r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mg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-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465"/>
            <a:ext cx="9149961" cy="68535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_1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slide-8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4465"/>
            <a:ext cx="9149961" cy="68535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1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s1.slide-share.ru/s_slide/d5d63618dc2a7c56e703a1a7440a4e9f/01b10d11-aa27-470f-9807-2ec8303c040a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s1.slide-share.ru/s_slide/d5d63618dc2a7c56e703a1a7440a4e9f/01b10d11-aa27-470f-9807-2ec8303c040a.jpe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 descr="img5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3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4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3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620748347_2-phonoteka_org-p-fon-pravila-dorozhnogo-dvizheniya-dlya-det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428728" y="2143116"/>
            <a:ext cx="6286544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Спасибо за внимание!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</TotalTime>
  <Words>101</Words>
  <Application>Microsoft Office PowerPoint</Application>
  <PresentationFormat>Экран (4:3)</PresentationFormat>
  <Paragraphs>19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StandUpPC</dc:creator>
  <cp:lastModifiedBy>iSchoola</cp:lastModifiedBy>
  <cp:revision>10</cp:revision>
  <dcterms:created xsi:type="dcterms:W3CDTF">2021-06-08T07:52:03Z</dcterms:created>
  <dcterms:modified xsi:type="dcterms:W3CDTF">2025-11-18T09:47:21Z</dcterms:modified>
</cp:coreProperties>
</file>