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9" r:id="rId4"/>
    <p:sldId id="258" r:id="rId5"/>
    <p:sldId id="264" r:id="rId6"/>
    <p:sldId id="265" r:id="rId7"/>
    <p:sldId id="266" r:id="rId8"/>
    <p:sldId id="269" r:id="rId9"/>
    <p:sldId id="267" r:id="rId10"/>
    <p:sldId id="270" r:id="rId11"/>
    <p:sldId id="271" r:id="rId12"/>
    <p:sldId id="300" r:id="rId13"/>
    <p:sldId id="260" r:id="rId14"/>
    <p:sldId id="261" r:id="rId15"/>
    <p:sldId id="276" r:id="rId16"/>
    <p:sldId id="275" r:id="rId17"/>
    <p:sldId id="294" r:id="rId18"/>
    <p:sldId id="277" r:id="rId19"/>
    <p:sldId id="278" r:id="rId20"/>
    <p:sldId id="292" r:id="rId21"/>
    <p:sldId id="280" r:id="rId22"/>
    <p:sldId id="279" r:id="rId23"/>
    <p:sldId id="295" r:id="rId24"/>
    <p:sldId id="290" r:id="rId25"/>
    <p:sldId id="281" r:id="rId26"/>
    <p:sldId id="262" r:id="rId27"/>
    <p:sldId id="282" r:id="rId28"/>
    <p:sldId id="286" r:id="rId29"/>
    <p:sldId id="284" r:id="rId30"/>
    <p:sldId id="287" r:id="rId31"/>
    <p:sldId id="299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25875-4FE1-49DF-A32D-1DB5875758EF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4020-2320-440E-BD29-2E9FCE3E7B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1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311955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Космос – это интересно!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Work\Desktop\10(7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Work\Desktop\131097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202869" cy="483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Сергей Павлович Королев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Мои документы\Дулина Н\СЦЕНАРИИ\Солнышко\Гагарин\картинки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Work\Desktop\im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365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Work\Desktop\SHL_92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538" y="2852936"/>
            <a:ext cx="572016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Work\Desktop\astronaut-taking-spacewal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4922193" cy="6534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005" y="-36004"/>
            <a:ext cx="9192005" cy="689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Work\Desktop\raketa-rossiya-soyuz-t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3" name="Picture 3" descr="C:\Users\Work\Desktop\0025-025-V-kosmose-kosmonavt-dolzhen-byt-gotov-k-nevesomost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559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Work\Desktop\201444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2" y="-26822"/>
            <a:ext cx="9144652" cy="6884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FF00"/>
                </a:solidFill>
                <a:latin typeface="Constantia" pitchFamily="18" charset="0"/>
              </a:rPr>
              <a:t>12</a:t>
            </a:r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 апреля   Всемирный день авиации и космонавтики  </a:t>
            </a: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1028" name="Picture 4" descr="C:\Users\Work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026639" cy="4677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1314474485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Work\Desktop\lunohod2010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25"/>
            <a:ext cx="9144000" cy="6872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Work\Desktop\1350046898_744777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Work\Desktop\1231-lec9-1536x8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ork\Desktop\Интересные-факты-о-Меркур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45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Work\Desktop\p4620_satur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312368" cy="212937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7" name="Picture 3" descr="C:\Users\Work\Desktop\rocket6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64147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29" name="Picture 5" descr="C:\Users\Work\Desktop\spaceman-clipart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330191" cy="266429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31" name="Picture 7" descr="C:\Users\Work\Desktop\Satellit01Colourbox_13642281277089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09120"/>
            <a:ext cx="2871900" cy="19146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8" descr="C:\Users\Work\Desktop\278074_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2262203" cy="302433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Русский космонав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634630" cy="363278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6" name="Picture 4" descr="C:\Users\Work\Desktop\how-to-draw-a-comet_1_000000015440_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470271" cy="217718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6" descr="C:\Users\Work\Desktop\i (5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880320" cy="19721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64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664296" cy="2640294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1" name="Picture 4" descr="C:\Users\Work\Desktop\8841951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2549792" cy="259228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Work\Desktop\kaIHqd9ceE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623866" cy="264147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3" name="Picture 5" descr="C:\Users\Work\Desktop\b77b5e2c21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4664"/>
            <a:ext cx="2457450" cy="26955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2054" name="Picture 6" descr="C:\Users\Work\Desktop\04a7af025c7b274d44b047dc9676b774_h-3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2789270" cy="242545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9" name="Picture 2" descr="C:\Users\Work\Desktop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437112"/>
            <a:ext cx="3381375" cy="204787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  <p:pic>
        <p:nvPicPr>
          <p:cNvPr id="10" name="Picture 7" descr="C:\Users\Work\Desktop\i (4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3384376" cy="197192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Work\Desktop\13(45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606963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Белка и Стрелка</a:t>
            </a:r>
            <a:endParaRPr lang="ru-RU" dirty="0"/>
          </a:p>
        </p:txBody>
      </p:sp>
      <p:pic>
        <p:nvPicPr>
          <p:cNvPr id="7170" name="Picture 2" descr="C:\Users\Work\Desktop\cosmos_dog_07-e14399678449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842333"/>
            <a:ext cx="5400600" cy="601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Work\Desktop\endeavour-flight-deck-cockpit-ben-cooper-gessato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ork\Desktop\1402267462-space-wallpaper-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24188" y="0"/>
            <a:ext cx="7654661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Work\Desktop\n2h9wIVinZ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19400"/>
            <a:ext cx="6019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гагарин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116632"/>
            <a:ext cx="41497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ork\Desktop\1501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930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Work\Desktop\2(14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8280920" cy="560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ork\Desktop\5(12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ork\Desktop\31752_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3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ork\Desktop\7(10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5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22</Words>
  <Application>Microsoft Office PowerPoint</Application>
  <PresentationFormat>Экран (4:3)</PresentationFormat>
  <Paragraphs>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12 апреля   Всемирный день авиации и космонавтики  </vt:lpstr>
      <vt:lpstr>Белка и Стрелка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Павлович Королев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Кирилл</cp:lastModifiedBy>
  <cp:revision>105</cp:revision>
  <cp:lastPrinted>2018-01-11T17:02:15Z</cp:lastPrinted>
  <dcterms:created xsi:type="dcterms:W3CDTF">2016-03-17T04:34:15Z</dcterms:created>
  <dcterms:modified xsi:type="dcterms:W3CDTF">2021-04-04T14:23:01Z</dcterms:modified>
</cp:coreProperties>
</file>