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4" r:id="rId8"/>
    <p:sldId id="265" r:id="rId9"/>
    <p:sldId id="261" r:id="rId10"/>
    <p:sldId id="262" r:id="rId11"/>
    <p:sldId id="267" r:id="rId12"/>
    <p:sldId id="268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440159"/>
          </a:xfrm>
        </p:spPr>
        <p:txBody>
          <a:bodyPr>
            <a:normAutofit/>
          </a:bodyPr>
          <a:lstStyle/>
          <a:p>
            <a:r>
              <a:rPr lang="ru-RU" dirty="0" smtClean="0"/>
              <a:t>Профориентация . </a:t>
            </a:r>
            <a:br>
              <a:rPr lang="ru-RU" dirty="0" smtClean="0"/>
            </a:br>
            <a:r>
              <a:rPr lang="ru-RU" dirty="0" smtClean="0"/>
              <a:t> Выбор профессии.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628800"/>
            <a:ext cx="6400800" cy="4010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26719"/>
            <a:ext cx="6804248" cy="5099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5070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28809"/>
            <a:ext cx="8316416" cy="6229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84502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" y="836712"/>
            <a:ext cx="8400256" cy="6021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96207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268760"/>
            <a:ext cx="7879105" cy="5589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1699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836712"/>
            <a:ext cx="8059712" cy="6052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88537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545" y="692696"/>
            <a:ext cx="8220406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74698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82706"/>
            <a:ext cx="8100392" cy="60752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73851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75"/>
            <a:ext cx="7620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24250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37" y="908720"/>
            <a:ext cx="7932373" cy="5949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606887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1" y="739225"/>
            <a:ext cx="8158367" cy="611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971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" y="677327"/>
            <a:ext cx="8240898" cy="61806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79782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9" y="1213227"/>
            <a:ext cx="8359402" cy="56778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2322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0439"/>
            <a:ext cx="8231123" cy="61653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670891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3</TotalTime>
  <Words>2</Words>
  <Application>Microsoft Office PowerPoint</Application>
  <PresentationFormat>Экран (4:3)</PresentationFormat>
  <Paragraphs>1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Изящная</vt:lpstr>
      <vt:lpstr>Профориентация .   Выбор профессии.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Требования к качествам личности при выборе профессии.</dc:title>
  <dc:creator>Наталья</dc:creator>
  <cp:lastModifiedBy>Наталья</cp:lastModifiedBy>
  <cp:revision>4</cp:revision>
  <dcterms:created xsi:type="dcterms:W3CDTF">2020-05-18T06:13:29Z</dcterms:created>
  <dcterms:modified xsi:type="dcterms:W3CDTF">2020-05-18T06:31:21Z</dcterms:modified>
</cp:coreProperties>
</file>