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4" r:id="rId8"/>
    <p:sldId id="265" r:id="rId9"/>
    <p:sldId id="261" r:id="rId10"/>
    <p:sldId id="262" r:id="rId11"/>
    <p:sldId id="267" r:id="rId12"/>
    <p:sldId id="268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440159"/>
          </a:xfrm>
        </p:spPr>
        <p:txBody>
          <a:bodyPr>
            <a:normAutofit/>
          </a:bodyPr>
          <a:lstStyle/>
          <a:p>
            <a:r>
              <a:rPr lang="ru-RU" dirty="0" smtClean="0"/>
              <a:t>Профориентация . </a:t>
            </a:r>
            <a:br>
              <a:rPr lang="ru-RU" dirty="0" smtClean="0"/>
            </a:br>
            <a:r>
              <a:rPr lang="ru-RU" dirty="0" smtClean="0"/>
              <a:t> Выбор профессии.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4010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6719"/>
            <a:ext cx="6804248" cy="509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07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809"/>
            <a:ext cx="8316416" cy="622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450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" y="836712"/>
            <a:ext cx="8400256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620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68760"/>
            <a:ext cx="7879105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699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059712" cy="605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537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5" y="692696"/>
            <a:ext cx="8220406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469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2706"/>
            <a:ext cx="8100392" cy="607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385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75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425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7" y="908720"/>
            <a:ext cx="7932373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688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1" y="739225"/>
            <a:ext cx="8158367" cy="611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971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" y="677327"/>
            <a:ext cx="8240898" cy="618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978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" y="1213227"/>
            <a:ext cx="8359402" cy="567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322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439"/>
            <a:ext cx="8231123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7089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</TotalTime>
  <Words>2</Words>
  <Application>Microsoft Office PowerPoint</Application>
  <PresentationFormat>Экран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Профориентация .   Выбор профессии.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Требования к качествам личности при выборе профессии.</dc:title>
  <dc:creator>Наталья</dc:creator>
  <cp:lastModifiedBy>Наталья</cp:lastModifiedBy>
  <cp:revision>4</cp:revision>
  <dcterms:created xsi:type="dcterms:W3CDTF">2020-05-18T06:13:29Z</dcterms:created>
  <dcterms:modified xsi:type="dcterms:W3CDTF">2020-05-18T06:31:21Z</dcterms:modified>
</cp:coreProperties>
</file>