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4ba8e2266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4ba8e2266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4ba8e2266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4ba8e2266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4ba8e2266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4ba8e2266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4ba8e2266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4ba8e226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4ba8e226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4ba8e226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4ba8e226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4ba8e226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4ba8e226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4ba8e226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4ba8e226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4ba8e226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4ba8e226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4ba8e226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4ba8e226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4ba8e226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4ba8e226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4ba8e226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4ba8e226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4ba8e226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5" Type="http://schemas.openxmlformats.org/officeDocument/2006/relationships/image" Target="../media/image20.jpg"/><Relationship Id="rId6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5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Relationship Id="rId4" Type="http://schemas.openxmlformats.org/officeDocument/2006/relationships/image" Target="../media/image13.jpg"/><Relationship Id="rId5" Type="http://schemas.openxmlformats.org/officeDocument/2006/relationships/image" Target="../media/image28.jp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Новак Мария Ивановна</a:t>
            </a:r>
            <a:endParaRPr sz="35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Учитель начальных классов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/>
              <a:t>В 3 - Б классе прошёл </a:t>
            </a:r>
            <a:br>
              <a:rPr lang="ru" sz="2000"/>
            </a:br>
            <a:r>
              <a:rPr lang="ru" sz="2000"/>
              <a:t>День славянской письменности</a:t>
            </a:r>
            <a:endParaRPr sz="2000"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352" y="1328351"/>
            <a:ext cx="6977299" cy="36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Экскурсия в кинотеатр «Мир Кино».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00" y="1504854"/>
            <a:ext cx="2007562" cy="267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9454" y="1504854"/>
            <a:ext cx="2007562" cy="267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8837" y="1504850"/>
            <a:ext cx="2007562" cy="267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8212" y="1489825"/>
            <a:ext cx="2007562" cy="2676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/>
              <a:t>3 декабря в 3 - Б классе прошёл </a:t>
            </a:r>
            <a:br>
              <a:rPr lang="ru" sz="2000"/>
            </a:br>
            <a:r>
              <a:rPr lang="ru" sz="2000"/>
              <a:t>Международный день инвалида.</a:t>
            </a:r>
            <a:endParaRPr sz="2000"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800" y="1489825"/>
            <a:ext cx="3084301" cy="23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125" y="1489825"/>
            <a:ext cx="3084301" cy="23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8679" y="1489825"/>
            <a:ext cx="2000875" cy="29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«Как пишут законы?»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50" y="1489825"/>
            <a:ext cx="2309158" cy="30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550" y="1489825"/>
            <a:ext cx="2309158" cy="30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600" y="1489825"/>
            <a:ext cx="2309158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Наш 3 - Б класс на субботнике.</a:t>
            </a:r>
            <a:endParaRPr sz="26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63" y="1560413"/>
            <a:ext cx="1984133" cy="29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906" y="1560413"/>
            <a:ext cx="1984133" cy="29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950" y="1560413"/>
            <a:ext cx="1984133" cy="29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1006" y="1560413"/>
            <a:ext cx="1984133" cy="29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/>
              <a:t>Амелин Богдан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/>
              <a:t>Республиканский победитель в </a:t>
            </a:r>
            <a:r>
              <a:rPr lang="ru" sz="2000"/>
              <a:t>тхэквондо</a:t>
            </a:r>
            <a:r>
              <a:rPr lang="ru" sz="2000"/>
              <a:t>. </a:t>
            </a:r>
            <a:endParaRPr sz="20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/>
              <a:t>Вручение медали </a:t>
            </a:r>
            <a:br>
              <a:rPr lang="ru" sz="1600"/>
            </a:br>
            <a:r>
              <a:rPr lang="ru" sz="1600"/>
              <a:t>1 степени</a:t>
            </a:r>
            <a:endParaRPr sz="16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950" y="1280475"/>
            <a:ext cx="5997400" cy="36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/>
              <a:t>Выступление Джалилова Эмина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/>
              <a:t>Республиканского победителя в крымскотатарских танцах.</a:t>
            </a:r>
            <a:endParaRPr sz="200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25" y="1489825"/>
            <a:ext cx="4247001" cy="26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470" y="1489825"/>
            <a:ext cx="3281530" cy="269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Выступление на празднике 9 Мая с песней «Мой дед уходил на войну» </a:t>
            </a:r>
            <a:br>
              <a:rPr lang="ru" sz="1700"/>
            </a:br>
            <a:r>
              <a:rPr lang="ru" sz="1700"/>
              <a:t>с возложением цветов к памятнику погибшим в ВОВ.</a:t>
            </a:r>
            <a:endParaRPr sz="17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88" y="1349526"/>
            <a:ext cx="6634824" cy="35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Экскурсия. Посещение пожарной части.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325" y="1439400"/>
            <a:ext cx="2410301" cy="31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300" y="1439400"/>
            <a:ext cx="2410301" cy="31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/>
              <a:t>Посещение Нижнегорского </a:t>
            </a:r>
            <a:br>
              <a:rPr lang="ru" sz="2000"/>
            </a:br>
            <a:r>
              <a:rPr lang="ru" sz="2000"/>
              <a:t>историко - краеведческого музея.</a:t>
            </a:r>
            <a:endParaRPr sz="2000"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50" y="1810000"/>
            <a:ext cx="3115011" cy="233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088" y="1810000"/>
            <a:ext cx="1752192" cy="23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3907" y="1810000"/>
            <a:ext cx="1752192" cy="23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6272" y="1810000"/>
            <a:ext cx="1752192" cy="23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Конкурс «Тропа испытаний».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25" y="1489825"/>
            <a:ext cx="2118701" cy="282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847" y="1489825"/>
            <a:ext cx="3766579" cy="282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4034" y="1489825"/>
            <a:ext cx="2118701" cy="282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Мой 3 - Б.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075" y="1337425"/>
            <a:ext cx="5631849" cy="35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