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 Slab"/>
      <p:regular r:id="rId19"/>
      <p:bold r:id="rId20"/>
    </p:embeddedFon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Slab-bold.fntdata"/><Relationship Id="rId11" Type="http://schemas.openxmlformats.org/officeDocument/2006/relationships/slide" Target="slides/slide6.xml"/><Relationship Id="rId22" Type="http://schemas.openxmlformats.org/officeDocument/2006/relationships/font" Target="fonts/Roboto-bold.fntdata"/><Relationship Id="rId10" Type="http://schemas.openxmlformats.org/officeDocument/2006/relationships/slide" Target="slides/slide5.xml"/><Relationship Id="rId21" Type="http://schemas.openxmlformats.org/officeDocument/2006/relationships/font" Target="fonts/Roboto-regular.fntdata"/><Relationship Id="rId13" Type="http://schemas.openxmlformats.org/officeDocument/2006/relationships/slide" Target="slides/slide8.xml"/><Relationship Id="rId24" Type="http://schemas.openxmlformats.org/officeDocument/2006/relationships/font" Target="fonts/Roboto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Slab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a4ba8e2266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a4ba8e2266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4ba8e2266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4ba8e2266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a4ba8e2266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a4ba8e2266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a4ba8e2266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a4ba8e2266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a4ba8e226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a4ba8e226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4ba8e2266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4ba8e2266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a4ba8e2266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a4ba8e2266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4ba8e2266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a4ba8e2266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a4ba8e2266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a4ba8e2266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a4ba8e2266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a4ba8e2266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a4ba8e2266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a4ba8e2266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a4ba8e2266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a4ba8e2266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6.jpg"/><Relationship Id="rId5" Type="http://schemas.openxmlformats.org/officeDocument/2006/relationships/image" Target="../media/image20.jpg"/><Relationship Id="rId6" Type="http://schemas.openxmlformats.org/officeDocument/2006/relationships/image" Target="../media/image2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Relationship Id="rId4" Type="http://schemas.openxmlformats.org/officeDocument/2006/relationships/image" Target="../media/image24.jpg"/><Relationship Id="rId5" Type="http://schemas.openxmlformats.org/officeDocument/2006/relationships/image" Target="../media/image2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jpg"/><Relationship Id="rId4" Type="http://schemas.openxmlformats.org/officeDocument/2006/relationships/image" Target="../media/image13.jpg"/><Relationship Id="rId5" Type="http://schemas.openxmlformats.org/officeDocument/2006/relationships/image" Target="../media/image28.jpg"/><Relationship Id="rId6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2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Relationship Id="rId5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00"/>
              <a:t>Новак Мария Ивановна</a:t>
            </a:r>
            <a:endParaRPr sz="3500"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Учитель начальных классов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В 3 - Б классе прошёл </a:t>
            </a:r>
            <a:br>
              <a:rPr lang="ru" sz="2000"/>
            </a:br>
            <a:r>
              <a:rPr lang="ru" sz="2000"/>
              <a:t>День славянской письменности</a:t>
            </a:r>
            <a:endParaRPr sz="2000"/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352" y="1328351"/>
            <a:ext cx="6977299" cy="36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Экскурсия в кинотеатр «Мир Кино».</a:t>
            </a:r>
            <a:endParaRPr/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100" y="1504854"/>
            <a:ext cx="2007562" cy="2676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9454" y="1504854"/>
            <a:ext cx="2007562" cy="2676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8837" y="1504850"/>
            <a:ext cx="2007562" cy="2676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8212" y="1489825"/>
            <a:ext cx="2007562" cy="2676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3 декабря в 3 - Б классе прошёл </a:t>
            </a:r>
            <a:br>
              <a:rPr lang="ru" sz="2000"/>
            </a:br>
            <a:r>
              <a:rPr lang="ru" sz="2000"/>
              <a:t>Международный день инвалида.</a:t>
            </a:r>
            <a:endParaRPr sz="2000"/>
          </a:p>
        </p:txBody>
      </p:sp>
      <p:sp>
        <p:nvSpPr>
          <p:cNvPr id="153" name="Google Shape;153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54" name="Google Shape;15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1800" y="1489825"/>
            <a:ext cx="3084301" cy="231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125" y="1489825"/>
            <a:ext cx="3084301" cy="231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8679" y="1489825"/>
            <a:ext cx="2000875" cy="29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«Как пишут законы?»</a:t>
            </a:r>
            <a:endParaRPr/>
          </a:p>
        </p:txBody>
      </p:sp>
      <p:sp>
        <p:nvSpPr>
          <p:cNvPr id="162" name="Google Shape;162;p2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650" y="1489825"/>
            <a:ext cx="2309158" cy="307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9550" y="1489825"/>
            <a:ext cx="2309158" cy="307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0600" y="1489825"/>
            <a:ext cx="2309158" cy="307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/>
              <a:t>Наш 3 - Б класс на субботнике.</a:t>
            </a:r>
            <a:endParaRPr sz="2600"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863" y="1560413"/>
            <a:ext cx="1984133" cy="29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2906" y="1560413"/>
            <a:ext cx="1984133" cy="29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6950" y="1560413"/>
            <a:ext cx="1984133" cy="29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11006" y="1560413"/>
            <a:ext cx="1984133" cy="293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Амелин Богдан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Республиканский победитель в </a:t>
            </a:r>
            <a:r>
              <a:rPr lang="ru" sz="2000"/>
              <a:t>тхэквондо</a:t>
            </a:r>
            <a:r>
              <a:rPr lang="ru" sz="2000"/>
              <a:t>. </a:t>
            </a:r>
            <a:endParaRPr sz="2000"/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600"/>
              <a:t>Вручение медали </a:t>
            </a:r>
            <a:br>
              <a:rPr lang="ru" sz="1600"/>
            </a:br>
            <a:r>
              <a:rPr lang="ru" sz="1600"/>
              <a:t>1 степени</a:t>
            </a:r>
            <a:endParaRPr sz="160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9950" y="1280475"/>
            <a:ext cx="5997400" cy="366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400"/>
              <a:t>Выступление Джалилова Эмина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Республиканского победителя в крымскотатарских танцах.</a:t>
            </a:r>
            <a:endParaRPr sz="2000"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425" y="1489825"/>
            <a:ext cx="4247001" cy="269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7470" y="1489825"/>
            <a:ext cx="3281530" cy="269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/>
              <a:t>Выступление на празднике 9 Мая с песней «Мой дед уходил на войну» </a:t>
            </a:r>
            <a:br>
              <a:rPr lang="ru" sz="1700"/>
            </a:br>
            <a:r>
              <a:rPr lang="ru" sz="1700"/>
              <a:t>с возложением цветов к памятнику погибшим в ВОВ.</a:t>
            </a:r>
            <a:endParaRPr sz="1700"/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4588" y="1349526"/>
            <a:ext cx="6634824" cy="353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Экскурсия. Посещение пожарной части.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325" y="1439400"/>
            <a:ext cx="2410301" cy="317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1300" y="1439400"/>
            <a:ext cx="2410301" cy="317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000"/>
              <a:t>Посещение Нижнегорского </a:t>
            </a:r>
            <a:br>
              <a:rPr lang="ru" sz="2000"/>
            </a:br>
            <a:r>
              <a:rPr lang="ru" sz="2000"/>
              <a:t>историко - краеведческого музея.</a:t>
            </a:r>
            <a:endParaRPr sz="2000"/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650" y="1810000"/>
            <a:ext cx="3115011" cy="23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0088" y="1810000"/>
            <a:ext cx="1752192" cy="233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3907" y="1810000"/>
            <a:ext cx="1752192" cy="233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56272" y="1810000"/>
            <a:ext cx="1752192" cy="233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Конкурс «Тропа испытаний».</a:t>
            </a:r>
            <a:endParaRPr/>
          </a:p>
        </p:txBody>
      </p:sp>
      <p:sp>
        <p:nvSpPr>
          <p:cNvPr id="120" name="Google Shape;120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225" y="1489825"/>
            <a:ext cx="2118701" cy="2824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4847" y="1489825"/>
            <a:ext cx="3766579" cy="282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4034" y="1489825"/>
            <a:ext cx="2118701" cy="2824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Мой 3 - Б.</a:t>
            </a:r>
            <a:endParaRPr/>
          </a:p>
        </p:txBody>
      </p:sp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</a:t>
            </a:r>
            <a:endParaRPr/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6075" y="1337425"/>
            <a:ext cx="5631849" cy="358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