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7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B90382-B1BD-46EA-8528-A66CD4ACE0A8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EDF707-75A3-4534-BE18-F7E091456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14620"/>
            <a:ext cx="2636399" cy="39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00042"/>
            <a:ext cx="7215206" cy="231459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Советы выпускникам: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как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успешно подготовиться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к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сдаче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экзаменов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072494" cy="52864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	   Выспись как можно лучше, чтобы встать отдохнувшим, с ощущением своего здоровья, силы, "боевого" настроя. </a:t>
            </a:r>
          </a:p>
          <a:p>
            <a:pPr>
              <a:buNone/>
            </a:pPr>
            <a:r>
              <a:rPr lang="ru-RU" dirty="0" smtClean="0"/>
              <a:t>	   Ведь экзамен - это своеобразная борьба, в которой нужно проявить себя, показать свои возможности и способности.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857496"/>
            <a:ext cx="5643602" cy="37529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82957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  В пункт сдачи экзамена ты должен явиться, не опаздывая, лучше за полчаса до начала тестирования. При себе нужно иметь пропуск, паспорт (не свидетельство о рождении) и несколько (про запас) гелевых или капиллярных ручек с черными чернилами.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928934"/>
            <a:ext cx="3719520" cy="371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28934"/>
            <a:ext cx="2428891" cy="34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Тактика успешного выполнения тестирования.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972452" cy="290037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</a:t>
            </a:r>
            <a:r>
              <a:rPr lang="ru-RU" b="1" u="sng" dirty="0" smtClean="0"/>
              <a:t>Сосредоточься</a:t>
            </a:r>
            <a:r>
              <a:rPr lang="ru-RU" b="1" u="sng" dirty="0"/>
              <a:t>! </a:t>
            </a:r>
            <a:r>
              <a:rPr lang="ru-RU" dirty="0"/>
              <a:t>После выполнения предварительной части тестирования (заполнения бланков), когда ты прояснил все непонятные для себя моменты, постарайся сосредоточиться и забыть про окружающих. Для тебя должны существовать только текст заданий и часы, регламентирующие время выполнения теста.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776924"/>
            <a:ext cx="3214710" cy="27977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500042"/>
            <a:ext cx="3895700" cy="4429156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u="sng" dirty="0" smtClean="0"/>
              <a:t>Торопись не спеша! </a:t>
            </a:r>
            <a:r>
              <a:rPr lang="ru-RU" dirty="0" smtClean="0"/>
              <a:t>Жесткие рамки времени не должны влиять на качество твоих ответов. Перед тем, как вписать ответ, перечитай вопрос дважды и убедись, что ты правильно понял, что от тебя требуется.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00254"/>
            <a:ext cx="3929090" cy="42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8286808" cy="3286148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    </a:t>
            </a:r>
            <a:r>
              <a:rPr lang="ru-RU" b="1" u="sng" dirty="0" smtClean="0"/>
              <a:t>Начни </a:t>
            </a:r>
            <a:r>
              <a:rPr lang="ru-RU" b="1" u="sng" dirty="0"/>
              <a:t>с легкого! </a:t>
            </a:r>
            <a:r>
              <a:rPr lang="ru-RU" dirty="0"/>
              <a:t>Начни отвечать на те вопросы, в знании которых ты не сомневаешься, не останавливаясь на тех, которые могут вызвать долгие раздумья. Тогда ты успокоишься, голова начнет работать более </a:t>
            </a:r>
            <a:r>
              <a:rPr lang="ru-RU" dirty="0" smtClean="0"/>
              <a:t>ясно, </a:t>
            </a:r>
            <a:r>
              <a:rPr lang="ru-RU" dirty="0"/>
              <a:t>и ты войдешь в рабочий ритм. Ты </a:t>
            </a:r>
            <a:r>
              <a:rPr lang="ru-RU" dirty="0" smtClean="0"/>
              <a:t> </a:t>
            </a:r>
            <a:r>
              <a:rPr lang="ru-RU" dirty="0"/>
              <a:t>освободишься от нервозности, и вся твоя энергия потом будет направлена на более трудные вопросы.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9000"/>
            <a:ext cx="5786478" cy="3254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71546"/>
            <a:ext cx="8615362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b="1" u="sng" dirty="0" smtClean="0"/>
              <a:t>Пропускай</a:t>
            </a:r>
            <a:r>
              <a:rPr lang="ru-RU" b="1" u="sng" dirty="0"/>
              <a:t>!</a:t>
            </a:r>
            <a:r>
              <a:rPr lang="ru-RU" dirty="0"/>
              <a:t> Надо научиться пропускать трудные или непонятные задания. Помни: в тексте всегда найдутся такие вопросы, с которыми ты обязательно справишься. Просто глупо недобрать очков только потому, что ты не дошел до "своих" заданий, а застрял на тех, которые вызывают у тебя затруднения.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895246"/>
            <a:ext cx="6500858" cy="296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143932" cy="2686056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u="sng" dirty="0" smtClean="0"/>
              <a:t>Читай </a:t>
            </a:r>
            <a:r>
              <a:rPr lang="ru-RU" b="1" u="sng" dirty="0"/>
              <a:t>задание до конца!</a:t>
            </a:r>
            <a:r>
              <a:rPr lang="ru-RU" b="1" dirty="0"/>
              <a:t> </a:t>
            </a:r>
            <a:r>
              <a:rPr lang="ru-RU" dirty="0"/>
              <a:t>Спешка не должна приводить к тому, что ты стараешься понять условия задания "по первым словам" и достраиваешь концовку в собственном воображении. Это верный способ совершить досадные ошибки в самых легких вопросах.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29000"/>
            <a:ext cx="3438517" cy="312397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643314"/>
            <a:ext cx="3327918" cy="221457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7166"/>
            <a:ext cx="87154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      </a:t>
            </a:r>
            <a:r>
              <a:rPr lang="ru-RU" b="1" u="sng" dirty="0" smtClean="0"/>
              <a:t>Думай </a:t>
            </a:r>
            <a:r>
              <a:rPr lang="ru-RU" b="1" u="sng" dirty="0"/>
              <a:t>только о текущем задании!</a:t>
            </a:r>
            <a:r>
              <a:rPr lang="ru-RU" b="1" dirty="0"/>
              <a:t> </a:t>
            </a:r>
            <a:r>
              <a:rPr lang="ru-RU" dirty="0"/>
              <a:t>Когда ты видишь новое задание, забудь все, что было в предыдущем. Как правило, задания в тестах не связаны друг с </a:t>
            </a:r>
            <a:r>
              <a:rPr lang="ru-RU" dirty="0" smtClean="0"/>
              <a:t>другом. Этот </a:t>
            </a:r>
            <a:r>
              <a:rPr lang="ru-RU" dirty="0"/>
              <a:t>совет дает тебе и другой бесценный психологический эффект - забудь о неудаче в прошлом задании (если оно оказалось тебе не по зубам). Думай только о том, что каждое новое задание - это шанс набрать очки. ·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143404" cy="2928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143380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8501122" cy="468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	</a:t>
            </a:r>
            <a:r>
              <a:rPr lang="ru-RU" b="1" u="sng" dirty="0" smtClean="0"/>
              <a:t>Исключай</a:t>
            </a:r>
            <a:r>
              <a:rPr lang="ru-RU" b="1" u="sng" dirty="0"/>
              <a:t>! </a:t>
            </a:r>
            <a:r>
              <a:rPr lang="ru-RU" dirty="0"/>
              <a:t>Многие задания можно быстрее решить, если не искать сразу правильный вариант ответа, а последовательно исключать те, которые явно не подходят. Метод исключения позволяет в итоге сконцентрировать внимание всего на одном - двух вариантах, а не на всех пяти-семи </a:t>
            </a:r>
            <a:r>
              <a:rPr lang="ru-RU" dirty="0" smtClean="0"/>
              <a:t>Запланируй </a:t>
            </a:r>
            <a:r>
              <a:rPr lang="ru-RU" dirty="0"/>
              <a:t>два круга! Рассчитай время так, чтобы за две трети всего отведенного времени пройтись по всем легким заданиям ("первый круг"). Тогда ты успеешь набрать максимум очков на тех заданиях, а потом спокойно вернуться и подумать над трудными, которые тебе вначале пришлось пропустить ("второй круг").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214950"/>
            <a:ext cx="1395402" cy="11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5286388"/>
            <a:ext cx="1395402" cy="11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214950"/>
            <a:ext cx="1395402" cy="116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00760" y="1500174"/>
            <a:ext cx="2928958" cy="4572032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  </a:t>
            </a:r>
            <a:r>
              <a:rPr lang="ru-RU" sz="2800" b="1" u="sng" dirty="0" smtClean="0"/>
              <a:t>Проверь</a:t>
            </a:r>
            <a:r>
              <a:rPr lang="ru-RU" sz="2800" b="1" u="sng" dirty="0"/>
              <a:t>!</a:t>
            </a:r>
            <a:r>
              <a:rPr lang="ru-RU" sz="2800" dirty="0"/>
              <a:t> Оставь время для проверки своей работы, хотя бы, чтобы успеть пробежать глазами и заметить явные ошибки.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7467600" cy="2757494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/>
              <a:t>		Можно </a:t>
            </a:r>
            <a:r>
              <a:rPr lang="ru-RU" sz="2800" dirty="0"/>
              <a:t>ввести в интерьер комнаты желтый и фиолетовый цвета, поскольку они повышают интеллектуальную активность. Для этого бывает достаточно какой-либо картинки в этих тонах или эстампа.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000372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3028725" cy="2005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786742" cy="250033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u="sng" dirty="0" smtClean="0"/>
              <a:t>Угадывай</a:t>
            </a:r>
            <a:r>
              <a:rPr lang="ru-RU" b="1" u="sng" dirty="0"/>
              <a:t>!</a:t>
            </a:r>
            <a:r>
              <a:rPr lang="ru-RU" b="1" dirty="0"/>
              <a:t> </a:t>
            </a:r>
            <a:r>
              <a:rPr lang="ru-RU" dirty="0"/>
              <a:t>Если ты не уверен в выборе ответа, но интуитивно можешь предпочесть какой-то ответ другим, то интуиции следует доверять! При этом выбирай такой вариант, который, на твой взгляд, имеет большую вероятность.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71744"/>
            <a:ext cx="4929222" cy="37092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4438650" cy="3409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43372" y="1928802"/>
            <a:ext cx="4572032" cy="451656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u="sng" dirty="0" smtClean="0"/>
              <a:t>Не </a:t>
            </a:r>
            <a:r>
              <a:rPr lang="ru-RU" b="1" u="sng" dirty="0"/>
              <a:t>огорчайся!</a:t>
            </a:r>
            <a:r>
              <a:rPr lang="ru-RU" b="1" dirty="0"/>
              <a:t> </a:t>
            </a:r>
            <a:r>
              <a:rPr lang="ru-RU" u="sng" dirty="0"/>
              <a:t>Стремись выполнить все задания, но помни, что на практике это нереально.</a:t>
            </a:r>
            <a:r>
              <a:rPr lang="ru-RU" dirty="0"/>
              <a:t> Учитывай, что тестовые задания рассчитаны на максимальный уровень трудности, и количество решенных тобой заданий вполне может оказаться достаточным для хорошей оценки.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3000396" cy="225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053379" cy="31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8186766" cy="25717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9600" b="1" u="sng" dirty="0" smtClean="0">
                <a:solidFill>
                  <a:schemeClr val="accent1"/>
                </a:solidFill>
                <a:latin typeface="Monotype Corsiva" pitchFamily="66" charset="0"/>
              </a:rPr>
              <a:t>Желаем </a:t>
            </a:r>
          </a:p>
          <a:p>
            <a:pPr>
              <a:buNone/>
            </a:pPr>
            <a:r>
              <a:rPr lang="ru-RU" sz="9600" b="1" dirty="0" smtClean="0">
                <a:solidFill>
                  <a:schemeClr val="accent1"/>
                </a:solidFill>
                <a:latin typeface="Monotype Corsiva" pitchFamily="66" charset="0"/>
              </a:rPr>
              <a:t>                </a:t>
            </a:r>
            <a:r>
              <a:rPr lang="ru-RU" sz="9600" b="1" u="sng" dirty="0" smtClean="0">
                <a:solidFill>
                  <a:schemeClr val="accent1"/>
                </a:solidFill>
                <a:latin typeface="Monotype Corsiva" pitchFamily="66" charset="0"/>
              </a:rPr>
              <a:t>успехов!</a:t>
            </a:r>
            <a:endParaRPr lang="ru-RU" sz="9600" b="1" u="sng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86190"/>
            <a:ext cx="2820866" cy="261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242889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		</a:t>
            </a:r>
            <a:r>
              <a:rPr lang="ru-RU" dirty="0" smtClean="0"/>
              <a:t>Для </a:t>
            </a:r>
            <a:r>
              <a:rPr lang="ru-RU" dirty="0"/>
              <a:t>начала определи: кто ты - "сова" или "жаворонок", и в зависимости от этого максимально используй утренние или вечерние часы. Составляя план на каждый день подготовки, необходимо четко определить, что именно сегодня будет изучаться.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428604"/>
            <a:ext cx="5638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Составь план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занятий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3095620" cy="2321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dirty="0" smtClean="0"/>
              <a:t>	Но </a:t>
            </a:r>
            <a:r>
              <a:rPr lang="ru-RU" dirty="0"/>
              <a:t>если тебе трудно "раскачаться", можно начать с того материала, который тебе больше всего интересен и приятен. Возможно, постепенно войдешь в рабочий ритм, и дело пойдет.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745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Начни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с самого трудного, с того раздела, который знаешь хуже всего.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489" y="3429000"/>
            <a:ext cx="6018991" cy="28289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829576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Скажем</a:t>
            </a:r>
            <a:r>
              <a:rPr lang="ru-RU" dirty="0"/>
              <a:t>, 40 минут занятий, затем 10 минут - перерыв. Можно в это время помыть посуду, полить цветы, сделать зарядку, принять душ. Не надо стремиться к тому, чтобы прочитать и запомнить наизусть весь учебник.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188" y="647611"/>
            <a:ext cx="5254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Чередуй занятия и отдых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5366" y="3571876"/>
            <a:ext cx="2953241" cy="30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3409536" cy="30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757742" cy="3829064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  Полезно </a:t>
            </a:r>
            <a:r>
              <a:rPr lang="ru-RU" dirty="0"/>
              <a:t>структурировать материал за счет составления планов, схем, причем желательно на бумаге. Планы полезны и потому, что их легко использовать при кратком повторении </a:t>
            </a:r>
            <a:r>
              <a:rPr lang="ru-RU" dirty="0" smtClean="0"/>
              <a:t>материала.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3638569" cy="4857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00496" y="642918"/>
            <a:ext cx="4071966" cy="3643338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	  Выполняй </a:t>
            </a:r>
            <a:r>
              <a:rPr lang="ru-RU" dirty="0"/>
              <a:t>как можно больше различных опубликованных тестов по этому предмету. Эти тренировки ознакомят тебя с конструкциями тестовых заданий.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929090" cy="38387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357562"/>
            <a:ext cx="3336132" cy="222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429684" cy="57595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  Готовясь </a:t>
            </a:r>
            <a:r>
              <a:rPr lang="ru-RU" dirty="0"/>
              <a:t>к экзаменам, никогда не думай о том, что не справишься с заданием, а напротив, мысленно рисуй себе картину триумфа. </a:t>
            </a:r>
            <a:endParaRPr lang="ru-RU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endParaRPr lang="ru-RU" sz="800" u="sng" dirty="0" smtClean="0"/>
          </a:p>
          <a:p>
            <a:pPr>
              <a:buNone/>
            </a:pPr>
            <a:r>
              <a:rPr lang="ru-RU" dirty="0" smtClean="0"/>
              <a:t>		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Оставь </a:t>
            </a: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</a:rPr>
              <a:t>один день перед экзаменом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/>
              <a:t>на то, чтобы вновь повторить все планы ответов, еще раз остановиться на самых трудных вопросах.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49292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71802" y="1071546"/>
            <a:ext cx="571504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   Многие </a:t>
            </a:r>
            <a:r>
              <a:rPr lang="ru-RU" dirty="0"/>
              <a:t>считают: для того, чтобы полностью подготовиться к экзамену, не хватает всего одной, последней перед ним ночи. Это неправильно. Ты уже устал, и не надо себя переутомлять. Напротив, с вечера перестань готовиться, прими душ, соверши прогулку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5003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800" b="1" u="sng" dirty="0">
                <a:solidFill>
                  <a:prstClr val="black"/>
                </a:solidFill>
              </a:rPr>
              <a:t>Накануне экзамена </a:t>
            </a:r>
            <a:endParaRPr lang="ru-RU" sz="2800" u="sng" dirty="0">
              <a:solidFill>
                <a:prstClr val="black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3"/>
            <a:ext cx="258555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256"/>
            <a:ext cx="2428892" cy="2258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173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Советы выпускникам:  как успешно подготовиться  к сдаче экзаменов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Тактика успешного выполнения тестирования.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лицей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выпускникам:  Как успешно подготовиться к сдаче экзаменов</dc:title>
  <dc:creator>ученик</dc:creator>
  <cp:lastModifiedBy>user01</cp:lastModifiedBy>
  <cp:revision>16</cp:revision>
  <dcterms:created xsi:type="dcterms:W3CDTF">2013-04-30T09:31:08Z</dcterms:created>
  <dcterms:modified xsi:type="dcterms:W3CDTF">2024-05-08T09:54:45Z</dcterms:modified>
</cp:coreProperties>
</file>