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4E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9" autoAdjust="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8000"/>
            <a:lum contrast="20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E46FA-FF13-42C1-B638-B318AE26CCAD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3DD95-B574-40F1-B2C9-390CB15295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contrast="20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8640960" cy="1254001"/>
          </a:xfrm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i="1" dirty="0" smtClean="0"/>
              <a:t>Итоги работы </a:t>
            </a:r>
            <a:r>
              <a:rPr lang="ru-RU" i="1" dirty="0" err="1" smtClean="0"/>
              <a:t>муз.развития</a:t>
            </a:r>
            <a:r>
              <a:rPr lang="ru-RU" i="1" dirty="0" smtClean="0"/>
              <a:t> МБДОУ «Солнышко» за 2017-2018гг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5934670"/>
            <a:ext cx="3923928" cy="92333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i="1" dirty="0" smtClean="0"/>
              <a:t>МБДОУ «Детский сад «Солнышко»</a:t>
            </a:r>
          </a:p>
          <a:p>
            <a:r>
              <a:rPr lang="ru-RU" i="1" dirty="0" smtClean="0"/>
              <a:t>Солнечная Долина</a:t>
            </a:r>
          </a:p>
          <a:p>
            <a:r>
              <a:rPr lang="ru-RU" i="1" dirty="0" smtClean="0"/>
              <a:t>Городского округа Судак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967334"/>
            <a:ext cx="581716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60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Детский сад</a:t>
            </a:r>
          </a:p>
          <a:p>
            <a:pPr algn="ctr"/>
            <a:r>
              <a:rPr lang="ru-RU" sz="60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</a:t>
            </a:r>
            <a:r>
              <a:rPr lang="ru-RU" sz="72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Солнышко</a:t>
            </a:r>
            <a:r>
              <a:rPr lang="ru-RU" sz="60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</a:t>
            </a:r>
            <a:endParaRPr lang="ru-RU" sz="6000" b="1" i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2474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0"/>
          </a:effectLst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Танец «</a:t>
            </a:r>
            <a:r>
              <a:rPr lang="ru-RU" sz="3200" cap="all" dirty="0" err="1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Капитошек</a:t>
            </a:r>
            <a:r>
              <a:rPr lang="ru-RU" sz="3200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 ко дню </a:t>
            </a:r>
            <a:r>
              <a:rPr lang="ru-RU" sz="3200" cap="all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3200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рождения детского сада </a:t>
            </a:r>
            <a:endParaRPr lang="ru-RU" sz="3200" cap="all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53" y="1844823"/>
            <a:ext cx="8397911" cy="47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6350" stA="50000" endA="300" endPos="90000" dist="50800" dir="5400000" sy="-100000" algn="bl" rotWithShape="0"/>
            <a:softEdge rad="6350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  <a:solidFill>
            <a:schemeClr val="accent1">
              <a:lumMod val="60000"/>
              <a:lumOff val="4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Развитие творческих способностей дошкольников с элементами драматургии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SAM_528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1259632" y="1916832"/>
            <a:ext cx="6912768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"/>
          </a:effec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7030A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317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7030A0"/>
                </a:solidFill>
              </a:rPr>
              <a:t>Приобщение детей дошкольного возраста к культуре разных на национальностей</a:t>
            </a:r>
            <a:endParaRPr lang="ru-RU" sz="320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28800"/>
            <a:ext cx="684076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368152"/>
          </a:xfrm>
          <a:solidFill>
            <a:schemeClr val="tx2">
              <a:lumMod val="40000"/>
              <a:lumOff val="60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3600" dirty="0" smtClean="0"/>
              <a:t>Развитие семейного воспитания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7022909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dirty="0"/>
              <a:t>Б</a:t>
            </a:r>
            <a:r>
              <a:rPr lang="ru-RU" dirty="0" smtClean="0"/>
              <a:t>ережное отношение и уважение к старшему поколению</a:t>
            </a:r>
            <a:endParaRPr lang="ru-RU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445621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00808"/>
            <a:ext cx="4355976" cy="4368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softEdge rad="31750"/>
          </a:effectLst>
        </p:spPr>
        <p:txBody>
          <a:bodyPr/>
          <a:lstStyle/>
          <a:p>
            <a:r>
              <a:rPr lang="ru-RU" dirty="0" smtClean="0"/>
              <a:t>Патриотическое воспитание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200800" cy="525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1619672" y="6381328"/>
            <a:ext cx="6192688" cy="36933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Участие в </a:t>
            </a:r>
            <a:r>
              <a:rPr lang="ru-RU" dirty="0" err="1" smtClean="0"/>
              <a:t>концерте,посвящённому</a:t>
            </a:r>
            <a:r>
              <a:rPr lang="ru-RU" dirty="0" smtClean="0"/>
              <a:t> Дню Победы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74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>
            <a:normAutofit fontScale="90000"/>
          </a:bodyPr>
          <a:lstStyle/>
          <a:p>
            <a:r>
              <a:rPr lang="ru-RU" dirty="0" smtClean="0"/>
              <a:t>Танцевальный коллектив «Радуга» и «Звёздочки»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80983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55576" y="6165304"/>
            <a:ext cx="777686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Участники концерта ,посвящённого 9 мая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84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Итоги работы муз.развития МБДОУ «Солнышко» за 2017-2018гг.</vt:lpstr>
      <vt:lpstr>Танец «Капитошек» ко дню  рождения детского сада </vt:lpstr>
      <vt:lpstr>Развитие творческих способностей дошкольников с элементами драматургии</vt:lpstr>
      <vt:lpstr>Приобщение детей дошкольного возраста к культуре разных на национальностей</vt:lpstr>
      <vt:lpstr>Развитие семейного воспитания  </vt:lpstr>
      <vt:lpstr>Бережное отношение и уважение к старшему поколению</vt:lpstr>
      <vt:lpstr>Патриотическое воспитание </vt:lpstr>
      <vt:lpstr>Танцевальный коллектив «Радуга» и «Звёздочки»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Зифир</dc:creator>
  <cp:lastModifiedBy>Зифир</cp:lastModifiedBy>
  <cp:revision>16</cp:revision>
  <dcterms:created xsi:type="dcterms:W3CDTF">2018-06-04T16:48:04Z</dcterms:created>
  <dcterms:modified xsi:type="dcterms:W3CDTF">2018-06-04T19:14:31Z</dcterms:modified>
</cp:coreProperties>
</file>