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4E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9" autoAdjust="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8000"/>
            <a:lum contrast="20000"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E46FA-FF13-42C1-B638-B318AE26CCAD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3DD95-B574-40F1-B2C9-390CB152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20000"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0960" cy="1254001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i="1" dirty="0" smtClean="0"/>
              <a:t>Итоги работы </a:t>
            </a:r>
            <a:r>
              <a:rPr lang="ru-RU" i="1" dirty="0" err="1" smtClean="0"/>
              <a:t>муз.развития</a:t>
            </a:r>
            <a:r>
              <a:rPr lang="ru-RU" i="1" dirty="0" smtClean="0"/>
              <a:t> МБДОУ «Солнышко» за 2017-2018гг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5934670"/>
            <a:ext cx="3923928" cy="9233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i="1" dirty="0" smtClean="0"/>
              <a:t>МБДОУ «Детский сад «Солнышко»</a:t>
            </a:r>
          </a:p>
          <a:p>
            <a:r>
              <a:rPr lang="ru-RU" i="1" dirty="0" smtClean="0"/>
              <a:t>Солнечная Долина</a:t>
            </a:r>
          </a:p>
          <a:p>
            <a:r>
              <a:rPr lang="ru-RU" i="1" dirty="0" smtClean="0"/>
              <a:t>Городского округа Судак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967334"/>
            <a:ext cx="58171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60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Детский сад</a:t>
            </a:r>
          </a:p>
          <a:p>
            <a:pPr algn="ctr"/>
            <a:r>
              <a:rPr lang="ru-RU" sz="60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72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Солнышко</a:t>
            </a:r>
            <a:r>
              <a:rPr lang="ru-RU" sz="60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6000" b="1" i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2474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Танец «</a:t>
            </a:r>
            <a:r>
              <a:rPr lang="ru-RU" sz="3200" cap="all" dirty="0" err="1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Капитошек</a:t>
            </a:r>
            <a:r>
              <a:rPr lang="ru-RU" sz="3200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ко дню </a:t>
            </a:r>
            <a:r>
              <a:rPr lang="ru-RU" sz="320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200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рождения детского сада </a:t>
            </a:r>
            <a:endParaRPr lang="ru-RU" sz="3200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53" y="1844823"/>
            <a:ext cx="8397911" cy="47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300" endPos="90000" dist="508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16832"/>
          </a:xfr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Развитие творческих способностей дошкольников с элементами драматургии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SAM_52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259632" y="1916832"/>
            <a:ext cx="6912768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7030A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r>
              <a:rPr lang="ru-RU" sz="3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  <a:t>Приобщение детей дошкольного возраста к культуре разных на национальностей</a:t>
            </a:r>
            <a:endParaRPr lang="ru-RU" sz="32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8407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368152"/>
          </a:xfrm>
          <a:solidFill>
            <a:schemeClr val="tx2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3600" dirty="0" smtClean="0"/>
              <a:t>Развитие семейного воспитания 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02290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dirty="0"/>
              <a:t>Б</a:t>
            </a:r>
            <a:r>
              <a:rPr lang="ru-RU" dirty="0" smtClean="0"/>
              <a:t>ережное отношение и уважение к старшему поколению</a:t>
            </a:r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700808"/>
            <a:ext cx="445621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00808"/>
            <a:ext cx="4355976" cy="43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31750"/>
          </a:effectLst>
        </p:spPr>
        <p:txBody>
          <a:bodyPr/>
          <a:lstStyle/>
          <a:p>
            <a:r>
              <a:rPr lang="ru-RU" dirty="0" smtClean="0"/>
              <a:t>Патриотическое воспитание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200800" cy="5257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619672" y="6381328"/>
            <a:ext cx="6192688" cy="36933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Участие в </a:t>
            </a:r>
            <a:r>
              <a:rPr lang="ru-RU" dirty="0" err="1" smtClean="0"/>
              <a:t>концерте,посвящённому</a:t>
            </a:r>
            <a:r>
              <a:rPr lang="ru-RU" dirty="0" smtClean="0"/>
              <a:t> Дню Победы</a:t>
            </a:r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874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>Танцевальный коллектив «Радуга» и «Звёздочки»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80983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576" y="6165304"/>
            <a:ext cx="777686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Участники концерта ,посвящённого 9 мая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84</Words>
  <Application>Microsoft Office PowerPoint</Application>
  <PresentationFormat>Экран (4:3)</PresentationFormat>
  <Paragraphs>15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Итоги работы муз.развития МБДОУ «Солнышко» за 2017-2018гг.</vt:lpstr>
      <vt:lpstr>Танец «Капитошек» ко дню  рождения детского сада </vt:lpstr>
      <vt:lpstr>Развитие творческих способностей дошкольников с элементами драматургии</vt:lpstr>
      <vt:lpstr>Приобщение детей дошкольного возраста к культуре разных на национальностей</vt:lpstr>
      <vt:lpstr>Развитие семейного воспитания  </vt:lpstr>
      <vt:lpstr>Бережное отношение и уважение к старшему поколению</vt:lpstr>
      <vt:lpstr>Патриотическое воспитание </vt:lpstr>
      <vt:lpstr>Танцевальный коллектив «Радуга» и «Звёздочки»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Зифир</dc:creator>
  <cp:lastModifiedBy>Зифир</cp:lastModifiedBy>
  <cp:revision>16</cp:revision>
  <dcterms:created xsi:type="dcterms:W3CDTF">2018-06-04T16:48:04Z</dcterms:created>
  <dcterms:modified xsi:type="dcterms:W3CDTF">2018-06-04T19:14:31Z</dcterms:modified>
</cp:coreProperties>
</file>