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53" autoAdjust="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5A80B-4CA0-4EE2-8BF6-1D8ECB99C16C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5427CF-0E01-4B4B-BA3C-9293E5AD779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Оскорбление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D3D32F92-86D2-4E47-AFB5-37901A317A2C}" type="parTrans" cxnId="{E6B8BF3F-33BE-4F94-A609-4E3E93052889}">
      <dgm:prSet/>
      <dgm:spPr/>
      <dgm:t>
        <a:bodyPr/>
        <a:lstStyle/>
        <a:p>
          <a:endParaRPr lang="ru-RU"/>
        </a:p>
      </dgm:t>
    </dgm:pt>
    <dgm:pt modelId="{C84CFB0E-D78D-4151-976A-DC77017B42FE}" type="sibTrans" cxnId="{E6B8BF3F-33BE-4F94-A609-4E3E93052889}">
      <dgm:prSet/>
      <dgm:spPr/>
      <dgm:t>
        <a:bodyPr/>
        <a:lstStyle/>
        <a:p>
          <a:endParaRPr lang="ru-RU"/>
        </a:p>
      </dgm:t>
    </dgm:pt>
    <dgm:pt modelId="{08FC74B7-03D7-4C82-996F-24043EC11AD1}">
      <dgm:prSet phldrT="[Текст]"/>
      <dgm:spPr/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Как правило, происходит в открытом публичном пространстве Интернета, посредством оскорбительных комментариев, вульгарных обращений и замечаний.</a:t>
          </a:r>
          <a:endParaRPr lang="ru-RU" dirty="0">
            <a:latin typeface="Comic Sans MS" panose="030F0702030302020204" pitchFamily="66" charset="0"/>
          </a:endParaRPr>
        </a:p>
      </dgm:t>
    </dgm:pt>
    <dgm:pt modelId="{AFA79425-C791-447E-86AD-1846C6DF2813}" type="parTrans" cxnId="{891B8332-EF74-4C72-BA69-31F4F84E0B26}">
      <dgm:prSet/>
      <dgm:spPr/>
      <dgm:t>
        <a:bodyPr/>
        <a:lstStyle/>
        <a:p>
          <a:endParaRPr lang="ru-RU"/>
        </a:p>
      </dgm:t>
    </dgm:pt>
    <dgm:pt modelId="{1407BE98-4603-4D6C-B8BC-91746D4EADFB}" type="sibTrans" cxnId="{891B8332-EF74-4C72-BA69-31F4F84E0B26}">
      <dgm:prSet/>
      <dgm:spPr/>
      <dgm:t>
        <a:bodyPr/>
        <a:lstStyle/>
        <a:p>
          <a:endParaRPr lang="ru-RU"/>
        </a:p>
      </dgm:t>
    </dgm:pt>
    <dgm:pt modelId="{84636BBD-DC05-4C42-B4D7-B0DBB2A4F53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Домогательство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9B7CC511-DD68-4D63-B218-447F2176B8E0}" type="parTrans" cxnId="{E601AE65-16FF-4B06-BCD9-5F2812D40235}">
      <dgm:prSet/>
      <dgm:spPr/>
      <dgm:t>
        <a:bodyPr/>
        <a:lstStyle/>
        <a:p>
          <a:endParaRPr lang="ru-RU"/>
        </a:p>
      </dgm:t>
    </dgm:pt>
    <dgm:pt modelId="{102980DE-A35C-4058-B7F6-963BF8687F30}" type="sibTrans" cxnId="{E601AE65-16FF-4B06-BCD9-5F2812D40235}">
      <dgm:prSet/>
      <dgm:spPr/>
      <dgm:t>
        <a:bodyPr/>
        <a:lstStyle/>
        <a:p>
          <a:endParaRPr lang="ru-RU"/>
        </a:p>
      </dgm:t>
    </dgm:pt>
    <dgm:pt modelId="{6DF2987D-026E-4D9A-A5EC-CD8BB7E014E7}">
      <dgm:prSet phldrT="[Текст]"/>
      <dgm:spPr/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Целенаправленные, систематические </a:t>
          </a:r>
          <a:r>
            <a:rPr lang="ru-RU" dirty="0" err="1" smtClean="0">
              <a:latin typeface="Comic Sans MS" panose="030F0702030302020204" pitchFamily="66" charset="0"/>
            </a:rPr>
            <a:t>кибер</a:t>
          </a:r>
          <a:r>
            <a:rPr lang="ru-RU" dirty="0" smtClean="0">
              <a:latin typeface="Comic Sans MS" panose="030F0702030302020204" pitchFamily="66" charset="0"/>
            </a:rPr>
            <a:t>-атаки от незнакомых людей, пользователей социальных сетей, людей из ближайшего реального социального окружения.</a:t>
          </a:r>
          <a:endParaRPr lang="ru-RU" dirty="0">
            <a:latin typeface="Comic Sans MS" panose="030F0702030302020204" pitchFamily="66" charset="0"/>
          </a:endParaRPr>
        </a:p>
      </dgm:t>
    </dgm:pt>
    <dgm:pt modelId="{6F98AFF7-508B-419E-B2D1-84A746E29EA5}" type="parTrans" cxnId="{2AD3F485-F933-4DC7-913C-651D3BCC0550}">
      <dgm:prSet/>
      <dgm:spPr/>
      <dgm:t>
        <a:bodyPr/>
        <a:lstStyle/>
        <a:p>
          <a:endParaRPr lang="ru-RU"/>
        </a:p>
      </dgm:t>
    </dgm:pt>
    <dgm:pt modelId="{F6B9A457-058C-4B5E-85C2-CE4337507555}" type="sibTrans" cxnId="{2AD3F485-F933-4DC7-913C-651D3BCC0550}">
      <dgm:prSet/>
      <dgm:spPr/>
      <dgm:t>
        <a:bodyPr/>
        <a:lstStyle/>
        <a:p>
          <a:endParaRPr lang="ru-RU"/>
        </a:p>
      </dgm:t>
    </dgm:pt>
    <dgm:pt modelId="{E9951CE7-F899-48B8-B8D7-70F21E6BD128}">
      <dgm:prSet phldrT="[Текст]"/>
      <dgm:spPr/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Очернение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и распространение слухов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8C31A19A-DA6A-4A9E-8B11-63138025A294}" type="parTrans" cxnId="{3D389683-2CE9-4A49-AFC1-9C9E3745CBB7}">
      <dgm:prSet/>
      <dgm:spPr/>
      <dgm:t>
        <a:bodyPr/>
        <a:lstStyle/>
        <a:p>
          <a:endParaRPr lang="ru-RU"/>
        </a:p>
      </dgm:t>
    </dgm:pt>
    <dgm:pt modelId="{A9398C94-567E-49FA-AC94-1E5404297110}" type="sibTrans" cxnId="{3D389683-2CE9-4A49-AFC1-9C9E3745CBB7}">
      <dgm:prSet/>
      <dgm:spPr/>
      <dgm:t>
        <a:bodyPr/>
        <a:lstStyle/>
        <a:p>
          <a:endParaRPr lang="ru-RU"/>
        </a:p>
      </dgm:t>
    </dgm:pt>
    <dgm:pt modelId="{7A57036D-C1C4-45B7-8794-5E8805651662}">
      <dgm:prSet phldrT="[Текст]"/>
      <dgm:spPr/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Намеренное выставление жертвы в чёрном свете с помощью публикации фото- или видеоматериалов на Интернет-страницах, форумах, в новостных группах, через электронную почту, например, чтобы разрушить дружеские отношения или отомстить экс-подруге.</a:t>
          </a:r>
          <a:endParaRPr lang="ru-RU" dirty="0">
            <a:latin typeface="Comic Sans MS" panose="030F0702030302020204" pitchFamily="66" charset="0"/>
          </a:endParaRPr>
        </a:p>
      </dgm:t>
    </dgm:pt>
    <dgm:pt modelId="{FBFF27FC-C6A6-408B-A049-B8DC1B85DB1E}" type="parTrans" cxnId="{C34A4363-A325-4E08-A75B-ECC47B1190F1}">
      <dgm:prSet/>
      <dgm:spPr/>
      <dgm:t>
        <a:bodyPr/>
        <a:lstStyle/>
        <a:p>
          <a:endParaRPr lang="ru-RU"/>
        </a:p>
      </dgm:t>
    </dgm:pt>
    <dgm:pt modelId="{02543315-F5E5-4C83-9146-281B40FB2E27}" type="sibTrans" cxnId="{C34A4363-A325-4E08-A75B-ECC47B1190F1}">
      <dgm:prSet/>
      <dgm:spPr/>
      <dgm:t>
        <a:bodyPr/>
        <a:lstStyle/>
        <a:p>
          <a:endParaRPr lang="ru-RU"/>
        </a:p>
      </dgm:t>
    </dgm:pt>
    <dgm:pt modelId="{0130F49C-0E5D-4096-A43C-41F35A824CD2}" type="pres">
      <dgm:prSet presAssocID="{A675A80B-4CA0-4EE2-8BF6-1D8ECB99C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3BD0A2-81BB-49C5-B1BF-E0CCAE1BF960}" type="pres">
      <dgm:prSet presAssocID="{BB5427CF-0E01-4B4B-BA3C-9293E5AD7798}" presName="linNode" presStyleCnt="0"/>
      <dgm:spPr/>
    </dgm:pt>
    <dgm:pt modelId="{0A30DB5D-2495-4440-8FC5-240FB126A94E}" type="pres">
      <dgm:prSet presAssocID="{BB5427CF-0E01-4B4B-BA3C-9293E5AD779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FD9E7-F070-4951-A6C5-18EE7B8FC7C0}" type="pres">
      <dgm:prSet presAssocID="{BB5427CF-0E01-4B4B-BA3C-9293E5AD779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98398-9008-46E2-82E8-CFC46D2901BB}" type="pres">
      <dgm:prSet presAssocID="{C84CFB0E-D78D-4151-976A-DC77017B42FE}" presName="sp" presStyleCnt="0"/>
      <dgm:spPr/>
    </dgm:pt>
    <dgm:pt modelId="{F14B2C65-2934-4592-9CEE-13860F1F03F1}" type="pres">
      <dgm:prSet presAssocID="{84636BBD-DC05-4C42-B4D7-B0DBB2A4F539}" presName="linNode" presStyleCnt="0"/>
      <dgm:spPr/>
    </dgm:pt>
    <dgm:pt modelId="{CFE699F8-C259-4950-8618-FEB0D498AB80}" type="pres">
      <dgm:prSet presAssocID="{84636BBD-DC05-4C42-B4D7-B0DBB2A4F53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6994C-251A-4523-815C-11EE4FA96914}" type="pres">
      <dgm:prSet presAssocID="{84636BBD-DC05-4C42-B4D7-B0DBB2A4F53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B9332-7DA9-4B62-B33F-DBFD2E555233}" type="pres">
      <dgm:prSet presAssocID="{102980DE-A35C-4058-B7F6-963BF8687F30}" presName="sp" presStyleCnt="0"/>
      <dgm:spPr/>
    </dgm:pt>
    <dgm:pt modelId="{BABDB07D-95DB-4EA2-BF89-C8C524FDC09F}" type="pres">
      <dgm:prSet presAssocID="{E9951CE7-F899-48B8-B8D7-70F21E6BD128}" presName="linNode" presStyleCnt="0"/>
      <dgm:spPr/>
    </dgm:pt>
    <dgm:pt modelId="{D06B0D8C-663A-466F-9343-DA114A449BB9}" type="pres">
      <dgm:prSet presAssocID="{E9951CE7-F899-48B8-B8D7-70F21E6BD12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D4F49-8C53-419E-86E8-E130A177A366}" type="pres">
      <dgm:prSet presAssocID="{E9951CE7-F899-48B8-B8D7-70F21E6BD12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237A61-9167-4ECE-8DCF-DB295AF36990}" type="presOf" srcId="{08FC74B7-03D7-4C82-996F-24043EC11AD1}" destId="{66CFD9E7-F070-4951-A6C5-18EE7B8FC7C0}" srcOrd="0" destOrd="0" presId="urn:microsoft.com/office/officeart/2005/8/layout/vList5"/>
    <dgm:cxn modelId="{891B8332-EF74-4C72-BA69-31F4F84E0B26}" srcId="{BB5427CF-0E01-4B4B-BA3C-9293E5AD7798}" destId="{08FC74B7-03D7-4C82-996F-24043EC11AD1}" srcOrd="0" destOrd="0" parTransId="{AFA79425-C791-447E-86AD-1846C6DF2813}" sibTransId="{1407BE98-4603-4D6C-B8BC-91746D4EADFB}"/>
    <dgm:cxn modelId="{66AB1B17-AB62-43AE-ACCA-1031C8A6F8E4}" type="presOf" srcId="{BB5427CF-0E01-4B4B-BA3C-9293E5AD7798}" destId="{0A30DB5D-2495-4440-8FC5-240FB126A94E}" srcOrd="0" destOrd="0" presId="urn:microsoft.com/office/officeart/2005/8/layout/vList5"/>
    <dgm:cxn modelId="{2B42489F-E95E-4195-AD78-617920DD6D2D}" type="presOf" srcId="{E9951CE7-F899-48B8-B8D7-70F21E6BD128}" destId="{D06B0D8C-663A-466F-9343-DA114A449BB9}" srcOrd="0" destOrd="0" presId="urn:microsoft.com/office/officeart/2005/8/layout/vList5"/>
    <dgm:cxn modelId="{A5AA2E42-6D03-4CEC-AABD-EE915F4F4C1A}" type="presOf" srcId="{84636BBD-DC05-4C42-B4D7-B0DBB2A4F539}" destId="{CFE699F8-C259-4950-8618-FEB0D498AB80}" srcOrd="0" destOrd="0" presId="urn:microsoft.com/office/officeart/2005/8/layout/vList5"/>
    <dgm:cxn modelId="{C54E3898-EDB5-4B08-A25B-2E817928AD59}" type="presOf" srcId="{7A57036D-C1C4-45B7-8794-5E8805651662}" destId="{7C7D4F49-8C53-419E-86E8-E130A177A366}" srcOrd="0" destOrd="0" presId="urn:microsoft.com/office/officeart/2005/8/layout/vList5"/>
    <dgm:cxn modelId="{6A81E985-9BF5-45CC-8EDE-26CCF786F129}" type="presOf" srcId="{A675A80B-4CA0-4EE2-8BF6-1D8ECB99C16C}" destId="{0130F49C-0E5D-4096-A43C-41F35A824CD2}" srcOrd="0" destOrd="0" presId="urn:microsoft.com/office/officeart/2005/8/layout/vList5"/>
    <dgm:cxn modelId="{2AD3F485-F933-4DC7-913C-651D3BCC0550}" srcId="{84636BBD-DC05-4C42-B4D7-B0DBB2A4F539}" destId="{6DF2987D-026E-4D9A-A5EC-CD8BB7E014E7}" srcOrd="0" destOrd="0" parTransId="{6F98AFF7-508B-419E-B2D1-84A746E29EA5}" sibTransId="{F6B9A457-058C-4B5E-85C2-CE4337507555}"/>
    <dgm:cxn modelId="{E601AE65-16FF-4B06-BCD9-5F2812D40235}" srcId="{A675A80B-4CA0-4EE2-8BF6-1D8ECB99C16C}" destId="{84636BBD-DC05-4C42-B4D7-B0DBB2A4F539}" srcOrd="1" destOrd="0" parTransId="{9B7CC511-DD68-4D63-B218-447F2176B8E0}" sibTransId="{102980DE-A35C-4058-B7F6-963BF8687F30}"/>
    <dgm:cxn modelId="{26E0FAC1-5466-489B-8D52-D2874401771E}" type="presOf" srcId="{6DF2987D-026E-4D9A-A5EC-CD8BB7E014E7}" destId="{7D26994C-251A-4523-815C-11EE4FA96914}" srcOrd="0" destOrd="0" presId="urn:microsoft.com/office/officeart/2005/8/layout/vList5"/>
    <dgm:cxn modelId="{C34A4363-A325-4E08-A75B-ECC47B1190F1}" srcId="{E9951CE7-F899-48B8-B8D7-70F21E6BD128}" destId="{7A57036D-C1C4-45B7-8794-5E8805651662}" srcOrd="0" destOrd="0" parTransId="{FBFF27FC-C6A6-408B-A049-B8DC1B85DB1E}" sibTransId="{02543315-F5E5-4C83-9146-281B40FB2E27}"/>
    <dgm:cxn modelId="{E6B8BF3F-33BE-4F94-A609-4E3E93052889}" srcId="{A675A80B-4CA0-4EE2-8BF6-1D8ECB99C16C}" destId="{BB5427CF-0E01-4B4B-BA3C-9293E5AD7798}" srcOrd="0" destOrd="0" parTransId="{D3D32F92-86D2-4E47-AFB5-37901A317A2C}" sibTransId="{C84CFB0E-D78D-4151-976A-DC77017B42FE}"/>
    <dgm:cxn modelId="{3D389683-2CE9-4A49-AFC1-9C9E3745CBB7}" srcId="{A675A80B-4CA0-4EE2-8BF6-1D8ECB99C16C}" destId="{E9951CE7-F899-48B8-B8D7-70F21E6BD128}" srcOrd="2" destOrd="0" parTransId="{8C31A19A-DA6A-4A9E-8B11-63138025A294}" sibTransId="{A9398C94-567E-49FA-AC94-1E5404297110}"/>
    <dgm:cxn modelId="{2147B36F-D6D9-4FC5-972B-1D18FC5F3401}" type="presParOf" srcId="{0130F49C-0E5D-4096-A43C-41F35A824CD2}" destId="{DD3BD0A2-81BB-49C5-B1BF-E0CCAE1BF960}" srcOrd="0" destOrd="0" presId="urn:microsoft.com/office/officeart/2005/8/layout/vList5"/>
    <dgm:cxn modelId="{6F21C560-02A2-4C5F-B505-EA81DFD5E239}" type="presParOf" srcId="{DD3BD0A2-81BB-49C5-B1BF-E0CCAE1BF960}" destId="{0A30DB5D-2495-4440-8FC5-240FB126A94E}" srcOrd="0" destOrd="0" presId="urn:microsoft.com/office/officeart/2005/8/layout/vList5"/>
    <dgm:cxn modelId="{9CE2EC34-6919-4A63-963B-B77F8AC97810}" type="presParOf" srcId="{DD3BD0A2-81BB-49C5-B1BF-E0CCAE1BF960}" destId="{66CFD9E7-F070-4951-A6C5-18EE7B8FC7C0}" srcOrd="1" destOrd="0" presId="urn:microsoft.com/office/officeart/2005/8/layout/vList5"/>
    <dgm:cxn modelId="{DA2A8D79-967F-4681-A7B0-BBF05D22CACC}" type="presParOf" srcId="{0130F49C-0E5D-4096-A43C-41F35A824CD2}" destId="{DCC98398-9008-46E2-82E8-CFC46D2901BB}" srcOrd="1" destOrd="0" presId="urn:microsoft.com/office/officeart/2005/8/layout/vList5"/>
    <dgm:cxn modelId="{1B056803-81DF-4BF2-B17F-4E0F3BA128FE}" type="presParOf" srcId="{0130F49C-0E5D-4096-A43C-41F35A824CD2}" destId="{F14B2C65-2934-4592-9CEE-13860F1F03F1}" srcOrd="2" destOrd="0" presId="urn:microsoft.com/office/officeart/2005/8/layout/vList5"/>
    <dgm:cxn modelId="{4F71EE26-1123-4CE6-8AFB-D7FA0F221551}" type="presParOf" srcId="{F14B2C65-2934-4592-9CEE-13860F1F03F1}" destId="{CFE699F8-C259-4950-8618-FEB0D498AB80}" srcOrd="0" destOrd="0" presId="urn:microsoft.com/office/officeart/2005/8/layout/vList5"/>
    <dgm:cxn modelId="{9A28A396-5D64-473C-8561-C8CBFECFBE56}" type="presParOf" srcId="{F14B2C65-2934-4592-9CEE-13860F1F03F1}" destId="{7D26994C-251A-4523-815C-11EE4FA96914}" srcOrd="1" destOrd="0" presId="urn:microsoft.com/office/officeart/2005/8/layout/vList5"/>
    <dgm:cxn modelId="{E2E085DB-13FC-463E-878B-1F8EC8467698}" type="presParOf" srcId="{0130F49C-0E5D-4096-A43C-41F35A824CD2}" destId="{7C5B9332-7DA9-4B62-B33F-DBFD2E555233}" srcOrd="3" destOrd="0" presId="urn:microsoft.com/office/officeart/2005/8/layout/vList5"/>
    <dgm:cxn modelId="{DD34F3F0-2F73-4130-BEC9-64DE080ECC24}" type="presParOf" srcId="{0130F49C-0E5D-4096-A43C-41F35A824CD2}" destId="{BABDB07D-95DB-4EA2-BF89-C8C524FDC09F}" srcOrd="4" destOrd="0" presId="urn:microsoft.com/office/officeart/2005/8/layout/vList5"/>
    <dgm:cxn modelId="{3328FA36-E523-46A3-B0B7-21CEC7E9297B}" type="presParOf" srcId="{BABDB07D-95DB-4EA2-BF89-C8C524FDC09F}" destId="{D06B0D8C-663A-466F-9343-DA114A449BB9}" srcOrd="0" destOrd="0" presId="urn:microsoft.com/office/officeart/2005/8/layout/vList5"/>
    <dgm:cxn modelId="{CED73FBA-725D-48A0-A56B-5936D700FD68}" type="presParOf" srcId="{BABDB07D-95DB-4EA2-BF89-C8C524FDC09F}" destId="{7C7D4F49-8C53-419E-86E8-E130A177A3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E18A8-C402-4FB0-824E-466345B6ACB7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44AC12-663A-4AE4-87FF-C92C2670CF9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Использование фиктивного имени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A89FE7CE-B2D6-40C8-AAC0-075933592214}" type="parTrans" cxnId="{7D886014-F874-43F6-8A68-B25914F55BE3}">
      <dgm:prSet/>
      <dgm:spPr/>
      <dgm:t>
        <a:bodyPr/>
        <a:lstStyle/>
        <a:p>
          <a:endParaRPr lang="ru-RU"/>
        </a:p>
      </dgm:t>
    </dgm:pt>
    <dgm:pt modelId="{ABAE43CA-EE71-4769-AE88-7BC8AA9F928B}" type="sibTrans" cxnId="{7D886014-F874-43F6-8A68-B25914F55BE3}">
      <dgm:prSet/>
      <dgm:spPr/>
      <dgm:t>
        <a:bodyPr/>
        <a:lstStyle/>
        <a:p>
          <a:endParaRPr lang="ru-RU"/>
        </a:p>
      </dgm:t>
    </dgm:pt>
    <dgm:pt modelId="{67302C52-3385-488A-93D3-9ACA294A71AD}">
      <dgm:prSet phldrT="[Текст]"/>
      <dgm:spPr/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Намеренно выдавать себя за другого человека, используя пароль жертвы, например, для того, чтобы оскорбить учителя.</a:t>
          </a:r>
          <a:endParaRPr lang="ru-RU" dirty="0">
            <a:latin typeface="Comic Sans MS" panose="030F0702030302020204" pitchFamily="66" charset="0"/>
          </a:endParaRPr>
        </a:p>
      </dgm:t>
    </dgm:pt>
    <dgm:pt modelId="{36F5FC45-1CFE-4D90-AA62-4369B592A247}" type="parTrans" cxnId="{5A970AE3-AFB4-49EA-BC47-E7CC7C6BB5AF}">
      <dgm:prSet/>
      <dgm:spPr/>
      <dgm:t>
        <a:bodyPr/>
        <a:lstStyle/>
        <a:p>
          <a:endParaRPr lang="ru-RU"/>
        </a:p>
      </dgm:t>
    </dgm:pt>
    <dgm:pt modelId="{825C8CDA-003E-4DDA-93EB-33C55B0BBFA8}" type="sibTrans" cxnId="{5A970AE3-AFB4-49EA-BC47-E7CC7C6BB5AF}">
      <dgm:prSet/>
      <dgm:spPr/>
      <dgm:t>
        <a:bodyPr/>
        <a:lstStyle/>
        <a:p>
          <a:endParaRPr lang="ru-RU"/>
        </a:p>
      </dgm:t>
    </dgm:pt>
    <dgm:pt modelId="{C4766AA1-174C-4D86-8680-F436D57E310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Публичное разглашение личной информации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1C50B5DB-DA09-4DFA-BD95-2B1FCC8EDB24}" type="parTrans" cxnId="{8B94B98E-C43D-486B-8FAB-59004669EB69}">
      <dgm:prSet/>
      <dgm:spPr/>
      <dgm:t>
        <a:bodyPr/>
        <a:lstStyle/>
        <a:p>
          <a:endParaRPr lang="ru-RU"/>
        </a:p>
      </dgm:t>
    </dgm:pt>
    <dgm:pt modelId="{73B20493-2D61-4235-8C0C-297C00FA46E1}" type="sibTrans" cxnId="{8B94B98E-C43D-486B-8FAB-59004669EB69}">
      <dgm:prSet/>
      <dgm:spPr/>
      <dgm:t>
        <a:bodyPr/>
        <a:lstStyle/>
        <a:p>
          <a:endParaRPr lang="ru-RU"/>
        </a:p>
      </dgm:t>
    </dgm:pt>
    <dgm:pt modelId="{89BBA852-CB30-4986-8809-458845958E5E}">
      <dgm:prSet phldrT="[Текст]" custT="1"/>
      <dgm:spPr/>
      <dgm:t>
        <a:bodyPr/>
        <a:lstStyle/>
        <a:p>
          <a:r>
            <a:rPr lang="ru-RU" sz="1800" dirty="0" smtClean="0">
              <a:latin typeface="Comic Sans MS" panose="030F0702030302020204" pitchFamily="66" charset="0"/>
            </a:rPr>
            <a:t>Распространение личной информации, например, интимных фотографий, финансового положения, рода деятельности с целью оскорбить или шантажировать, например, экс-партнера.</a:t>
          </a:r>
          <a:endParaRPr lang="ru-RU" sz="1800" dirty="0">
            <a:latin typeface="Comic Sans MS" panose="030F0702030302020204" pitchFamily="66" charset="0"/>
          </a:endParaRPr>
        </a:p>
      </dgm:t>
    </dgm:pt>
    <dgm:pt modelId="{A329AAC3-EBC1-40DE-9E27-E866FBD3CCA0}" type="parTrans" cxnId="{02738354-DAE4-45F7-9172-6CF582E10158}">
      <dgm:prSet/>
      <dgm:spPr/>
      <dgm:t>
        <a:bodyPr/>
        <a:lstStyle/>
        <a:p>
          <a:endParaRPr lang="ru-RU"/>
        </a:p>
      </dgm:t>
    </dgm:pt>
    <dgm:pt modelId="{15D8C682-E0D5-4CD3-AE13-5B342EE5A1A7}" type="sibTrans" cxnId="{02738354-DAE4-45F7-9172-6CF582E10158}">
      <dgm:prSet/>
      <dgm:spPr/>
      <dgm:t>
        <a:bodyPr/>
        <a:lstStyle/>
        <a:p>
          <a:endParaRPr lang="ru-RU"/>
        </a:p>
      </dgm:t>
    </dgm:pt>
    <dgm:pt modelId="{E71F9F80-1DCD-45ED-A2AA-1F4859B1F3B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Социальная изоляция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AB522355-2F27-4B80-AA54-2FD4978D08D5}" type="parTrans" cxnId="{916EBBBD-4DEB-4FCD-BAF7-2B5778BA7872}">
      <dgm:prSet/>
      <dgm:spPr/>
      <dgm:t>
        <a:bodyPr/>
        <a:lstStyle/>
        <a:p>
          <a:endParaRPr lang="ru-RU"/>
        </a:p>
      </dgm:t>
    </dgm:pt>
    <dgm:pt modelId="{958585F9-9333-4329-9F44-EC03C617E970}" type="sibTrans" cxnId="{916EBBBD-4DEB-4FCD-BAF7-2B5778BA7872}">
      <dgm:prSet/>
      <dgm:spPr/>
      <dgm:t>
        <a:bodyPr/>
        <a:lstStyle/>
        <a:p>
          <a:endParaRPr lang="ru-RU"/>
        </a:p>
      </dgm:t>
    </dgm:pt>
    <dgm:pt modelId="{D2FAE9CE-ED56-4871-BCD0-A481FA1C0BE8}">
      <dgm:prSet phldrT="[Текст]" custT="1"/>
      <dgm:spPr/>
      <dgm:t>
        <a:bodyPr/>
        <a:lstStyle/>
        <a:p>
          <a:r>
            <a:rPr lang="ru-RU" sz="2000" dirty="0" smtClean="0">
              <a:latin typeface="Comic Sans MS" panose="030F0702030302020204" pitchFamily="66" charset="0"/>
            </a:rPr>
            <a:t>Отказ общаться (как на деловом, так и на неформальном уровне), исключение из </a:t>
          </a:r>
          <a:r>
            <a:rPr lang="ru-RU" sz="2000" dirty="0" err="1" smtClean="0">
              <a:latin typeface="Comic Sans MS" panose="030F0702030302020204" pitchFamily="66" charset="0"/>
            </a:rPr>
            <a:t>Instant-Messenger’a</a:t>
          </a:r>
          <a:r>
            <a:rPr lang="ru-RU" sz="2000" dirty="0" smtClean="0">
              <a:latin typeface="Comic Sans MS" panose="030F0702030302020204" pitchFamily="66" charset="0"/>
            </a:rPr>
            <a:t> группы или игрового сообщества и так далее.</a:t>
          </a:r>
          <a:endParaRPr lang="ru-RU" sz="2000" dirty="0">
            <a:latin typeface="Comic Sans MS" panose="030F0702030302020204" pitchFamily="66" charset="0"/>
          </a:endParaRPr>
        </a:p>
      </dgm:t>
    </dgm:pt>
    <dgm:pt modelId="{336F413D-F31B-49E5-AB42-F48ACCAC5959}" type="parTrans" cxnId="{CC0CDC14-4187-4462-A3E7-5824FB9E5B7C}">
      <dgm:prSet/>
      <dgm:spPr/>
      <dgm:t>
        <a:bodyPr/>
        <a:lstStyle/>
        <a:p>
          <a:endParaRPr lang="ru-RU"/>
        </a:p>
      </dgm:t>
    </dgm:pt>
    <dgm:pt modelId="{3314DC2C-D10B-4B66-B02C-204ED6A7DD52}" type="sibTrans" cxnId="{CC0CDC14-4187-4462-A3E7-5824FB9E5B7C}">
      <dgm:prSet/>
      <dgm:spPr/>
      <dgm:t>
        <a:bodyPr/>
        <a:lstStyle/>
        <a:p>
          <a:endParaRPr lang="ru-RU"/>
        </a:p>
      </dgm:t>
    </dgm:pt>
    <dgm:pt modelId="{FF2FA283-4505-46D2-A369-4ACC9E3E06E4}" type="pres">
      <dgm:prSet presAssocID="{A6FE18A8-C402-4FB0-824E-466345B6AC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CF2883-48B1-47AD-AA69-8A47C1BF5CE0}" type="pres">
      <dgm:prSet presAssocID="{F544AC12-663A-4AE4-87FF-C92C2670CF9A}" presName="linNode" presStyleCnt="0"/>
      <dgm:spPr/>
    </dgm:pt>
    <dgm:pt modelId="{983872AD-F770-465D-A849-79B2FAAFAADA}" type="pres">
      <dgm:prSet presAssocID="{F544AC12-663A-4AE4-87FF-C92C2670CF9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F0377-03CE-4B37-9905-DD02CB94759D}" type="pres">
      <dgm:prSet presAssocID="{F544AC12-663A-4AE4-87FF-C92C2670CF9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649F4-EB23-452C-8CDC-E4FBE2593A72}" type="pres">
      <dgm:prSet presAssocID="{ABAE43CA-EE71-4769-AE88-7BC8AA9F928B}" presName="sp" presStyleCnt="0"/>
      <dgm:spPr/>
    </dgm:pt>
    <dgm:pt modelId="{ACCAADFB-4CAC-4300-A8B8-E60E23C63B0F}" type="pres">
      <dgm:prSet presAssocID="{C4766AA1-174C-4D86-8680-F436D57E3100}" presName="linNode" presStyleCnt="0"/>
      <dgm:spPr/>
    </dgm:pt>
    <dgm:pt modelId="{124A19C4-74F3-4B76-B8CC-F10AD6F642C0}" type="pres">
      <dgm:prSet presAssocID="{C4766AA1-174C-4D86-8680-F436D57E310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1DC67-1E19-49FF-9E7B-27923EAA4D11}" type="pres">
      <dgm:prSet presAssocID="{C4766AA1-174C-4D86-8680-F436D57E310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DA1DA-87D6-41D9-B387-057D1189115F}" type="pres">
      <dgm:prSet presAssocID="{73B20493-2D61-4235-8C0C-297C00FA46E1}" presName="sp" presStyleCnt="0"/>
      <dgm:spPr/>
    </dgm:pt>
    <dgm:pt modelId="{D6709532-CEDC-4CD7-999F-71C3B48DE0E4}" type="pres">
      <dgm:prSet presAssocID="{E71F9F80-1DCD-45ED-A2AA-1F4859B1F3BB}" presName="linNode" presStyleCnt="0"/>
      <dgm:spPr/>
    </dgm:pt>
    <dgm:pt modelId="{8A606B32-02AB-4929-8F6F-7D8C726A39D7}" type="pres">
      <dgm:prSet presAssocID="{E71F9F80-1DCD-45ED-A2AA-1F4859B1F3B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38445-E6B8-4854-A765-2547D389E19C}" type="pres">
      <dgm:prSet presAssocID="{E71F9F80-1DCD-45ED-A2AA-1F4859B1F3B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0D66D1-DC1D-4332-81EE-694A0054E3B0}" type="presOf" srcId="{A6FE18A8-C402-4FB0-824E-466345B6ACB7}" destId="{FF2FA283-4505-46D2-A369-4ACC9E3E06E4}" srcOrd="0" destOrd="0" presId="urn:microsoft.com/office/officeart/2005/8/layout/vList5"/>
    <dgm:cxn modelId="{97EAC7C7-8795-4AC6-AA84-B49BECB659E4}" type="presOf" srcId="{C4766AA1-174C-4D86-8680-F436D57E3100}" destId="{124A19C4-74F3-4B76-B8CC-F10AD6F642C0}" srcOrd="0" destOrd="0" presId="urn:microsoft.com/office/officeart/2005/8/layout/vList5"/>
    <dgm:cxn modelId="{85490C6F-2770-4030-AF88-EF9F2F19ED8A}" type="presOf" srcId="{67302C52-3385-488A-93D3-9ACA294A71AD}" destId="{258F0377-03CE-4B37-9905-DD02CB94759D}" srcOrd="0" destOrd="0" presId="urn:microsoft.com/office/officeart/2005/8/layout/vList5"/>
    <dgm:cxn modelId="{5A970AE3-AFB4-49EA-BC47-E7CC7C6BB5AF}" srcId="{F544AC12-663A-4AE4-87FF-C92C2670CF9A}" destId="{67302C52-3385-488A-93D3-9ACA294A71AD}" srcOrd="0" destOrd="0" parTransId="{36F5FC45-1CFE-4D90-AA62-4369B592A247}" sibTransId="{825C8CDA-003E-4DDA-93EB-33C55B0BBFA8}"/>
    <dgm:cxn modelId="{02738354-DAE4-45F7-9172-6CF582E10158}" srcId="{C4766AA1-174C-4D86-8680-F436D57E3100}" destId="{89BBA852-CB30-4986-8809-458845958E5E}" srcOrd="0" destOrd="0" parTransId="{A329AAC3-EBC1-40DE-9E27-E866FBD3CCA0}" sibTransId="{15D8C682-E0D5-4CD3-AE13-5B342EE5A1A7}"/>
    <dgm:cxn modelId="{7D886014-F874-43F6-8A68-B25914F55BE3}" srcId="{A6FE18A8-C402-4FB0-824E-466345B6ACB7}" destId="{F544AC12-663A-4AE4-87FF-C92C2670CF9A}" srcOrd="0" destOrd="0" parTransId="{A89FE7CE-B2D6-40C8-AAC0-075933592214}" sibTransId="{ABAE43CA-EE71-4769-AE88-7BC8AA9F928B}"/>
    <dgm:cxn modelId="{CC0CDC14-4187-4462-A3E7-5824FB9E5B7C}" srcId="{E71F9F80-1DCD-45ED-A2AA-1F4859B1F3BB}" destId="{D2FAE9CE-ED56-4871-BCD0-A481FA1C0BE8}" srcOrd="0" destOrd="0" parTransId="{336F413D-F31B-49E5-AB42-F48ACCAC5959}" sibTransId="{3314DC2C-D10B-4B66-B02C-204ED6A7DD52}"/>
    <dgm:cxn modelId="{5E07604C-A980-4AE9-93A4-82E3CE9F5162}" type="presOf" srcId="{E71F9F80-1DCD-45ED-A2AA-1F4859B1F3BB}" destId="{8A606B32-02AB-4929-8F6F-7D8C726A39D7}" srcOrd="0" destOrd="0" presId="urn:microsoft.com/office/officeart/2005/8/layout/vList5"/>
    <dgm:cxn modelId="{598BB3C2-52AF-417A-998A-A6CAD87D16C5}" type="presOf" srcId="{F544AC12-663A-4AE4-87FF-C92C2670CF9A}" destId="{983872AD-F770-465D-A849-79B2FAAFAADA}" srcOrd="0" destOrd="0" presId="urn:microsoft.com/office/officeart/2005/8/layout/vList5"/>
    <dgm:cxn modelId="{EF95B397-93E4-4070-A986-2979D680FD16}" type="presOf" srcId="{D2FAE9CE-ED56-4871-BCD0-A481FA1C0BE8}" destId="{47E38445-E6B8-4854-A765-2547D389E19C}" srcOrd="0" destOrd="0" presId="urn:microsoft.com/office/officeart/2005/8/layout/vList5"/>
    <dgm:cxn modelId="{8B94B98E-C43D-486B-8FAB-59004669EB69}" srcId="{A6FE18A8-C402-4FB0-824E-466345B6ACB7}" destId="{C4766AA1-174C-4D86-8680-F436D57E3100}" srcOrd="1" destOrd="0" parTransId="{1C50B5DB-DA09-4DFA-BD95-2B1FCC8EDB24}" sibTransId="{73B20493-2D61-4235-8C0C-297C00FA46E1}"/>
    <dgm:cxn modelId="{FF6B34C5-212E-45FC-A779-CB3D6B9AD467}" type="presOf" srcId="{89BBA852-CB30-4986-8809-458845958E5E}" destId="{AAA1DC67-1E19-49FF-9E7B-27923EAA4D11}" srcOrd="0" destOrd="0" presId="urn:microsoft.com/office/officeart/2005/8/layout/vList5"/>
    <dgm:cxn modelId="{916EBBBD-4DEB-4FCD-BAF7-2B5778BA7872}" srcId="{A6FE18A8-C402-4FB0-824E-466345B6ACB7}" destId="{E71F9F80-1DCD-45ED-A2AA-1F4859B1F3BB}" srcOrd="2" destOrd="0" parTransId="{AB522355-2F27-4B80-AA54-2FD4978D08D5}" sibTransId="{958585F9-9333-4329-9F44-EC03C617E970}"/>
    <dgm:cxn modelId="{D5EB3A7A-1AAD-43ED-8BF9-386FA239B215}" type="presParOf" srcId="{FF2FA283-4505-46D2-A369-4ACC9E3E06E4}" destId="{79CF2883-48B1-47AD-AA69-8A47C1BF5CE0}" srcOrd="0" destOrd="0" presId="urn:microsoft.com/office/officeart/2005/8/layout/vList5"/>
    <dgm:cxn modelId="{3C114931-4EFD-4CD8-AD3D-86366B51AC70}" type="presParOf" srcId="{79CF2883-48B1-47AD-AA69-8A47C1BF5CE0}" destId="{983872AD-F770-465D-A849-79B2FAAFAADA}" srcOrd="0" destOrd="0" presId="urn:microsoft.com/office/officeart/2005/8/layout/vList5"/>
    <dgm:cxn modelId="{0F75DB61-85EC-4F80-912E-317003AABDA2}" type="presParOf" srcId="{79CF2883-48B1-47AD-AA69-8A47C1BF5CE0}" destId="{258F0377-03CE-4B37-9905-DD02CB94759D}" srcOrd="1" destOrd="0" presId="urn:microsoft.com/office/officeart/2005/8/layout/vList5"/>
    <dgm:cxn modelId="{F3727D87-BB26-4D14-8CB6-DF2F21B1AE9A}" type="presParOf" srcId="{FF2FA283-4505-46D2-A369-4ACC9E3E06E4}" destId="{938649F4-EB23-452C-8CDC-E4FBE2593A72}" srcOrd="1" destOrd="0" presId="urn:microsoft.com/office/officeart/2005/8/layout/vList5"/>
    <dgm:cxn modelId="{9C545757-3F7A-4B7F-AFFB-0E17C0DBD75D}" type="presParOf" srcId="{FF2FA283-4505-46D2-A369-4ACC9E3E06E4}" destId="{ACCAADFB-4CAC-4300-A8B8-E60E23C63B0F}" srcOrd="2" destOrd="0" presId="urn:microsoft.com/office/officeart/2005/8/layout/vList5"/>
    <dgm:cxn modelId="{DCA18D35-13EB-4DB0-80A7-48AA1D05746A}" type="presParOf" srcId="{ACCAADFB-4CAC-4300-A8B8-E60E23C63B0F}" destId="{124A19C4-74F3-4B76-B8CC-F10AD6F642C0}" srcOrd="0" destOrd="0" presId="urn:microsoft.com/office/officeart/2005/8/layout/vList5"/>
    <dgm:cxn modelId="{5305DC7B-7983-404B-BEEA-2AEE9070B164}" type="presParOf" srcId="{ACCAADFB-4CAC-4300-A8B8-E60E23C63B0F}" destId="{AAA1DC67-1E19-49FF-9E7B-27923EAA4D11}" srcOrd="1" destOrd="0" presId="urn:microsoft.com/office/officeart/2005/8/layout/vList5"/>
    <dgm:cxn modelId="{AD75FEC2-97FD-4495-B734-CFCDF32264BA}" type="presParOf" srcId="{FF2FA283-4505-46D2-A369-4ACC9E3E06E4}" destId="{CC5DA1DA-87D6-41D9-B387-057D1189115F}" srcOrd="3" destOrd="0" presId="urn:microsoft.com/office/officeart/2005/8/layout/vList5"/>
    <dgm:cxn modelId="{4E70293C-6E31-4499-AB03-1F5025E244EE}" type="presParOf" srcId="{FF2FA283-4505-46D2-A369-4ACC9E3E06E4}" destId="{D6709532-CEDC-4CD7-999F-71C3B48DE0E4}" srcOrd="4" destOrd="0" presId="urn:microsoft.com/office/officeart/2005/8/layout/vList5"/>
    <dgm:cxn modelId="{0E2CC186-D5C4-4635-A841-79E6D6AD7757}" type="presParOf" srcId="{D6709532-CEDC-4CD7-999F-71C3B48DE0E4}" destId="{8A606B32-02AB-4929-8F6F-7D8C726A39D7}" srcOrd="0" destOrd="0" presId="urn:microsoft.com/office/officeart/2005/8/layout/vList5"/>
    <dgm:cxn modelId="{4FACE7D1-0C0A-4D6F-900F-A4BAB2C696C6}" type="presParOf" srcId="{D6709532-CEDC-4CD7-999F-71C3B48DE0E4}" destId="{47E38445-E6B8-4854-A765-2547D389E1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C86B5E-F8FD-4A55-8EA1-3EF993AAF1F1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5F3353-68EB-4159-BE37-6B89304FAF5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Продолжительное домогательство и преследование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5FAB6FFE-D390-472E-9F66-6523F4BF6415}" type="parTrans" cxnId="{F7686978-B432-4001-B08D-19C6C362EFEA}">
      <dgm:prSet/>
      <dgm:spPr/>
      <dgm:t>
        <a:bodyPr/>
        <a:lstStyle/>
        <a:p>
          <a:endParaRPr lang="ru-RU"/>
        </a:p>
      </dgm:t>
    </dgm:pt>
    <dgm:pt modelId="{28511E90-66B1-43A9-8F5B-9C6A4B907604}" type="sibTrans" cxnId="{F7686978-B432-4001-B08D-19C6C362EFEA}">
      <dgm:prSet/>
      <dgm:spPr/>
      <dgm:t>
        <a:bodyPr/>
        <a:lstStyle/>
        <a:p>
          <a:endParaRPr lang="ru-RU"/>
        </a:p>
      </dgm:t>
    </dgm:pt>
    <dgm:pt modelId="{0DA9753F-DEAB-4914-921C-D7BA20EB5407}">
      <dgm:prSet phldrT="[Текст]" custT="1"/>
      <dgm:spPr/>
      <dgm:t>
        <a:bodyPr/>
        <a:lstStyle/>
        <a:p>
          <a:r>
            <a:rPr lang="ru-RU" sz="2000" dirty="0" smtClean="0">
              <a:latin typeface="Comic Sans MS" panose="030F0702030302020204" pitchFamily="66" charset="0"/>
            </a:rPr>
            <a:t>Систематическое (сексуальное) преследование кого-либо, сопровождающееся угрозами и домогательствами.</a:t>
          </a:r>
          <a:endParaRPr lang="ru-RU" sz="2000" dirty="0">
            <a:latin typeface="Comic Sans MS" panose="030F0702030302020204" pitchFamily="66" charset="0"/>
          </a:endParaRPr>
        </a:p>
      </dgm:t>
    </dgm:pt>
    <dgm:pt modelId="{5D990333-6E11-4263-9C70-E4AC8BBE63A0}" type="parTrans" cxnId="{8D742C66-B21F-42AF-ACD7-F4C41A1491E9}">
      <dgm:prSet/>
      <dgm:spPr/>
      <dgm:t>
        <a:bodyPr/>
        <a:lstStyle/>
        <a:p>
          <a:endParaRPr lang="ru-RU"/>
        </a:p>
      </dgm:t>
    </dgm:pt>
    <dgm:pt modelId="{168508C2-72CA-4A76-8053-CCA9D1F5CF6D}" type="sibTrans" cxnId="{8D742C66-B21F-42AF-ACD7-F4C41A1491E9}">
      <dgm:prSet/>
      <dgm:spPr/>
      <dgm:t>
        <a:bodyPr/>
        <a:lstStyle/>
        <a:p>
          <a:endParaRPr lang="ru-RU"/>
        </a:p>
      </dgm:t>
    </dgm:pt>
    <dgm:pt modelId="{1F0A37CB-5269-4000-A431-B109786359F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Открытая угроза физической расправы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620B695E-1F7C-4F4F-9DD4-1F924E975306}" type="parTrans" cxnId="{26CB0FE6-DE82-4ABB-AC0D-F7969EA62083}">
      <dgm:prSet/>
      <dgm:spPr/>
      <dgm:t>
        <a:bodyPr/>
        <a:lstStyle/>
        <a:p>
          <a:endParaRPr lang="ru-RU"/>
        </a:p>
      </dgm:t>
    </dgm:pt>
    <dgm:pt modelId="{B4D6F000-98E4-46B7-B755-E11E2E9D7AB9}" type="sibTrans" cxnId="{26CB0FE6-DE82-4ABB-AC0D-F7969EA62083}">
      <dgm:prSet/>
      <dgm:spPr/>
      <dgm:t>
        <a:bodyPr/>
        <a:lstStyle/>
        <a:p>
          <a:endParaRPr lang="ru-RU"/>
        </a:p>
      </dgm:t>
    </dgm:pt>
    <dgm:pt modelId="{7B867141-DB23-49C8-BA3D-C6A21BC19055}">
      <dgm:prSet phldrT="[Текст]" custT="1"/>
      <dgm:spPr/>
      <dgm:t>
        <a:bodyPr/>
        <a:lstStyle/>
        <a:p>
          <a:r>
            <a:rPr lang="ru-RU" sz="2400" dirty="0" smtClean="0">
              <a:latin typeface="Comic Sans MS" panose="030F0702030302020204" pitchFamily="66" charset="0"/>
            </a:rPr>
            <a:t>Прямые или косвенные угрозы убийства кого-либо или причинения телесных повреждений.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9466C8F9-73E7-4B72-8A9C-1F5C482E09FC}" type="parTrans" cxnId="{620A873A-8294-467B-970B-3B128FC6F4E2}">
      <dgm:prSet/>
      <dgm:spPr/>
      <dgm:t>
        <a:bodyPr/>
        <a:lstStyle/>
        <a:p>
          <a:endParaRPr lang="ru-RU"/>
        </a:p>
      </dgm:t>
    </dgm:pt>
    <dgm:pt modelId="{101FCC98-7B2F-4EF6-81EB-525159F19F61}" type="sibTrans" cxnId="{620A873A-8294-467B-970B-3B128FC6F4E2}">
      <dgm:prSet/>
      <dgm:spPr/>
      <dgm:t>
        <a:bodyPr/>
        <a:lstStyle/>
        <a:p>
          <a:endParaRPr lang="ru-RU"/>
        </a:p>
      </dgm:t>
    </dgm:pt>
    <dgm:pt modelId="{8173922A-9042-45E4-9E3D-7B69877930B7}" type="pres">
      <dgm:prSet presAssocID="{1BC86B5E-F8FD-4A55-8EA1-3EF993AAF1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E4BA9-C163-477E-AF89-5419ACE1094C}" type="pres">
      <dgm:prSet presAssocID="{885F3353-68EB-4159-BE37-6B89304FAF50}" presName="linNode" presStyleCnt="0"/>
      <dgm:spPr/>
    </dgm:pt>
    <dgm:pt modelId="{3C60CC45-DC95-47F8-A3A5-0262E6F52938}" type="pres">
      <dgm:prSet presAssocID="{885F3353-68EB-4159-BE37-6B89304FAF5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867E3-0ADA-404B-8D63-46230EAE57E4}" type="pres">
      <dgm:prSet presAssocID="{885F3353-68EB-4159-BE37-6B89304FAF5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85524-22A1-43B5-94B4-43C6B92C15B5}" type="pres">
      <dgm:prSet presAssocID="{28511E90-66B1-43A9-8F5B-9C6A4B907604}" presName="sp" presStyleCnt="0"/>
      <dgm:spPr/>
    </dgm:pt>
    <dgm:pt modelId="{000899EE-6290-4D88-BBA9-705D2014313A}" type="pres">
      <dgm:prSet presAssocID="{1F0A37CB-5269-4000-A431-B109786359FD}" presName="linNode" presStyleCnt="0"/>
      <dgm:spPr/>
    </dgm:pt>
    <dgm:pt modelId="{12804151-1664-452A-9C14-EF8A94AD9404}" type="pres">
      <dgm:prSet presAssocID="{1F0A37CB-5269-4000-A431-B109786359F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0876D-6316-4D87-9433-C11A1751AB78}" type="pres">
      <dgm:prSet presAssocID="{1F0A37CB-5269-4000-A431-B109786359F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686978-B432-4001-B08D-19C6C362EFEA}" srcId="{1BC86B5E-F8FD-4A55-8EA1-3EF993AAF1F1}" destId="{885F3353-68EB-4159-BE37-6B89304FAF50}" srcOrd="0" destOrd="0" parTransId="{5FAB6FFE-D390-472E-9F66-6523F4BF6415}" sibTransId="{28511E90-66B1-43A9-8F5B-9C6A4B907604}"/>
    <dgm:cxn modelId="{8D742C66-B21F-42AF-ACD7-F4C41A1491E9}" srcId="{885F3353-68EB-4159-BE37-6B89304FAF50}" destId="{0DA9753F-DEAB-4914-921C-D7BA20EB5407}" srcOrd="0" destOrd="0" parTransId="{5D990333-6E11-4263-9C70-E4AC8BBE63A0}" sibTransId="{168508C2-72CA-4A76-8053-CCA9D1F5CF6D}"/>
    <dgm:cxn modelId="{1AA2AB41-7A05-4EA7-A881-560AA02C01A8}" type="presOf" srcId="{885F3353-68EB-4159-BE37-6B89304FAF50}" destId="{3C60CC45-DC95-47F8-A3A5-0262E6F52938}" srcOrd="0" destOrd="0" presId="urn:microsoft.com/office/officeart/2005/8/layout/vList5"/>
    <dgm:cxn modelId="{99987D9B-C91F-4B01-AD89-7488372D10BD}" type="presOf" srcId="{1F0A37CB-5269-4000-A431-B109786359FD}" destId="{12804151-1664-452A-9C14-EF8A94AD9404}" srcOrd="0" destOrd="0" presId="urn:microsoft.com/office/officeart/2005/8/layout/vList5"/>
    <dgm:cxn modelId="{26CB0FE6-DE82-4ABB-AC0D-F7969EA62083}" srcId="{1BC86B5E-F8FD-4A55-8EA1-3EF993AAF1F1}" destId="{1F0A37CB-5269-4000-A431-B109786359FD}" srcOrd="1" destOrd="0" parTransId="{620B695E-1F7C-4F4F-9DD4-1F924E975306}" sibTransId="{B4D6F000-98E4-46B7-B755-E11E2E9D7AB9}"/>
    <dgm:cxn modelId="{F84AE168-273E-4609-9CE5-A47C7A8F6A08}" type="presOf" srcId="{1BC86B5E-F8FD-4A55-8EA1-3EF993AAF1F1}" destId="{8173922A-9042-45E4-9E3D-7B69877930B7}" srcOrd="0" destOrd="0" presId="urn:microsoft.com/office/officeart/2005/8/layout/vList5"/>
    <dgm:cxn modelId="{AE4A6BBC-5DEF-41E1-8600-8859A7270DA4}" type="presOf" srcId="{7B867141-DB23-49C8-BA3D-C6A21BC19055}" destId="{88D0876D-6316-4D87-9433-C11A1751AB78}" srcOrd="0" destOrd="0" presId="urn:microsoft.com/office/officeart/2005/8/layout/vList5"/>
    <dgm:cxn modelId="{AD0C1AA5-D77E-4C80-8330-17C5544F1950}" type="presOf" srcId="{0DA9753F-DEAB-4914-921C-D7BA20EB5407}" destId="{959867E3-0ADA-404B-8D63-46230EAE57E4}" srcOrd="0" destOrd="0" presId="urn:microsoft.com/office/officeart/2005/8/layout/vList5"/>
    <dgm:cxn modelId="{620A873A-8294-467B-970B-3B128FC6F4E2}" srcId="{1F0A37CB-5269-4000-A431-B109786359FD}" destId="{7B867141-DB23-49C8-BA3D-C6A21BC19055}" srcOrd="0" destOrd="0" parTransId="{9466C8F9-73E7-4B72-8A9C-1F5C482E09FC}" sibTransId="{101FCC98-7B2F-4EF6-81EB-525159F19F61}"/>
    <dgm:cxn modelId="{700AE232-B110-4726-BA33-1CA934DDC091}" type="presParOf" srcId="{8173922A-9042-45E4-9E3D-7B69877930B7}" destId="{8A9E4BA9-C163-477E-AF89-5419ACE1094C}" srcOrd="0" destOrd="0" presId="urn:microsoft.com/office/officeart/2005/8/layout/vList5"/>
    <dgm:cxn modelId="{F11820DD-C5AD-4ABC-8439-132DC5736EC0}" type="presParOf" srcId="{8A9E4BA9-C163-477E-AF89-5419ACE1094C}" destId="{3C60CC45-DC95-47F8-A3A5-0262E6F52938}" srcOrd="0" destOrd="0" presId="urn:microsoft.com/office/officeart/2005/8/layout/vList5"/>
    <dgm:cxn modelId="{773BB908-4774-420E-B15D-04497E5380C6}" type="presParOf" srcId="{8A9E4BA9-C163-477E-AF89-5419ACE1094C}" destId="{959867E3-0ADA-404B-8D63-46230EAE57E4}" srcOrd="1" destOrd="0" presId="urn:microsoft.com/office/officeart/2005/8/layout/vList5"/>
    <dgm:cxn modelId="{CD627BD5-1A61-4ECE-B369-D869E077ACD4}" type="presParOf" srcId="{8173922A-9042-45E4-9E3D-7B69877930B7}" destId="{32885524-22A1-43B5-94B4-43C6B92C15B5}" srcOrd="1" destOrd="0" presId="urn:microsoft.com/office/officeart/2005/8/layout/vList5"/>
    <dgm:cxn modelId="{238859E0-9CF7-4736-AE56-3A1F4364B3AC}" type="presParOf" srcId="{8173922A-9042-45E4-9E3D-7B69877930B7}" destId="{000899EE-6290-4D88-BBA9-705D2014313A}" srcOrd="2" destOrd="0" presId="urn:microsoft.com/office/officeart/2005/8/layout/vList5"/>
    <dgm:cxn modelId="{B7526482-964D-4E53-AE3E-C4E2962697D4}" type="presParOf" srcId="{000899EE-6290-4D88-BBA9-705D2014313A}" destId="{12804151-1664-452A-9C14-EF8A94AD9404}" srcOrd="0" destOrd="0" presId="urn:microsoft.com/office/officeart/2005/8/layout/vList5"/>
    <dgm:cxn modelId="{B9E83EB7-2C35-4206-A747-73180EA3BDE5}" type="presParOf" srcId="{000899EE-6290-4D88-BBA9-705D2014313A}" destId="{88D0876D-6316-4D87-9433-C11A1751AB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70781C-DE0B-4D71-948D-E828EA02EB3F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A642B1-A982-483E-95AF-D6C7DEE6051C}">
      <dgm:prSet/>
      <dgm:spPr/>
      <dgm:t>
        <a:bodyPr/>
        <a:lstStyle/>
        <a:p>
          <a:r>
            <a:rPr lang="ru-RU" dirty="0" err="1" smtClean="0">
              <a:latin typeface="Segoe Print" panose="02000600000000000000" pitchFamily="2" charset="0"/>
            </a:rPr>
            <a:t>Вконтакте</a:t>
          </a:r>
          <a:endParaRPr lang="ru-RU" dirty="0">
            <a:latin typeface="Segoe Print" panose="02000600000000000000" pitchFamily="2" charset="0"/>
          </a:endParaRPr>
        </a:p>
      </dgm:t>
    </dgm:pt>
    <dgm:pt modelId="{26D2EB0F-2B52-451B-95AA-81226F46CB8F}" type="parTrans" cxnId="{5A4185B1-67A0-4BF0-9B3E-0D6133F8BEEF}">
      <dgm:prSet/>
      <dgm:spPr/>
      <dgm:t>
        <a:bodyPr/>
        <a:lstStyle/>
        <a:p>
          <a:endParaRPr lang="ru-RU"/>
        </a:p>
      </dgm:t>
    </dgm:pt>
    <dgm:pt modelId="{CA825F50-94A9-467D-839E-40E403133BA4}" type="sibTrans" cxnId="{5A4185B1-67A0-4BF0-9B3E-0D6133F8BEEF}">
      <dgm:prSet/>
      <dgm:spPr/>
      <dgm:t>
        <a:bodyPr/>
        <a:lstStyle/>
        <a:p>
          <a:endParaRPr lang="ru-RU"/>
        </a:p>
      </dgm:t>
    </dgm:pt>
    <dgm:pt modelId="{EA6BC765-B9BD-466A-900E-C49F38092B06}">
      <dgm:prSet/>
      <dgm:spPr/>
      <dgm:t>
        <a:bodyPr/>
        <a:lstStyle/>
        <a:p>
          <a:r>
            <a:rPr lang="ru-RU" dirty="0" smtClean="0">
              <a:latin typeface="Segoe Print" panose="02000600000000000000" pitchFamily="2" charset="0"/>
            </a:rPr>
            <a:t>Одноклассники</a:t>
          </a:r>
          <a:endParaRPr lang="ru-RU" dirty="0">
            <a:latin typeface="Segoe Print" panose="02000600000000000000" pitchFamily="2" charset="0"/>
          </a:endParaRPr>
        </a:p>
      </dgm:t>
    </dgm:pt>
    <dgm:pt modelId="{10D8A019-A15E-4B70-900A-ACDA46964E28}" type="parTrans" cxnId="{693904A2-A2DF-4007-9F46-CB0FC4D1619B}">
      <dgm:prSet/>
      <dgm:spPr/>
      <dgm:t>
        <a:bodyPr/>
        <a:lstStyle/>
        <a:p>
          <a:endParaRPr lang="ru-RU"/>
        </a:p>
      </dgm:t>
    </dgm:pt>
    <dgm:pt modelId="{7F157A47-D1DE-4713-8D41-E2A4EF85C39B}" type="sibTrans" cxnId="{693904A2-A2DF-4007-9F46-CB0FC4D1619B}">
      <dgm:prSet/>
      <dgm:spPr/>
      <dgm:t>
        <a:bodyPr/>
        <a:lstStyle/>
        <a:p>
          <a:endParaRPr lang="ru-RU"/>
        </a:p>
      </dgm:t>
    </dgm:pt>
    <dgm:pt modelId="{9C8D6A99-ADBF-4025-876C-1C84BA0BE908}">
      <dgm:prSet/>
      <dgm:spPr/>
      <dgm:t>
        <a:bodyPr/>
        <a:lstStyle/>
        <a:p>
          <a:r>
            <a:rPr lang="ru-RU" dirty="0" err="1" smtClean="0">
              <a:latin typeface="Segoe Print" panose="02000600000000000000" pitchFamily="2" charset="0"/>
            </a:rPr>
            <a:t>Твиттер</a:t>
          </a:r>
          <a:endParaRPr lang="ru-RU" dirty="0">
            <a:latin typeface="Segoe Print" panose="02000600000000000000" pitchFamily="2" charset="0"/>
          </a:endParaRPr>
        </a:p>
      </dgm:t>
    </dgm:pt>
    <dgm:pt modelId="{DE1105CC-1EB4-4925-B152-A8CE61C1DD84}" type="parTrans" cxnId="{7A448308-23C8-4062-BA8E-CD9310447268}">
      <dgm:prSet/>
      <dgm:spPr/>
      <dgm:t>
        <a:bodyPr/>
        <a:lstStyle/>
        <a:p>
          <a:endParaRPr lang="ru-RU"/>
        </a:p>
      </dgm:t>
    </dgm:pt>
    <dgm:pt modelId="{F415BB6C-E24F-49E1-AF0D-EFB383F69C62}" type="sibTrans" cxnId="{7A448308-23C8-4062-BA8E-CD9310447268}">
      <dgm:prSet/>
      <dgm:spPr/>
      <dgm:t>
        <a:bodyPr/>
        <a:lstStyle/>
        <a:p>
          <a:endParaRPr lang="ru-RU"/>
        </a:p>
      </dgm:t>
    </dgm:pt>
    <dgm:pt modelId="{019DF4CD-3AE4-4CAF-A351-EA6F09804C72}">
      <dgm:prSet/>
      <dgm:spPr/>
      <dgm:t>
        <a:bodyPr/>
        <a:lstStyle/>
        <a:p>
          <a:r>
            <a:rPr lang="ru-RU" dirty="0" err="1" smtClean="0">
              <a:latin typeface="Segoe Print" panose="02000600000000000000" pitchFamily="2" charset="0"/>
            </a:rPr>
            <a:t>Инстаграм</a:t>
          </a:r>
          <a:endParaRPr lang="ru-RU" dirty="0">
            <a:latin typeface="Segoe Print" panose="02000600000000000000" pitchFamily="2" charset="0"/>
          </a:endParaRPr>
        </a:p>
      </dgm:t>
    </dgm:pt>
    <dgm:pt modelId="{CB6D94A1-F1F4-4449-8346-B4A99B6D52F2}" type="parTrans" cxnId="{D1C929D6-D81C-492B-B9E5-43A6781B0D14}">
      <dgm:prSet/>
      <dgm:spPr/>
      <dgm:t>
        <a:bodyPr/>
        <a:lstStyle/>
        <a:p>
          <a:endParaRPr lang="ru-RU"/>
        </a:p>
      </dgm:t>
    </dgm:pt>
    <dgm:pt modelId="{48409DDD-CC07-414E-ABBE-883B5AF76948}" type="sibTrans" cxnId="{D1C929D6-D81C-492B-B9E5-43A6781B0D14}">
      <dgm:prSet/>
      <dgm:spPr/>
      <dgm:t>
        <a:bodyPr/>
        <a:lstStyle/>
        <a:p>
          <a:endParaRPr lang="ru-RU"/>
        </a:p>
      </dgm:t>
    </dgm:pt>
    <dgm:pt modelId="{07B44A33-1F3E-4100-8761-CE09917383C4}">
      <dgm:prSet/>
      <dgm:spPr/>
      <dgm:t>
        <a:bodyPr/>
        <a:lstStyle/>
        <a:p>
          <a:r>
            <a:rPr lang="ru-RU" dirty="0" err="1" smtClean="0">
              <a:latin typeface="Segoe Print" panose="02000600000000000000" pitchFamily="2" charset="0"/>
            </a:rPr>
            <a:t>Фэйсбук</a:t>
          </a:r>
          <a:endParaRPr lang="ru-RU" dirty="0">
            <a:latin typeface="Segoe Print" panose="02000600000000000000" pitchFamily="2" charset="0"/>
          </a:endParaRPr>
        </a:p>
      </dgm:t>
    </dgm:pt>
    <dgm:pt modelId="{8BE5DE0F-5CF6-42DE-98E3-F9CC7DEE0C05}" type="parTrans" cxnId="{CC6024DE-477C-4826-B106-EB4BD0F2D372}">
      <dgm:prSet/>
      <dgm:spPr/>
      <dgm:t>
        <a:bodyPr/>
        <a:lstStyle/>
        <a:p>
          <a:endParaRPr lang="ru-RU"/>
        </a:p>
      </dgm:t>
    </dgm:pt>
    <dgm:pt modelId="{051FE3DE-F4E6-44FB-975A-407B429B047F}" type="sibTrans" cxnId="{CC6024DE-477C-4826-B106-EB4BD0F2D372}">
      <dgm:prSet/>
      <dgm:spPr/>
      <dgm:t>
        <a:bodyPr/>
        <a:lstStyle/>
        <a:p>
          <a:endParaRPr lang="ru-RU"/>
        </a:p>
      </dgm:t>
    </dgm:pt>
    <dgm:pt modelId="{158B6F1C-0DEE-43C2-8C0E-C1801AF6C354}">
      <dgm:prSet/>
      <dgm:spPr/>
      <dgm:t>
        <a:bodyPr/>
        <a:lstStyle/>
        <a:p>
          <a:r>
            <a:rPr lang="ru-RU" dirty="0" err="1" smtClean="0">
              <a:latin typeface="Segoe Print" panose="02000600000000000000" pitchFamily="2" charset="0"/>
            </a:rPr>
            <a:t>Ютьюб</a:t>
          </a:r>
          <a:endParaRPr lang="ru-RU" dirty="0">
            <a:latin typeface="Segoe Print" panose="02000600000000000000" pitchFamily="2" charset="0"/>
          </a:endParaRPr>
        </a:p>
      </dgm:t>
    </dgm:pt>
    <dgm:pt modelId="{74089316-D969-43FF-A4EC-F9D8EA25416D}" type="parTrans" cxnId="{7EAA8AD1-3227-4E74-B3D0-247D019D5CAF}">
      <dgm:prSet/>
      <dgm:spPr/>
      <dgm:t>
        <a:bodyPr/>
        <a:lstStyle/>
        <a:p>
          <a:endParaRPr lang="ru-RU"/>
        </a:p>
      </dgm:t>
    </dgm:pt>
    <dgm:pt modelId="{E90EB25A-49F9-4077-8E49-92B502D3E605}" type="sibTrans" cxnId="{7EAA8AD1-3227-4E74-B3D0-247D019D5CAF}">
      <dgm:prSet/>
      <dgm:spPr/>
      <dgm:t>
        <a:bodyPr/>
        <a:lstStyle/>
        <a:p>
          <a:endParaRPr lang="ru-RU"/>
        </a:p>
      </dgm:t>
    </dgm:pt>
    <dgm:pt modelId="{34706461-95AB-4422-B0AF-68B84D5DA998}" type="pres">
      <dgm:prSet presAssocID="{AE70781C-DE0B-4D71-948D-E828EA02EB3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BD37279-24CA-438F-BA2E-D24E9150D204}" type="pres">
      <dgm:prSet presAssocID="{AE70781C-DE0B-4D71-948D-E828EA02EB3F}" presName="pyramid" presStyleLbl="node1" presStyleIdx="0" presStyleCnt="1"/>
      <dgm:spPr/>
    </dgm:pt>
    <dgm:pt modelId="{765EDC4E-3D4B-473A-B1CE-AF92673398C4}" type="pres">
      <dgm:prSet presAssocID="{AE70781C-DE0B-4D71-948D-E828EA02EB3F}" presName="theList" presStyleCnt="0"/>
      <dgm:spPr/>
    </dgm:pt>
    <dgm:pt modelId="{4D1E2C6E-FDE1-4F8B-8EB1-3209AF1B6C19}" type="pres">
      <dgm:prSet presAssocID="{2BA642B1-A982-483E-95AF-D6C7DEE6051C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9ECE4-AFB9-4D71-A821-1EDAACAFFFB7}" type="pres">
      <dgm:prSet presAssocID="{2BA642B1-A982-483E-95AF-D6C7DEE6051C}" presName="aSpace" presStyleCnt="0"/>
      <dgm:spPr/>
    </dgm:pt>
    <dgm:pt modelId="{8CC906B2-FA2D-41BC-AB41-D266C5076340}" type="pres">
      <dgm:prSet presAssocID="{EA6BC765-B9BD-466A-900E-C49F38092B06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CB6F8-1960-4A77-A047-9BDAA7142321}" type="pres">
      <dgm:prSet presAssocID="{EA6BC765-B9BD-466A-900E-C49F38092B06}" presName="aSpace" presStyleCnt="0"/>
      <dgm:spPr/>
    </dgm:pt>
    <dgm:pt modelId="{D9F559E2-E620-4402-983A-6205C3217BC6}" type="pres">
      <dgm:prSet presAssocID="{9C8D6A99-ADBF-4025-876C-1C84BA0BE908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825FA-FA09-47E3-B57F-5C8F91922542}" type="pres">
      <dgm:prSet presAssocID="{9C8D6A99-ADBF-4025-876C-1C84BA0BE908}" presName="aSpace" presStyleCnt="0"/>
      <dgm:spPr/>
    </dgm:pt>
    <dgm:pt modelId="{DA781892-4058-4C65-8317-2A6F670568FF}" type="pres">
      <dgm:prSet presAssocID="{019DF4CD-3AE4-4CAF-A351-EA6F09804C72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D9A2D-81ED-4D71-B85D-1C4F25DAC34E}" type="pres">
      <dgm:prSet presAssocID="{019DF4CD-3AE4-4CAF-A351-EA6F09804C72}" presName="aSpace" presStyleCnt="0"/>
      <dgm:spPr/>
    </dgm:pt>
    <dgm:pt modelId="{0F3DFE97-56B2-4566-8FBF-CA2B7859F01B}" type="pres">
      <dgm:prSet presAssocID="{07B44A33-1F3E-4100-8761-CE09917383C4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ADAF0-51BE-4984-9FF3-931B591B7935}" type="pres">
      <dgm:prSet presAssocID="{07B44A33-1F3E-4100-8761-CE09917383C4}" presName="aSpace" presStyleCnt="0"/>
      <dgm:spPr/>
    </dgm:pt>
    <dgm:pt modelId="{814E48E4-EEF2-4D07-8592-61E10D66860C}" type="pres">
      <dgm:prSet presAssocID="{158B6F1C-0DEE-43C2-8C0E-C1801AF6C354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343B2-964C-4262-896A-541119619DFC}" type="pres">
      <dgm:prSet presAssocID="{158B6F1C-0DEE-43C2-8C0E-C1801AF6C354}" presName="aSpace" presStyleCnt="0"/>
      <dgm:spPr/>
    </dgm:pt>
  </dgm:ptLst>
  <dgm:cxnLst>
    <dgm:cxn modelId="{1C71B3DF-9F93-4BE7-8DE8-58A3FE4F9EA5}" type="presOf" srcId="{9C8D6A99-ADBF-4025-876C-1C84BA0BE908}" destId="{D9F559E2-E620-4402-983A-6205C3217BC6}" srcOrd="0" destOrd="0" presId="urn:microsoft.com/office/officeart/2005/8/layout/pyramid2"/>
    <dgm:cxn modelId="{2622DFEB-BAF3-4CC2-9E2F-D4240EC42A21}" type="presOf" srcId="{2BA642B1-A982-483E-95AF-D6C7DEE6051C}" destId="{4D1E2C6E-FDE1-4F8B-8EB1-3209AF1B6C19}" srcOrd="0" destOrd="0" presId="urn:microsoft.com/office/officeart/2005/8/layout/pyramid2"/>
    <dgm:cxn modelId="{5A4185B1-67A0-4BF0-9B3E-0D6133F8BEEF}" srcId="{AE70781C-DE0B-4D71-948D-E828EA02EB3F}" destId="{2BA642B1-A982-483E-95AF-D6C7DEE6051C}" srcOrd="0" destOrd="0" parTransId="{26D2EB0F-2B52-451B-95AA-81226F46CB8F}" sibTransId="{CA825F50-94A9-467D-839E-40E403133BA4}"/>
    <dgm:cxn modelId="{693904A2-A2DF-4007-9F46-CB0FC4D1619B}" srcId="{AE70781C-DE0B-4D71-948D-E828EA02EB3F}" destId="{EA6BC765-B9BD-466A-900E-C49F38092B06}" srcOrd="1" destOrd="0" parTransId="{10D8A019-A15E-4B70-900A-ACDA46964E28}" sibTransId="{7F157A47-D1DE-4713-8D41-E2A4EF85C39B}"/>
    <dgm:cxn modelId="{AA090009-30C6-47CC-A3C2-D25ADE032DA3}" type="presOf" srcId="{158B6F1C-0DEE-43C2-8C0E-C1801AF6C354}" destId="{814E48E4-EEF2-4D07-8592-61E10D66860C}" srcOrd="0" destOrd="0" presId="urn:microsoft.com/office/officeart/2005/8/layout/pyramid2"/>
    <dgm:cxn modelId="{829D241D-4D39-4BF4-B958-5129FB36F442}" type="presOf" srcId="{EA6BC765-B9BD-466A-900E-C49F38092B06}" destId="{8CC906B2-FA2D-41BC-AB41-D266C5076340}" srcOrd="0" destOrd="0" presId="urn:microsoft.com/office/officeart/2005/8/layout/pyramid2"/>
    <dgm:cxn modelId="{75D272D7-2B10-4F79-9B7D-E8D33A51DBC7}" type="presOf" srcId="{AE70781C-DE0B-4D71-948D-E828EA02EB3F}" destId="{34706461-95AB-4422-B0AF-68B84D5DA998}" srcOrd="0" destOrd="0" presId="urn:microsoft.com/office/officeart/2005/8/layout/pyramid2"/>
    <dgm:cxn modelId="{CC6024DE-477C-4826-B106-EB4BD0F2D372}" srcId="{AE70781C-DE0B-4D71-948D-E828EA02EB3F}" destId="{07B44A33-1F3E-4100-8761-CE09917383C4}" srcOrd="4" destOrd="0" parTransId="{8BE5DE0F-5CF6-42DE-98E3-F9CC7DEE0C05}" sibTransId="{051FE3DE-F4E6-44FB-975A-407B429B047F}"/>
    <dgm:cxn modelId="{69DFF477-F88C-4733-B41F-38A03DCADA66}" type="presOf" srcId="{019DF4CD-3AE4-4CAF-A351-EA6F09804C72}" destId="{DA781892-4058-4C65-8317-2A6F670568FF}" srcOrd="0" destOrd="0" presId="urn:microsoft.com/office/officeart/2005/8/layout/pyramid2"/>
    <dgm:cxn modelId="{7A448308-23C8-4062-BA8E-CD9310447268}" srcId="{AE70781C-DE0B-4D71-948D-E828EA02EB3F}" destId="{9C8D6A99-ADBF-4025-876C-1C84BA0BE908}" srcOrd="2" destOrd="0" parTransId="{DE1105CC-1EB4-4925-B152-A8CE61C1DD84}" sibTransId="{F415BB6C-E24F-49E1-AF0D-EFB383F69C62}"/>
    <dgm:cxn modelId="{7EAA8AD1-3227-4E74-B3D0-247D019D5CAF}" srcId="{AE70781C-DE0B-4D71-948D-E828EA02EB3F}" destId="{158B6F1C-0DEE-43C2-8C0E-C1801AF6C354}" srcOrd="5" destOrd="0" parTransId="{74089316-D969-43FF-A4EC-F9D8EA25416D}" sibTransId="{E90EB25A-49F9-4077-8E49-92B502D3E605}"/>
    <dgm:cxn modelId="{FECC39CF-6B69-470C-A6B9-EAC98C20C78F}" type="presOf" srcId="{07B44A33-1F3E-4100-8761-CE09917383C4}" destId="{0F3DFE97-56B2-4566-8FBF-CA2B7859F01B}" srcOrd="0" destOrd="0" presId="urn:microsoft.com/office/officeart/2005/8/layout/pyramid2"/>
    <dgm:cxn modelId="{D1C929D6-D81C-492B-B9E5-43A6781B0D14}" srcId="{AE70781C-DE0B-4D71-948D-E828EA02EB3F}" destId="{019DF4CD-3AE4-4CAF-A351-EA6F09804C72}" srcOrd="3" destOrd="0" parTransId="{CB6D94A1-F1F4-4449-8346-B4A99B6D52F2}" sibTransId="{48409DDD-CC07-414E-ABBE-883B5AF76948}"/>
    <dgm:cxn modelId="{2E05F391-E6F8-4AE7-B407-1A01665266F0}" type="presParOf" srcId="{34706461-95AB-4422-B0AF-68B84D5DA998}" destId="{ABD37279-24CA-438F-BA2E-D24E9150D204}" srcOrd="0" destOrd="0" presId="urn:microsoft.com/office/officeart/2005/8/layout/pyramid2"/>
    <dgm:cxn modelId="{B03AAF59-05B4-4D13-AC3E-548925101D53}" type="presParOf" srcId="{34706461-95AB-4422-B0AF-68B84D5DA998}" destId="{765EDC4E-3D4B-473A-B1CE-AF92673398C4}" srcOrd="1" destOrd="0" presId="urn:microsoft.com/office/officeart/2005/8/layout/pyramid2"/>
    <dgm:cxn modelId="{811A1AEB-CF7C-42B9-B57B-D1C9BF99A163}" type="presParOf" srcId="{765EDC4E-3D4B-473A-B1CE-AF92673398C4}" destId="{4D1E2C6E-FDE1-4F8B-8EB1-3209AF1B6C19}" srcOrd="0" destOrd="0" presId="urn:microsoft.com/office/officeart/2005/8/layout/pyramid2"/>
    <dgm:cxn modelId="{74A5FCF5-86DA-4C30-88DE-07B1BCBC3AEC}" type="presParOf" srcId="{765EDC4E-3D4B-473A-B1CE-AF92673398C4}" destId="{6EF9ECE4-AFB9-4D71-A821-1EDAACAFFFB7}" srcOrd="1" destOrd="0" presId="urn:microsoft.com/office/officeart/2005/8/layout/pyramid2"/>
    <dgm:cxn modelId="{A10B8577-19B5-4E79-902A-17AC2C16A157}" type="presParOf" srcId="{765EDC4E-3D4B-473A-B1CE-AF92673398C4}" destId="{8CC906B2-FA2D-41BC-AB41-D266C5076340}" srcOrd="2" destOrd="0" presId="urn:microsoft.com/office/officeart/2005/8/layout/pyramid2"/>
    <dgm:cxn modelId="{DE041DC1-7EA7-4BC7-8C1B-F4CE8981FCE6}" type="presParOf" srcId="{765EDC4E-3D4B-473A-B1CE-AF92673398C4}" destId="{A3ACB6F8-1960-4A77-A047-9BDAA7142321}" srcOrd="3" destOrd="0" presId="urn:microsoft.com/office/officeart/2005/8/layout/pyramid2"/>
    <dgm:cxn modelId="{48B1948F-AE7A-4CD0-99FB-5CD27D152143}" type="presParOf" srcId="{765EDC4E-3D4B-473A-B1CE-AF92673398C4}" destId="{D9F559E2-E620-4402-983A-6205C3217BC6}" srcOrd="4" destOrd="0" presId="urn:microsoft.com/office/officeart/2005/8/layout/pyramid2"/>
    <dgm:cxn modelId="{6BB793B9-593D-46A5-BB93-3AB694AC560B}" type="presParOf" srcId="{765EDC4E-3D4B-473A-B1CE-AF92673398C4}" destId="{17D825FA-FA09-47E3-B57F-5C8F91922542}" srcOrd="5" destOrd="0" presId="urn:microsoft.com/office/officeart/2005/8/layout/pyramid2"/>
    <dgm:cxn modelId="{6B808158-8653-412C-BF31-A25A0E3E748D}" type="presParOf" srcId="{765EDC4E-3D4B-473A-B1CE-AF92673398C4}" destId="{DA781892-4058-4C65-8317-2A6F670568FF}" srcOrd="6" destOrd="0" presId="urn:microsoft.com/office/officeart/2005/8/layout/pyramid2"/>
    <dgm:cxn modelId="{E713E5EA-905F-46B5-9762-C720911F5EAB}" type="presParOf" srcId="{765EDC4E-3D4B-473A-B1CE-AF92673398C4}" destId="{5D2D9A2D-81ED-4D71-B85D-1C4F25DAC34E}" srcOrd="7" destOrd="0" presId="urn:microsoft.com/office/officeart/2005/8/layout/pyramid2"/>
    <dgm:cxn modelId="{3837A465-C7D5-4E1E-8900-AD4F480C9106}" type="presParOf" srcId="{765EDC4E-3D4B-473A-B1CE-AF92673398C4}" destId="{0F3DFE97-56B2-4566-8FBF-CA2B7859F01B}" srcOrd="8" destOrd="0" presId="urn:microsoft.com/office/officeart/2005/8/layout/pyramid2"/>
    <dgm:cxn modelId="{8A0720D6-D6B7-4D0A-8BAC-D1FAD7D9FC76}" type="presParOf" srcId="{765EDC4E-3D4B-473A-B1CE-AF92673398C4}" destId="{EB0ADAF0-51BE-4984-9FF3-931B591B7935}" srcOrd="9" destOrd="0" presId="urn:microsoft.com/office/officeart/2005/8/layout/pyramid2"/>
    <dgm:cxn modelId="{6F27051E-00ED-4003-8147-8981527175D8}" type="presParOf" srcId="{765EDC4E-3D4B-473A-B1CE-AF92673398C4}" destId="{814E48E4-EEF2-4D07-8592-61E10D66860C}" srcOrd="10" destOrd="0" presId="urn:microsoft.com/office/officeart/2005/8/layout/pyramid2"/>
    <dgm:cxn modelId="{8E29D7E1-63BC-4A56-AF23-A04996C6F386}" type="presParOf" srcId="{765EDC4E-3D4B-473A-B1CE-AF92673398C4}" destId="{6B3343B2-964C-4262-896A-541119619DFC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94DD9-6B60-456D-911E-030570CA816B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4015F5-3C59-4B53-9292-4ED62A73B847}">
      <dgm:prSet custT="1"/>
      <dgm:spPr/>
      <dgm:t>
        <a:bodyPr/>
        <a:lstStyle/>
        <a:p>
          <a:r>
            <a:rPr lang="ru-RU" sz="1600" dirty="0" smtClean="0">
              <a:latin typeface="Comic Sans MS" panose="030F0702030302020204" pitchFamily="66" charset="0"/>
            </a:rPr>
            <a:t>В любой ситуации необходимо сохранять спокойствие, не паниковать.</a:t>
          </a:r>
          <a:endParaRPr lang="ru-RU" sz="1600" dirty="0">
            <a:latin typeface="Comic Sans MS" panose="030F0702030302020204" pitchFamily="66" charset="0"/>
          </a:endParaRPr>
        </a:p>
      </dgm:t>
    </dgm:pt>
    <dgm:pt modelId="{4AF7D890-5116-4753-A321-87001B2CCFE6}" type="parTrans" cxnId="{18CA0EA0-3FBB-4C7A-8634-4DA9654FBB7E}">
      <dgm:prSet/>
      <dgm:spPr/>
      <dgm:t>
        <a:bodyPr/>
        <a:lstStyle/>
        <a:p>
          <a:endParaRPr lang="ru-RU"/>
        </a:p>
      </dgm:t>
    </dgm:pt>
    <dgm:pt modelId="{B76B8888-FB96-4DDD-B5C3-D5AB1D85B78D}" type="sibTrans" cxnId="{18CA0EA0-3FBB-4C7A-8634-4DA9654FBB7E}">
      <dgm:prSet/>
      <dgm:spPr/>
      <dgm:t>
        <a:bodyPr/>
        <a:lstStyle/>
        <a:p>
          <a:endParaRPr lang="ru-RU"/>
        </a:p>
      </dgm:t>
    </dgm:pt>
    <dgm:pt modelId="{AEE52C0B-74B5-45DC-A175-01FF13A71DF2}">
      <dgm:prSet custT="1"/>
      <dgm:spPr/>
      <dgm:t>
        <a:bodyPr/>
        <a:lstStyle/>
        <a:p>
          <a:r>
            <a:rPr lang="ru-RU" sz="1600" dirty="0" smtClean="0">
              <a:latin typeface="Comic Sans MS" panose="030F0702030302020204" pitchFamily="66" charset="0"/>
            </a:rPr>
            <a:t>Попробовать сохранить любые скриншоты переписок, которые могут доказать, что преследование действительно было.</a:t>
          </a:r>
          <a:endParaRPr lang="ru-RU" sz="1600" dirty="0">
            <a:latin typeface="Comic Sans MS" panose="030F0702030302020204" pitchFamily="66" charset="0"/>
          </a:endParaRPr>
        </a:p>
      </dgm:t>
    </dgm:pt>
    <dgm:pt modelId="{58894D0F-E2EC-4B92-9007-314460DF85F2}" type="parTrans" cxnId="{AEE22FFA-F19B-4043-A07F-78F0B5D9B397}">
      <dgm:prSet/>
      <dgm:spPr/>
      <dgm:t>
        <a:bodyPr/>
        <a:lstStyle/>
        <a:p>
          <a:endParaRPr lang="ru-RU"/>
        </a:p>
      </dgm:t>
    </dgm:pt>
    <dgm:pt modelId="{DDED57D2-D40B-4A07-962D-131254170DDD}" type="sibTrans" cxnId="{AEE22FFA-F19B-4043-A07F-78F0B5D9B397}">
      <dgm:prSet/>
      <dgm:spPr/>
      <dgm:t>
        <a:bodyPr/>
        <a:lstStyle/>
        <a:p>
          <a:endParaRPr lang="ru-RU"/>
        </a:p>
      </dgm:t>
    </dgm:pt>
    <dgm:pt modelId="{944577E6-BE2E-4BDF-AC69-B7A41E626088}">
      <dgm:prSet custT="1"/>
      <dgm:spPr/>
      <dgm:t>
        <a:bodyPr/>
        <a:lstStyle/>
        <a:p>
          <a:r>
            <a:rPr lang="ru-RU" sz="1600" dirty="0" smtClean="0">
              <a:latin typeface="Comic Sans MS" panose="030F0702030302020204" pitchFamily="66" charset="0"/>
            </a:rPr>
            <a:t>Успокоить ребенка, чтобы он мог почувствовать, что не один.</a:t>
          </a:r>
          <a:endParaRPr lang="ru-RU" sz="1600" dirty="0">
            <a:latin typeface="Comic Sans MS" panose="030F0702030302020204" pitchFamily="66" charset="0"/>
          </a:endParaRPr>
        </a:p>
      </dgm:t>
    </dgm:pt>
    <dgm:pt modelId="{6E94977A-36D0-408B-BD65-EB3AED092E98}" type="parTrans" cxnId="{07089AE5-AF16-4092-9B0B-410F1E40BAE6}">
      <dgm:prSet/>
      <dgm:spPr/>
      <dgm:t>
        <a:bodyPr/>
        <a:lstStyle/>
        <a:p>
          <a:endParaRPr lang="ru-RU"/>
        </a:p>
      </dgm:t>
    </dgm:pt>
    <dgm:pt modelId="{61926E30-62E1-4EBF-A6FD-2B7E76E93BE8}" type="sibTrans" cxnId="{07089AE5-AF16-4092-9B0B-410F1E40BAE6}">
      <dgm:prSet/>
      <dgm:spPr/>
      <dgm:t>
        <a:bodyPr/>
        <a:lstStyle/>
        <a:p>
          <a:endParaRPr lang="ru-RU"/>
        </a:p>
      </dgm:t>
    </dgm:pt>
    <dgm:pt modelId="{5DCCCCB9-1A22-4FC6-A60D-92A0C5E81A0C}">
      <dgm:prSet custT="1"/>
      <dgm:spPr/>
      <dgm:t>
        <a:bodyPr/>
        <a:lstStyle/>
        <a:p>
          <a:r>
            <a:rPr lang="ru-RU" sz="1600" dirty="0" smtClean="0">
              <a:latin typeface="Comic Sans MS" panose="030F0702030302020204" pitchFamily="66" charset="0"/>
            </a:rPr>
            <a:t>Вызвать подростка на откровенный разговор, попросить рассказать обо всем в подробностях.</a:t>
          </a:r>
          <a:endParaRPr lang="ru-RU" sz="1600" dirty="0">
            <a:latin typeface="Comic Sans MS" panose="030F0702030302020204" pitchFamily="66" charset="0"/>
          </a:endParaRPr>
        </a:p>
      </dgm:t>
    </dgm:pt>
    <dgm:pt modelId="{32D019B6-C15E-48E9-95B5-A95ED00F42B0}" type="parTrans" cxnId="{FFFBC4D2-CC94-4824-9041-85659D60E283}">
      <dgm:prSet/>
      <dgm:spPr/>
      <dgm:t>
        <a:bodyPr/>
        <a:lstStyle/>
        <a:p>
          <a:endParaRPr lang="ru-RU"/>
        </a:p>
      </dgm:t>
    </dgm:pt>
    <dgm:pt modelId="{35979CBC-DA87-4E74-AF8F-DAF28FE96012}" type="sibTrans" cxnId="{FFFBC4D2-CC94-4824-9041-85659D60E283}">
      <dgm:prSet/>
      <dgm:spPr/>
      <dgm:t>
        <a:bodyPr/>
        <a:lstStyle/>
        <a:p>
          <a:endParaRPr lang="ru-RU"/>
        </a:p>
      </dgm:t>
    </dgm:pt>
    <dgm:pt modelId="{35B9274E-ECEF-4F89-8974-F7C1073E204D}">
      <dgm:prSet custT="1"/>
      <dgm:spPr/>
      <dgm:t>
        <a:bodyPr/>
        <a:lstStyle/>
        <a:p>
          <a:r>
            <a:rPr lang="ru-RU" sz="1600" dirty="0" smtClean="0">
              <a:latin typeface="Comic Sans MS" panose="030F0702030302020204" pitchFamily="66" charset="0"/>
            </a:rPr>
            <a:t>Рассказать ему о правилах, как вести себя в случаях подобных атак – не поддаваться на провокации, позвать кого-то из старших, которые могут в крайних ситуациях обратиться за помощью в полицию.</a:t>
          </a:r>
          <a:endParaRPr lang="ru-RU" sz="1600" dirty="0">
            <a:latin typeface="Comic Sans MS" panose="030F0702030302020204" pitchFamily="66" charset="0"/>
          </a:endParaRPr>
        </a:p>
      </dgm:t>
    </dgm:pt>
    <dgm:pt modelId="{5DEA84C0-EFC6-421D-8EC6-C09F3EC1BD41}" type="parTrans" cxnId="{17664C5B-2860-4557-B3D1-566C31610C55}">
      <dgm:prSet/>
      <dgm:spPr/>
      <dgm:t>
        <a:bodyPr/>
        <a:lstStyle/>
        <a:p>
          <a:endParaRPr lang="ru-RU"/>
        </a:p>
      </dgm:t>
    </dgm:pt>
    <dgm:pt modelId="{0174CAE6-DE38-4DB8-A3E7-A975F1022B1A}" type="sibTrans" cxnId="{17664C5B-2860-4557-B3D1-566C31610C55}">
      <dgm:prSet/>
      <dgm:spPr/>
      <dgm:t>
        <a:bodyPr/>
        <a:lstStyle/>
        <a:p>
          <a:endParaRPr lang="ru-RU"/>
        </a:p>
      </dgm:t>
    </dgm:pt>
    <dgm:pt modelId="{7F5A7469-B453-4A4E-A24E-BE9D8A28BDFB}" type="pres">
      <dgm:prSet presAssocID="{01A94DD9-6B60-456D-911E-030570CA81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0EEB28-10D9-4EE6-A944-13D1FF9304F7}" type="pres">
      <dgm:prSet presAssocID="{35B9274E-ECEF-4F89-8974-F7C1073E204D}" presName="boxAndChildren" presStyleCnt="0"/>
      <dgm:spPr/>
    </dgm:pt>
    <dgm:pt modelId="{C45C812C-7158-4075-9FC0-8C237E72B423}" type="pres">
      <dgm:prSet presAssocID="{35B9274E-ECEF-4F89-8974-F7C1073E204D}" presName="parentTextBox" presStyleLbl="node1" presStyleIdx="0" presStyleCnt="5" custScaleY="260887"/>
      <dgm:spPr/>
      <dgm:t>
        <a:bodyPr/>
        <a:lstStyle/>
        <a:p>
          <a:endParaRPr lang="ru-RU"/>
        </a:p>
      </dgm:t>
    </dgm:pt>
    <dgm:pt modelId="{A5255E7A-187C-44E6-8ADE-6E30B83C3B00}" type="pres">
      <dgm:prSet presAssocID="{35979CBC-DA87-4E74-AF8F-DAF28FE96012}" presName="sp" presStyleCnt="0"/>
      <dgm:spPr/>
    </dgm:pt>
    <dgm:pt modelId="{F11C2792-45C9-455C-B971-01D0791ED3C0}" type="pres">
      <dgm:prSet presAssocID="{5DCCCCB9-1A22-4FC6-A60D-92A0C5E81A0C}" presName="arrowAndChildren" presStyleCnt="0"/>
      <dgm:spPr/>
    </dgm:pt>
    <dgm:pt modelId="{FA9BC732-0D21-4212-8803-1CAB1C27A245}" type="pres">
      <dgm:prSet presAssocID="{5DCCCCB9-1A22-4FC6-A60D-92A0C5E81A0C}" presName="parentTextArrow" presStyleLbl="node1" presStyleIdx="1" presStyleCnt="5" custScaleY="133596"/>
      <dgm:spPr/>
      <dgm:t>
        <a:bodyPr/>
        <a:lstStyle/>
        <a:p>
          <a:endParaRPr lang="ru-RU"/>
        </a:p>
      </dgm:t>
    </dgm:pt>
    <dgm:pt modelId="{26E9C73E-3870-4995-AFB2-7A53D6C511EF}" type="pres">
      <dgm:prSet presAssocID="{61926E30-62E1-4EBF-A6FD-2B7E76E93BE8}" presName="sp" presStyleCnt="0"/>
      <dgm:spPr/>
    </dgm:pt>
    <dgm:pt modelId="{B63508EE-F18B-483C-90FB-43B60DAFD14D}" type="pres">
      <dgm:prSet presAssocID="{944577E6-BE2E-4BDF-AC69-B7A41E626088}" presName="arrowAndChildren" presStyleCnt="0"/>
      <dgm:spPr/>
    </dgm:pt>
    <dgm:pt modelId="{A58D2C45-80F0-4F11-AE85-170AB4E73D07}" type="pres">
      <dgm:prSet presAssocID="{944577E6-BE2E-4BDF-AC69-B7A41E626088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6E3C6EE2-6EDC-47A0-AA06-6BCC91046B56}" type="pres">
      <dgm:prSet presAssocID="{DDED57D2-D40B-4A07-962D-131254170DDD}" presName="sp" presStyleCnt="0"/>
      <dgm:spPr/>
    </dgm:pt>
    <dgm:pt modelId="{084EF6BE-5B0B-4FEF-921D-4BD9CFDB3F1E}" type="pres">
      <dgm:prSet presAssocID="{AEE52C0B-74B5-45DC-A175-01FF13A71DF2}" presName="arrowAndChildren" presStyleCnt="0"/>
      <dgm:spPr/>
    </dgm:pt>
    <dgm:pt modelId="{31EA7D32-A906-4214-BF3E-A881AC54BF82}" type="pres">
      <dgm:prSet presAssocID="{AEE52C0B-74B5-45DC-A175-01FF13A71DF2}" presName="parentTextArrow" presStyleLbl="node1" presStyleIdx="3" presStyleCnt="5" custScaleY="154483"/>
      <dgm:spPr/>
      <dgm:t>
        <a:bodyPr/>
        <a:lstStyle/>
        <a:p>
          <a:endParaRPr lang="ru-RU"/>
        </a:p>
      </dgm:t>
    </dgm:pt>
    <dgm:pt modelId="{F55B5A8F-C64F-489F-A61C-BFC583847749}" type="pres">
      <dgm:prSet presAssocID="{B76B8888-FB96-4DDD-B5C3-D5AB1D85B78D}" presName="sp" presStyleCnt="0"/>
      <dgm:spPr/>
    </dgm:pt>
    <dgm:pt modelId="{65E9A8E9-9A38-4624-980D-C69BECD923C5}" type="pres">
      <dgm:prSet presAssocID="{794015F5-3C59-4B53-9292-4ED62A73B847}" presName="arrowAndChildren" presStyleCnt="0"/>
      <dgm:spPr/>
    </dgm:pt>
    <dgm:pt modelId="{8FA5FB9E-EB62-4FD0-8094-5EAE52FD0233}" type="pres">
      <dgm:prSet presAssocID="{794015F5-3C59-4B53-9292-4ED62A73B847}" presName="parentTextArrow" presStyleLbl="node1" presStyleIdx="4" presStyleCnt="5" custLinFactNeighborX="-3238" custLinFactNeighborY="-25601"/>
      <dgm:spPr/>
      <dgm:t>
        <a:bodyPr/>
        <a:lstStyle/>
        <a:p>
          <a:endParaRPr lang="ru-RU"/>
        </a:p>
      </dgm:t>
    </dgm:pt>
  </dgm:ptLst>
  <dgm:cxnLst>
    <dgm:cxn modelId="{AEC6DF0F-D597-4DF6-A3F5-D6C71A675F76}" type="presOf" srcId="{794015F5-3C59-4B53-9292-4ED62A73B847}" destId="{8FA5FB9E-EB62-4FD0-8094-5EAE52FD0233}" srcOrd="0" destOrd="0" presId="urn:microsoft.com/office/officeart/2005/8/layout/process4"/>
    <dgm:cxn modelId="{3E9D8BEB-EF97-4F03-BEDD-1E50A5F97263}" type="presOf" srcId="{5DCCCCB9-1A22-4FC6-A60D-92A0C5E81A0C}" destId="{FA9BC732-0D21-4212-8803-1CAB1C27A245}" srcOrd="0" destOrd="0" presId="urn:microsoft.com/office/officeart/2005/8/layout/process4"/>
    <dgm:cxn modelId="{440AB738-5347-42CD-B009-DA1B57603D1B}" type="presOf" srcId="{944577E6-BE2E-4BDF-AC69-B7A41E626088}" destId="{A58D2C45-80F0-4F11-AE85-170AB4E73D07}" srcOrd="0" destOrd="0" presId="urn:microsoft.com/office/officeart/2005/8/layout/process4"/>
    <dgm:cxn modelId="{AEE22FFA-F19B-4043-A07F-78F0B5D9B397}" srcId="{01A94DD9-6B60-456D-911E-030570CA816B}" destId="{AEE52C0B-74B5-45DC-A175-01FF13A71DF2}" srcOrd="1" destOrd="0" parTransId="{58894D0F-E2EC-4B92-9007-314460DF85F2}" sibTransId="{DDED57D2-D40B-4A07-962D-131254170DDD}"/>
    <dgm:cxn modelId="{18CA0EA0-3FBB-4C7A-8634-4DA9654FBB7E}" srcId="{01A94DD9-6B60-456D-911E-030570CA816B}" destId="{794015F5-3C59-4B53-9292-4ED62A73B847}" srcOrd="0" destOrd="0" parTransId="{4AF7D890-5116-4753-A321-87001B2CCFE6}" sibTransId="{B76B8888-FB96-4DDD-B5C3-D5AB1D85B78D}"/>
    <dgm:cxn modelId="{BDB995BE-BB83-4C46-A78C-E3608685C1F4}" type="presOf" srcId="{01A94DD9-6B60-456D-911E-030570CA816B}" destId="{7F5A7469-B453-4A4E-A24E-BE9D8A28BDFB}" srcOrd="0" destOrd="0" presId="urn:microsoft.com/office/officeart/2005/8/layout/process4"/>
    <dgm:cxn modelId="{07089AE5-AF16-4092-9B0B-410F1E40BAE6}" srcId="{01A94DD9-6B60-456D-911E-030570CA816B}" destId="{944577E6-BE2E-4BDF-AC69-B7A41E626088}" srcOrd="2" destOrd="0" parTransId="{6E94977A-36D0-408B-BD65-EB3AED092E98}" sibTransId="{61926E30-62E1-4EBF-A6FD-2B7E76E93BE8}"/>
    <dgm:cxn modelId="{E72E4EFF-D394-4313-AEBF-0CACD4466F3F}" type="presOf" srcId="{AEE52C0B-74B5-45DC-A175-01FF13A71DF2}" destId="{31EA7D32-A906-4214-BF3E-A881AC54BF82}" srcOrd="0" destOrd="0" presId="urn:microsoft.com/office/officeart/2005/8/layout/process4"/>
    <dgm:cxn modelId="{FFFBC4D2-CC94-4824-9041-85659D60E283}" srcId="{01A94DD9-6B60-456D-911E-030570CA816B}" destId="{5DCCCCB9-1A22-4FC6-A60D-92A0C5E81A0C}" srcOrd="3" destOrd="0" parTransId="{32D019B6-C15E-48E9-95B5-A95ED00F42B0}" sibTransId="{35979CBC-DA87-4E74-AF8F-DAF28FE96012}"/>
    <dgm:cxn modelId="{17664C5B-2860-4557-B3D1-566C31610C55}" srcId="{01A94DD9-6B60-456D-911E-030570CA816B}" destId="{35B9274E-ECEF-4F89-8974-F7C1073E204D}" srcOrd="4" destOrd="0" parTransId="{5DEA84C0-EFC6-421D-8EC6-C09F3EC1BD41}" sibTransId="{0174CAE6-DE38-4DB8-A3E7-A975F1022B1A}"/>
    <dgm:cxn modelId="{95EF7526-7E1B-4ED4-B39B-6271F969AC04}" type="presOf" srcId="{35B9274E-ECEF-4F89-8974-F7C1073E204D}" destId="{C45C812C-7158-4075-9FC0-8C237E72B423}" srcOrd="0" destOrd="0" presId="urn:microsoft.com/office/officeart/2005/8/layout/process4"/>
    <dgm:cxn modelId="{C176B077-C4A1-4E4C-AA4B-941376316D71}" type="presParOf" srcId="{7F5A7469-B453-4A4E-A24E-BE9D8A28BDFB}" destId="{510EEB28-10D9-4EE6-A944-13D1FF9304F7}" srcOrd="0" destOrd="0" presId="urn:microsoft.com/office/officeart/2005/8/layout/process4"/>
    <dgm:cxn modelId="{734C7EC3-D90E-4349-B4BF-46F9BA13441C}" type="presParOf" srcId="{510EEB28-10D9-4EE6-A944-13D1FF9304F7}" destId="{C45C812C-7158-4075-9FC0-8C237E72B423}" srcOrd="0" destOrd="0" presId="urn:microsoft.com/office/officeart/2005/8/layout/process4"/>
    <dgm:cxn modelId="{AD63A445-40AA-44C5-B183-BB17D00BB9B9}" type="presParOf" srcId="{7F5A7469-B453-4A4E-A24E-BE9D8A28BDFB}" destId="{A5255E7A-187C-44E6-8ADE-6E30B83C3B00}" srcOrd="1" destOrd="0" presId="urn:microsoft.com/office/officeart/2005/8/layout/process4"/>
    <dgm:cxn modelId="{EA79CA37-E1DA-4097-B819-9169F4D6413D}" type="presParOf" srcId="{7F5A7469-B453-4A4E-A24E-BE9D8A28BDFB}" destId="{F11C2792-45C9-455C-B971-01D0791ED3C0}" srcOrd="2" destOrd="0" presId="urn:microsoft.com/office/officeart/2005/8/layout/process4"/>
    <dgm:cxn modelId="{951826DB-7D12-459B-9D1F-44E1C80323C7}" type="presParOf" srcId="{F11C2792-45C9-455C-B971-01D0791ED3C0}" destId="{FA9BC732-0D21-4212-8803-1CAB1C27A245}" srcOrd="0" destOrd="0" presId="urn:microsoft.com/office/officeart/2005/8/layout/process4"/>
    <dgm:cxn modelId="{73EBAA38-B844-4095-B40A-1A09F99A8F47}" type="presParOf" srcId="{7F5A7469-B453-4A4E-A24E-BE9D8A28BDFB}" destId="{26E9C73E-3870-4995-AFB2-7A53D6C511EF}" srcOrd="3" destOrd="0" presId="urn:microsoft.com/office/officeart/2005/8/layout/process4"/>
    <dgm:cxn modelId="{81D24D71-41EF-4F5C-9A33-78FF853CCE27}" type="presParOf" srcId="{7F5A7469-B453-4A4E-A24E-BE9D8A28BDFB}" destId="{B63508EE-F18B-483C-90FB-43B60DAFD14D}" srcOrd="4" destOrd="0" presId="urn:microsoft.com/office/officeart/2005/8/layout/process4"/>
    <dgm:cxn modelId="{EE05E460-C15D-4455-9865-0E74E8402EDA}" type="presParOf" srcId="{B63508EE-F18B-483C-90FB-43B60DAFD14D}" destId="{A58D2C45-80F0-4F11-AE85-170AB4E73D07}" srcOrd="0" destOrd="0" presId="urn:microsoft.com/office/officeart/2005/8/layout/process4"/>
    <dgm:cxn modelId="{9A356E72-37E1-4D39-91AA-B9F7BCD9DB27}" type="presParOf" srcId="{7F5A7469-B453-4A4E-A24E-BE9D8A28BDFB}" destId="{6E3C6EE2-6EDC-47A0-AA06-6BCC91046B56}" srcOrd="5" destOrd="0" presId="urn:microsoft.com/office/officeart/2005/8/layout/process4"/>
    <dgm:cxn modelId="{5F044E95-C05E-4C4D-B02D-76C03DEE25A9}" type="presParOf" srcId="{7F5A7469-B453-4A4E-A24E-BE9D8A28BDFB}" destId="{084EF6BE-5B0B-4FEF-921D-4BD9CFDB3F1E}" srcOrd="6" destOrd="0" presId="urn:microsoft.com/office/officeart/2005/8/layout/process4"/>
    <dgm:cxn modelId="{C447DF2D-A841-44D2-8730-B2F8E1345B4D}" type="presParOf" srcId="{084EF6BE-5B0B-4FEF-921D-4BD9CFDB3F1E}" destId="{31EA7D32-A906-4214-BF3E-A881AC54BF82}" srcOrd="0" destOrd="0" presId="urn:microsoft.com/office/officeart/2005/8/layout/process4"/>
    <dgm:cxn modelId="{5FCB44EE-772D-4F16-A8D4-5D07AB5D2760}" type="presParOf" srcId="{7F5A7469-B453-4A4E-A24E-BE9D8A28BDFB}" destId="{F55B5A8F-C64F-489F-A61C-BFC583847749}" srcOrd="7" destOrd="0" presId="urn:microsoft.com/office/officeart/2005/8/layout/process4"/>
    <dgm:cxn modelId="{44C3557A-7105-4C83-8503-2C3DC7FDA4ED}" type="presParOf" srcId="{7F5A7469-B453-4A4E-A24E-BE9D8A28BDFB}" destId="{65E9A8E9-9A38-4624-980D-C69BECD923C5}" srcOrd="8" destOrd="0" presId="urn:microsoft.com/office/officeart/2005/8/layout/process4"/>
    <dgm:cxn modelId="{2005A2D9-EAC2-445B-B979-902352A18975}" type="presParOf" srcId="{65E9A8E9-9A38-4624-980D-C69BECD923C5}" destId="{8FA5FB9E-EB62-4FD0-8094-5EAE52FD02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FD9E7-F070-4951-A6C5-18EE7B8FC7C0}">
      <dsp:nvSpPr>
        <dsp:cNvPr id="0" name=""/>
        <dsp:cNvSpPr/>
      </dsp:nvSpPr>
      <dsp:spPr>
        <a:xfrm rot="5400000">
          <a:off x="4828539" y="-1725189"/>
          <a:ext cx="139700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omic Sans MS" panose="030F0702030302020204" pitchFamily="66" charset="0"/>
            </a:rPr>
            <a:t>Как правило, происходит в открытом публичном пространстве Интернета, посредством оскорбительных комментариев, вульгарных обращений и замечаний.</a:t>
          </a:r>
          <a:endParaRPr lang="ru-RU" sz="1400" kern="1200" dirty="0">
            <a:latin typeface="Comic Sans MS" panose="030F0702030302020204" pitchFamily="66" charset="0"/>
          </a:endParaRPr>
        </a:p>
      </dsp:txBody>
      <dsp:txXfrm rot="-5400000">
        <a:off x="2926079" y="245467"/>
        <a:ext cx="5133724" cy="1260608"/>
      </dsp:txXfrm>
    </dsp:sp>
    <dsp:sp modelId="{0A30DB5D-2495-4440-8FC5-240FB126A94E}">
      <dsp:nvSpPr>
        <dsp:cNvPr id="0" name=""/>
        <dsp:cNvSpPr/>
      </dsp:nvSpPr>
      <dsp:spPr>
        <a:xfrm>
          <a:off x="0" y="2645"/>
          <a:ext cx="2926080" cy="1746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Оскорбление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85245" y="87890"/>
        <a:ext cx="2755590" cy="1575760"/>
      </dsp:txXfrm>
    </dsp:sp>
    <dsp:sp modelId="{7D26994C-251A-4523-815C-11EE4FA96914}">
      <dsp:nvSpPr>
        <dsp:cNvPr id="0" name=""/>
        <dsp:cNvSpPr/>
      </dsp:nvSpPr>
      <dsp:spPr>
        <a:xfrm rot="5400000">
          <a:off x="4828539" y="108373"/>
          <a:ext cx="139700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omic Sans MS" panose="030F0702030302020204" pitchFamily="66" charset="0"/>
            </a:rPr>
            <a:t>Целенаправленные, систематические </a:t>
          </a:r>
          <a:r>
            <a:rPr lang="ru-RU" sz="1400" kern="1200" dirty="0" err="1" smtClean="0">
              <a:latin typeface="Comic Sans MS" panose="030F0702030302020204" pitchFamily="66" charset="0"/>
            </a:rPr>
            <a:t>кибер</a:t>
          </a:r>
          <a:r>
            <a:rPr lang="ru-RU" sz="1400" kern="1200" dirty="0" smtClean="0">
              <a:latin typeface="Comic Sans MS" panose="030F0702030302020204" pitchFamily="66" charset="0"/>
            </a:rPr>
            <a:t>-атаки от незнакомых людей, пользователей социальных сетей, людей из ближайшего реального социального окружения.</a:t>
          </a:r>
          <a:endParaRPr lang="ru-RU" sz="1400" kern="1200" dirty="0">
            <a:latin typeface="Comic Sans MS" panose="030F0702030302020204" pitchFamily="66" charset="0"/>
          </a:endParaRPr>
        </a:p>
      </dsp:txBody>
      <dsp:txXfrm rot="-5400000">
        <a:off x="2926079" y="2079029"/>
        <a:ext cx="5133724" cy="1260608"/>
      </dsp:txXfrm>
    </dsp:sp>
    <dsp:sp modelId="{CFE699F8-C259-4950-8618-FEB0D498AB80}">
      <dsp:nvSpPr>
        <dsp:cNvPr id="0" name=""/>
        <dsp:cNvSpPr/>
      </dsp:nvSpPr>
      <dsp:spPr>
        <a:xfrm>
          <a:off x="0" y="1836208"/>
          <a:ext cx="2926080" cy="1746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Домогательство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85245" y="1921453"/>
        <a:ext cx="2755590" cy="1575760"/>
      </dsp:txXfrm>
    </dsp:sp>
    <dsp:sp modelId="{7C7D4F49-8C53-419E-86E8-E130A177A366}">
      <dsp:nvSpPr>
        <dsp:cNvPr id="0" name=""/>
        <dsp:cNvSpPr/>
      </dsp:nvSpPr>
      <dsp:spPr>
        <a:xfrm rot="5400000">
          <a:off x="4828539" y="1941936"/>
          <a:ext cx="139700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omic Sans MS" panose="030F0702030302020204" pitchFamily="66" charset="0"/>
            </a:rPr>
            <a:t>Намеренное выставление жертвы в чёрном свете с помощью публикации фото- или видеоматериалов на Интернет-страницах, форумах, в новостных группах, через электронную почту, например, чтобы разрушить дружеские отношения или отомстить экс-подруге.</a:t>
          </a:r>
          <a:endParaRPr lang="ru-RU" sz="1400" kern="1200" dirty="0">
            <a:latin typeface="Comic Sans MS" panose="030F0702030302020204" pitchFamily="66" charset="0"/>
          </a:endParaRPr>
        </a:p>
      </dsp:txBody>
      <dsp:txXfrm rot="-5400000">
        <a:off x="2926079" y="3912592"/>
        <a:ext cx="5133724" cy="1260608"/>
      </dsp:txXfrm>
    </dsp:sp>
    <dsp:sp modelId="{D06B0D8C-663A-466F-9343-DA114A449BB9}">
      <dsp:nvSpPr>
        <dsp:cNvPr id="0" name=""/>
        <dsp:cNvSpPr/>
      </dsp:nvSpPr>
      <dsp:spPr>
        <a:xfrm>
          <a:off x="0" y="3669771"/>
          <a:ext cx="2926080" cy="1746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Очернение</a:t>
          </a: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и распространение слухов 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85245" y="3755016"/>
        <a:ext cx="2755590" cy="157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F0377-03CE-4B37-9905-DD02CB94759D}">
      <dsp:nvSpPr>
        <dsp:cNvPr id="0" name=""/>
        <dsp:cNvSpPr/>
      </dsp:nvSpPr>
      <dsp:spPr>
        <a:xfrm rot="5400000">
          <a:off x="5910335" y="-2283777"/>
          <a:ext cx="1270573" cy="61605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omic Sans MS" panose="030F0702030302020204" pitchFamily="66" charset="0"/>
            </a:rPr>
            <a:t>Намеренно выдавать себя за другого человека, используя пароль жертвы, например, для того, чтобы оскорбить учителя.</a:t>
          </a:r>
          <a:endParaRPr lang="ru-RU" sz="2000" kern="1200" dirty="0">
            <a:latin typeface="Comic Sans MS" panose="030F0702030302020204" pitchFamily="66" charset="0"/>
          </a:endParaRPr>
        </a:p>
      </dsp:txBody>
      <dsp:txXfrm rot="-5400000">
        <a:off x="3465329" y="223253"/>
        <a:ext cx="6098561" cy="1146525"/>
      </dsp:txXfrm>
    </dsp:sp>
    <dsp:sp modelId="{983872AD-F770-465D-A849-79B2FAAFAADA}">
      <dsp:nvSpPr>
        <dsp:cNvPr id="0" name=""/>
        <dsp:cNvSpPr/>
      </dsp:nvSpPr>
      <dsp:spPr>
        <a:xfrm>
          <a:off x="0" y="2406"/>
          <a:ext cx="3465329" cy="15882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Использование фиктивного имени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77530" y="79936"/>
        <a:ext cx="3310269" cy="1433157"/>
      </dsp:txXfrm>
    </dsp:sp>
    <dsp:sp modelId="{AAA1DC67-1E19-49FF-9E7B-27923EAA4D11}">
      <dsp:nvSpPr>
        <dsp:cNvPr id="0" name=""/>
        <dsp:cNvSpPr/>
      </dsp:nvSpPr>
      <dsp:spPr>
        <a:xfrm rot="5400000">
          <a:off x="5910335" y="-616149"/>
          <a:ext cx="1270573" cy="61605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mic Sans MS" panose="030F0702030302020204" pitchFamily="66" charset="0"/>
            </a:rPr>
            <a:t>Распространение личной информации, например, интимных фотографий, финансового положения, рода деятельности с целью оскорбить или шантажировать, например, экс-партнера.</a:t>
          </a:r>
          <a:endParaRPr lang="ru-RU" sz="1800" kern="1200" dirty="0">
            <a:latin typeface="Comic Sans MS" panose="030F0702030302020204" pitchFamily="66" charset="0"/>
          </a:endParaRPr>
        </a:p>
      </dsp:txBody>
      <dsp:txXfrm rot="-5400000">
        <a:off x="3465329" y="1890881"/>
        <a:ext cx="6098561" cy="1146525"/>
      </dsp:txXfrm>
    </dsp:sp>
    <dsp:sp modelId="{124A19C4-74F3-4B76-B8CC-F10AD6F642C0}">
      <dsp:nvSpPr>
        <dsp:cNvPr id="0" name=""/>
        <dsp:cNvSpPr/>
      </dsp:nvSpPr>
      <dsp:spPr>
        <a:xfrm>
          <a:off x="0" y="1670034"/>
          <a:ext cx="3465329" cy="15882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Публичное разглашение личной информации 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77530" y="1747564"/>
        <a:ext cx="3310269" cy="1433157"/>
      </dsp:txXfrm>
    </dsp:sp>
    <dsp:sp modelId="{47E38445-E6B8-4854-A765-2547D389E19C}">
      <dsp:nvSpPr>
        <dsp:cNvPr id="0" name=""/>
        <dsp:cNvSpPr/>
      </dsp:nvSpPr>
      <dsp:spPr>
        <a:xfrm rot="5400000">
          <a:off x="5910335" y="1051478"/>
          <a:ext cx="1270573" cy="61605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omic Sans MS" panose="030F0702030302020204" pitchFamily="66" charset="0"/>
            </a:rPr>
            <a:t>Отказ общаться (как на деловом, так и на неформальном уровне), исключение из </a:t>
          </a:r>
          <a:r>
            <a:rPr lang="ru-RU" sz="2000" kern="1200" dirty="0" err="1" smtClean="0">
              <a:latin typeface="Comic Sans MS" panose="030F0702030302020204" pitchFamily="66" charset="0"/>
            </a:rPr>
            <a:t>Instant-Messenger’a</a:t>
          </a:r>
          <a:r>
            <a:rPr lang="ru-RU" sz="2000" kern="1200" dirty="0" smtClean="0">
              <a:latin typeface="Comic Sans MS" panose="030F0702030302020204" pitchFamily="66" charset="0"/>
            </a:rPr>
            <a:t> группы или игрового сообщества и так далее.</a:t>
          </a:r>
          <a:endParaRPr lang="ru-RU" sz="2000" kern="1200" dirty="0">
            <a:latin typeface="Comic Sans MS" panose="030F0702030302020204" pitchFamily="66" charset="0"/>
          </a:endParaRPr>
        </a:p>
      </dsp:txBody>
      <dsp:txXfrm rot="-5400000">
        <a:off x="3465329" y="3558508"/>
        <a:ext cx="6098561" cy="1146525"/>
      </dsp:txXfrm>
    </dsp:sp>
    <dsp:sp modelId="{8A606B32-02AB-4929-8F6F-7D8C726A39D7}">
      <dsp:nvSpPr>
        <dsp:cNvPr id="0" name=""/>
        <dsp:cNvSpPr/>
      </dsp:nvSpPr>
      <dsp:spPr>
        <a:xfrm>
          <a:off x="0" y="3337662"/>
          <a:ext cx="3465329" cy="15882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Социальная изоляция 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77530" y="3415192"/>
        <a:ext cx="3310269" cy="1433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867E3-0ADA-404B-8D63-46230EAE57E4}">
      <dsp:nvSpPr>
        <dsp:cNvPr id="0" name=""/>
        <dsp:cNvSpPr/>
      </dsp:nvSpPr>
      <dsp:spPr>
        <a:xfrm rot="5400000">
          <a:off x="4547408" y="-1376359"/>
          <a:ext cx="1959262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omic Sans MS" panose="030F0702030302020204" pitchFamily="66" charset="0"/>
            </a:rPr>
            <a:t>Систематическое (сексуальное) преследование кого-либо, сопровождающееся угрозами и домогательствами.</a:t>
          </a:r>
          <a:endParaRPr lang="ru-RU" sz="2000" kern="1200" dirty="0">
            <a:latin typeface="Comic Sans MS" panose="030F0702030302020204" pitchFamily="66" charset="0"/>
          </a:endParaRPr>
        </a:p>
      </dsp:txBody>
      <dsp:txXfrm rot="-5400000">
        <a:off x="2926080" y="340612"/>
        <a:ext cx="5106277" cy="1767976"/>
      </dsp:txXfrm>
    </dsp:sp>
    <dsp:sp modelId="{3C60CC45-DC95-47F8-A3A5-0262E6F52938}">
      <dsp:nvSpPr>
        <dsp:cNvPr id="0" name=""/>
        <dsp:cNvSpPr/>
      </dsp:nvSpPr>
      <dsp:spPr>
        <a:xfrm>
          <a:off x="0" y="61"/>
          <a:ext cx="2926080" cy="24490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Продолжительное домогательство и преследование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19554" y="119615"/>
        <a:ext cx="2686972" cy="2209970"/>
      </dsp:txXfrm>
    </dsp:sp>
    <dsp:sp modelId="{88D0876D-6316-4D87-9433-C11A1751AB78}">
      <dsp:nvSpPr>
        <dsp:cNvPr id="0" name=""/>
        <dsp:cNvSpPr/>
      </dsp:nvSpPr>
      <dsp:spPr>
        <a:xfrm rot="5400000">
          <a:off x="4547408" y="1195172"/>
          <a:ext cx="1959262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Comic Sans MS" panose="030F0702030302020204" pitchFamily="66" charset="0"/>
            </a:rPr>
            <a:t>Прямые или косвенные угрозы убийства кого-либо или причинения телесных повреждений.</a:t>
          </a:r>
          <a:endParaRPr lang="ru-RU" sz="2400" kern="1200" dirty="0">
            <a:latin typeface="Comic Sans MS" panose="030F0702030302020204" pitchFamily="66" charset="0"/>
          </a:endParaRPr>
        </a:p>
      </dsp:txBody>
      <dsp:txXfrm rot="-5400000">
        <a:off x="2926080" y="2912144"/>
        <a:ext cx="5106277" cy="1767976"/>
      </dsp:txXfrm>
    </dsp:sp>
    <dsp:sp modelId="{12804151-1664-452A-9C14-EF8A94AD9404}">
      <dsp:nvSpPr>
        <dsp:cNvPr id="0" name=""/>
        <dsp:cNvSpPr/>
      </dsp:nvSpPr>
      <dsp:spPr>
        <a:xfrm>
          <a:off x="0" y="2571593"/>
          <a:ext cx="2926080" cy="24490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Открытая угроза физической расправы 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19554" y="2691147"/>
        <a:ext cx="2686972" cy="2209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37279-24CA-438F-BA2E-D24E9150D204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1E2C6E-FDE1-4F8B-8EB1-3209AF1B6C19}">
      <dsp:nvSpPr>
        <dsp:cNvPr id="0" name=""/>
        <dsp:cNvSpPr/>
      </dsp:nvSpPr>
      <dsp:spPr>
        <a:xfrm>
          <a:off x="3657599" y="544777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Segoe Print" panose="02000600000000000000" pitchFamily="2" charset="0"/>
            </a:rPr>
            <a:t>Вконтакте</a:t>
          </a:r>
          <a:endParaRPr lang="ru-RU" sz="2000" kern="1200" dirty="0">
            <a:latin typeface="Segoe Print" panose="02000600000000000000" pitchFamily="2" charset="0"/>
          </a:endParaRPr>
        </a:p>
      </dsp:txBody>
      <dsp:txXfrm>
        <a:off x="3688907" y="576085"/>
        <a:ext cx="3459517" cy="578734"/>
      </dsp:txXfrm>
    </dsp:sp>
    <dsp:sp modelId="{8CC906B2-FA2D-41BC-AB41-D266C5076340}">
      <dsp:nvSpPr>
        <dsp:cNvPr id="0" name=""/>
        <dsp:cNvSpPr/>
      </dsp:nvSpPr>
      <dsp:spPr>
        <a:xfrm>
          <a:off x="3657599" y="1266295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Segoe Print" panose="02000600000000000000" pitchFamily="2" charset="0"/>
            </a:rPr>
            <a:t>Одноклассники</a:t>
          </a:r>
          <a:endParaRPr lang="ru-RU" sz="2000" kern="1200" dirty="0">
            <a:latin typeface="Segoe Print" panose="02000600000000000000" pitchFamily="2" charset="0"/>
          </a:endParaRPr>
        </a:p>
      </dsp:txBody>
      <dsp:txXfrm>
        <a:off x="3688907" y="1297603"/>
        <a:ext cx="3459517" cy="578734"/>
      </dsp:txXfrm>
    </dsp:sp>
    <dsp:sp modelId="{D9F559E2-E620-4402-983A-6205C3217BC6}">
      <dsp:nvSpPr>
        <dsp:cNvPr id="0" name=""/>
        <dsp:cNvSpPr/>
      </dsp:nvSpPr>
      <dsp:spPr>
        <a:xfrm>
          <a:off x="3657599" y="1987814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Segoe Print" panose="02000600000000000000" pitchFamily="2" charset="0"/>
            </a:rPr>
            <a:t>Твиттер</a:t>
          </a:r>
          <a:endParaRPr lang="ru-RU" sz="2000" kern="1200" dirty="0">
            <a:latin typeface="Segoe Print" panose="02000600000000000000" pitchFamily="2" charset="0"/>
          </a:endParaRPr>
        </a:p>
      </dsp:txBody>
      <dsp:txXfrm>
        <a:off x="3688907" y="2019122"/>
        <a:ext cx="3459517" cy="578734"/>
      </dsp:txXfrm>
    </dsp:sp>
    <dsp:sp modelId="{DA781892-4058-4C65-8317-2A6F670568FF}">
      <dsp:nvSpPr>
        <dsp:cNvPr id="0" name=""/>
        <dsp:cNvSpPr/>
      </dsp:nvSpPr>
      <dsp:spPr>
        <a:xfrm>
          <a:off x="3657599" y="2709333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Segoe Print" panose="02000600000000000000" pitchFamily="2" charset="0"/>
            </a:rPr>
            <a:t>Инстаграм</a:t>
          </a:r>
          <a:endParaRPr lang="ru-RU" sz="2000" kern="1200" dirty="0">
            <a:latin typeface="Segoe Print" panose="02000600000000000000" pitchFamily="2" charset="0"/>
          </a:endParaRPr>
        </a:p>
      </dsp:txBody>
      <dsp:txXfrm>
        <a:off x="3688907" y="2740641"/>
        <a:ext cx="3459517" cy="578734"/>
      </dsp:txXfrm>
    </dsp:sp>
    <dsp:sp modelId="{0F3DFE97-56B2-4566-8FBF-CA2B7859F01B}">
      <dsp:nvSpPr>
        <dsp:cNvPr id="0" name=""/>
        <dsp:cNvSpPr/>
      </dsp:nvSpPr>
      <dsp:spPr>
        <a:xfrm>
          <a:off x="3657599" y="3430852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Segoe Print" panose="02000600000000000000" pitchFamily="2" charset="0"/>
            </a:rPr>
            <a:t>Фэйсбук</a:t>
          </a:r>
          <a:endParaRPr lang="ru-RU" sz="2000" kern="1200" dirty="0">
            <a:latin typeface="Segoe Print" panose="02000600000000000000" pitchFamily="2" charset="0"/>
          </a:endParaRPr>
        </a:p>
      </dsp:txBody>
      <dsp:txXfrm>
        <a:off x="3688907" y="3462160"/>
        <a:ext cx="3459517" cy="578734"/>
      </dsp:txXfrm>
    </dsp:sp>
    <dsp:sp modelId="{814E48E4-EEF2-4D07-8592-61E10D66860C}">
      <dsp:nvSpPr>
        <dsp:cNvPr id="0" name=""/>
        <dsp:cNvSpPr/>
      </dsp:nvSpPr>
      <dsp:spPr>
        <a:xfrm>
          <a:off x="3657599" y="4152371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Segoe Print" panose="02000600000000000000" pitchFamily="2" charset="0"/>
            </a:rPr>
            <a:t>Ютьюб</a:t>
          </a:r>
          <a:endParaRPr lang="ru-RU" sz="2000" kern="1200" dirty="0">
            <a:latin typeface="Segoe Print" panose="02000600000000000000" pitchFamily="2" charset="0"/>
          </a:endParaRPr>
        </a:p>
      </dsp:txBody>
      <dsp:txXfrm>
        <a:off x="3688907" y="4183679"/>
        <a:ext cx="3459517" cy="578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C812C-7158-4075-9FC0-8C237E72B423}">
      <dsp:nvSpPr>
        <dsp:cNvPr id="0" name=""/>
        <dsp:cNvSpPr/>
      </dsp:nvSpPr>
      <dsp:spPr>
        <a:xfrm>
          <a:off x="0" y="4059526"/>
          <a:ext cx="6080125" cy="14214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mic Sans MS" panose="030F0702030302020204" pitchFamily="66" charset="0"/>
            </a:rPr>
            <a:t>Рассказать ему о правилах, как вести себя в случаях подобных атак – не поддаваться на провокации, позвать кого-то из старших, которые могут в крайних ситуациях обратиться за помощью в полицию.</a:t>
          </a:r>
          <a:endParaRPr lang="ru-RU" sz="1600" kern="1200" dirty="0">
            <a:latin typeface="Comic Sans MS" panose="030F0702030302020204" pitchFamily="66" charset="0"/>
          </a:endParaRPr>
        </a:p>
      </dsp:txBody>
      <dsp:txXfrm>
        <a:off x="0" y="4059526"/>
        <a:ext cx="6080125" cy="1421421"/>
      </dsp:txXfrm>
    </dsp:sp>
    <dsp:sp modelId="{FA9BC732-0D21-4212-8803-1CAB1C27A245}">
      <dsp:nvSpPr>
        <dsp:cNvPr id="0" name=""/>
        <dsp:cNvSpPr/>
      </dsp:nvSpPr>
      <dsp:spPr>
        <a:xfrm rot="10800000">
          <a:off x="0" y="2948208"/>
          <a:ext cx="6080125" cy="111949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mic Sans MS" panose="030F0702030302020204" pitchFamily="66" charset="0"/>
            </a:rPr>
            <a:t>Вызвать подростка на откровенный разговор, попросить рассказать обо всем в подробностях.</a:t>
          </a:r>
          <a:endParaRPr lang="ru-RU" sz="1600" kern="1200" dirty="0">
            <a:latin typeface="Comic Sans MS" panose="030F0702030302020204" pitchFamily="66" charset="0"/>
          </a:endParaRPr>
        </a:p>
      </dsp:txBody>
      <dsp:txXfrm rot="10800000">
        <a:off x="0" y="2948208"/>
        <a:ext cx="6080125" cy="727411"/>
      </dsp:txXfrm>
    </dsp:sp>
    <dsp:sp modelId="{A58D2C45-80F0-4F11-AE85-170AB4E73D07}">
      <dsp:nvSpPr>
        <dsp:cNvPr id="0" name=""/>
        <dsp:cNvSpPr/>
      </dsp:nvSpPr>
      <dsp:spPr>
        <a:xfrm rot="10800000">
          <a:off x="0" y="2118414"/>
          <a:ext cx="6080125" cy="83796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mic Sans MS" panose="030F0702030302020204" pitchFamily="66" charset="0"/>
            </a:rPr>
            <a:t>Успокоить ребенка, чтобы он мог почувствовать, что не один.</a:t>
          </a:r>
          <a:endParaRPr lang="ru-RU" sz="1600" kern="1200" dirty="0">
            <a:latin typeface="Comic Sans MS" panose="030F0702030302020204" pitchFamily="66" charset="0"/>
          </a:endParaRPr>
        </a:p>
      </dsp:txBody>
      <dsp:txXfrm rot="10800000">
        <a:off x="0" y="2118414"/>
        <a:ext cx="6080125" cy="544485"/>
      </dsp:txXfrm>
    </dsp:sp>
    <dsp:sp modelId="{31EA7D32-A906-4214-BF3E-A881AC54BF82}">
      <dsp:nvSpPr>
        <dsp:cNvPr id="0" name=""/>
        <dsp:cNvSpPr/>
      </dsp:nvSpPr>
      <dsp:spPr>
        <a:xfrm rot="10800000">
          <a:off x="0" y="832070"/>
          <a:ext cx="6080125" cy="129451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mic Sans MS" panose="030F0702030302020204" pitchFamily="66" charset="0"/>
            </a:rPr>
            <a:t>Попробовать сохранить любые скриншоты переписок, которые могут доказать, что преследование действительно было.</a:t>
          </a:r>
          <a:endParaRPr lang="ru-RU" sz="1600" kern="1200" dirty="0">
            <a:latin typeface="Comic Sans MS" panose="030F0702030302020204" pitchFamily="66" charset="0"/>
          </a:endParaRPr>
        </a:p>
      </dsp:txBody>
      <dsp:txXfrm rot="10800000">
        <a:off x="0" y="832070"/>
        <a:ext cx="6080125" cy="841138"/>
      </dsp:txXfrm>
    </dsp:sp>
    <dsp:sp modelId="{8FA5FB9E-EB62-4FD0-8094-5EAE52FD0233}">
      <dsp:nvSpPr>
        <dsp:cNvPr id="0" name=""/>
        <dsp:cNvSpPr/>
      </dsp:nvSpPr>
      <dsp:spPr>
        <a:xfrm rot="10800000">
          <a:off x="0" y="0"/>
          <a:ext cx="6080125" cy="83796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mic Sans MS" panose="030F0702030302020204" pitchFamily="66" charset="0"/>
            </a:rPr>
            <a:t>В любой ситуации необходимо сохранять спокойствие, не паниковать.</a:t>
          </a:r>
          <a:endParaRPr lang="ru-RU" sz="1600" kern="1200" dirty="0">
            <a:latin typeface="Comic Sans MS" panose="030F0702030302020204" pitchFamily="66" charset="0"/>
          </a:endParaRPr>
        </a:p>
      </dsp:txBody>
      <dsp:txXfrm rot="10800000">
        <a:off x="0" y="0"/>
        <a:ext cx="6080125" cy="544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ru-RU" smtClean="0"/>
              <a:t>27.01.2021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ru-RU" smtClean="0"/>
              <a:t>27.01.2021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0E67C00-F679-4C51-9894-9E2214E5C2F1}" type="slidenum">
              <a:rPr lang="en-US" sz="1200" b="0" i="0">
                <a:latin typeface="Franklin Gothic Medium"/>
                <a:ea typeface="+mn-ea"/>
                <a:cs typeface="+mn-cs"/>
              </a:rPr>
              <a:t>2</a:t>
            </a:fld>
            <a:endParaRPr lang="en-US" sz="1200" b="0" i="0"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0.png"/><Relationship Id="rId4" Type="http://schemas.openxmlformats.org/officeDocument/2006/relationships/diagramData" Target="../diagrams/data4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4949">
            <a:off x="4200380" y="61474"/>
            <a:ext cx="2848552" cy="42614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344" y="2105025"/>
            <a:ext cx="6629400" cy="2743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6600" b="0" i="0" baseline="0" dirty="0" err="1" smtClean="0">
                <a:solidFill>
                  <a:srgbClr val="B79E6D"/>
                </a:solidFill>
                <a:latin typeface="Segoe Print" panose="02000600000000000000" pitchFamily="2" charset="0"/>
              </a:rPr>
              <a:t>Кибербуллинг</a:t>
            </a:r>
            <a:endParaRPr lang="ru-RU" sz="6600" b="0" i="0" baseline="0" dirty="0">
              <a:solidFill>
                <a:srgbClr val="B79E6D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041">
            <a:off x="8035999" y="135639"/>
            <a:ext cx="1311022" cy="13099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1369">
            <a:off x="10505846" y="5288480"/>
            <a:ext cx="1314492" cy="13144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3657600" cy="2695303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Что называют основной площадкой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кибербуллинга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648" y="2264229"/>
            <a:ext cx="3741638" cy="4336868"/>
          </a:xfrm>
        </p:spPr>
        <p:txBody>
          <a:bodyPr>
            <a:norm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Обидеть человека в интернете легко, этим пользуются профессиональные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буллеры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для многих это не простое развлечение, а серьезный заработок. Школьники и подростки, политики и известные личности, звезды шоу-бизнеса и артисты – никто не застрахован от нападения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кибербуллеров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все происходит в интернете – это основная площадка. Онлайн атаки распространены в известных виртуальных сетях, таких как: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20022899"/>
              </p:ext>
            </p:extLst>
          </p:nvPr>
        </p:nvGraphicFramePr>
        <p:xfrm>
          <a:off x="4354286" y="6325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721">
            <a:off x="4946469" y="2625242"/>
            <a:ext cx="1669869" cy="16698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87" y="5269774"/>
            <a:ext cx="1331323" cy="13313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27" y="82732"/>
            <a:ext cx="1958244" cy="19582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3881">
            <a:off x="7720684" y="5465468"/>
            <a:ext cx="1348096" cy="134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Симптомы, проявляющиеся у жертв интернет-травли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14600"/>
            <a:ext cx="4572000" cy="3048000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Ухудшение показателей здоровья. Сюда могут относиться такие симптомы, как головная боль, боль в животе, проблемы со сном, подавленное </a:t>
            </a:r>
            <a:r>
              <a:rPr lang="ru-RU" dirty="0" smtClean="0">
                <a:latin typeface="Comic Sans MS" panose="030F0702030302020204" pitchFamily="66" charset="0"/>
              </a:rPr>
              <a:t>настроение.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Изменение поведения. Сигналом для тревоги может послужить неожиданная замкнутость и закрытость ученика, снижение успеваемости в школе, отстраненность от реального мира, частое пребывание в мире фантазий и в мире онлайн-игр.</a:t>
            </a:r>
          </a:p>
          <a:p>
            <a:r>
              <a:rPr lang="ru-RU" dirty="0">
                <a:latin typeface="Comic Sans MS" panose="030F0702030302020204" pitchFamily="66" charset="0"/>
              </a:rPr>
              <a:t>Пропажа личных вещей ученика. Неожиданное исчезновение любимых вещей ученика и денег, которое легко могут заметить родители.</a:t>
            </a:r>
          </a:p>
          <a:p>
            <a:r>
              <a:rPr lang="ru-RU" dirty="0">
                <a:latin typeface="Comic Sans MS" panose="030F0702030302020204" pitchFamily="66" charset="0"/>
              </a:rPr>
              <a:t>Недооценка серьезности и умаление значение </a:t>
            </a:r>
            <a:r>
              <a:rPr lang="ru-RU" dirty="0" err="1">
                <a:latin typeface="Comic Sans MS" panose="030F0702030302020204" pitchFamily="66" charset="0"/>
              </a:rPr>
              <a:t>кибер</a:t>
            </a:r>
            <a:r>
              <a:rPr lang="ru-RU" dirty="0">
                <a:latin typeface="Comic Sans MS" panose="030F0702030302020204" pitchFamily="66" charset="0"/>
              </a:rPr>
              <a:t>-террора. Жертвы травли на первом этапе общения со взрослыми зачастую скрывают случаи </a:t>
            </a:r>
            <a:r>
              <a:rPr lang="ru-RU" dirty="0" err="1">
                <a:latin typeface="Comic Sans MS" panose="030F0702030302020204" pitchFamily="66" charset="0"/>
              </a:rPr>
              <a:t>кибер</a:t>
            </a:r>
            <a:r>
              <a:rPr lang="ru-RU" dirty="0">
                <a:latin typeface="Comic Sans MS" panose="030F0702030302020204" pitchFamily="66" charset="0"/>
              </a:rPr>
              <a:t>-травли, которые осуществляют с ними другие ученики или умаляют их значении в глазах взрослых. Если есть серьезные подозрения на наличие </a:t>
            </a:r>
            <a:r>
              <a:rPr lang="ru-RU" dirty="0" err="1">
                <a:latin typeface="Comic Sans MS" panose="030F0702030302020204" pitchFamily="66" charset="0"/>
              </a:rPr>
              <a:t>кибер</a:t>
            </a:r>
            <a:r>
              <a:rPr lang="ru-RU" dirty="0">
                <a:latin typeface="Comic Sans MS" panose="030F0702030302020204" pitchFamily="66" charset="0"/>
              </a:rPr>
              <a:t>-террора, необходимо провести повторную беседу с учеником и усилить наблюдение за ним.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1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874" y="910046"/>
            <a:ext cx="3796938" cy="182880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Как бороться с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кибербуллингом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904194"/>
              </p:ext>
            </p:extLst>
          </p:nvPr>
        </p:nvGraphicFramePr>
        <p:xfrm>
          <a:off x="5494338" y="688975"/>
          <a:ext cx="6080125" cy="548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6" y="2516777"/>
            <a:ext cx="4530770" cy="3025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911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95400" y="60960"/>
            <a:ext cx="9601200" cy="971006"/>
          </a:xfrm>
        </p:spPr>
        <p:txBody>
          <a:bodyPr/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Последствия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кибербуллинга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28" y="1031966"/>
            <a:ext cx="5566275" cy="2913017"/>
          </a:xfrm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330926" y="4075611"/>
            <a:ext cx="10565674" cy="1992086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Кибербуллинг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понятие, появившееся сравнительно недавно, но его жертвами стали тысячи подростков и взрослых людей. Примеры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кибербуллинга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троллинг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провокации, травля, нападение могут привести к печальным последствиям. Зарегистрированы случаи страшных самоубийств, тяжелых травм, бессмысленных смертей, которые произошли из-за действий интернет-хулиганов. Виртуальные чаты,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соцсети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личная почта детей заслуживают особого внимания и постоянного контроля.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089">
            <a:off x="8695464" y="3887075"/>
            <a:ext cx="3331992" cy="185342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9386">
            <a:off x="896225" y="1008017"/>
            <a:ext cx="3068707" cy="31024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708" y="506186"/>
            <a:ext cx="9601200" cy="1257300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Профилактика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кибербуллинга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0263" y="1887271"/>
            <a:ext cx="4572000" cy="4267200"/>
          </a:xfrm>
        </p:spPr>
        <p:txBody>
          <a:bodyPr/>
          <a:lstStyle/>
          <a:p>
            <a:pPr lvl="0"/>
            <a:r>
              <a:rPr lang="ru-RU" dirty="0"/>
              <a:t>Научить ребенка, что никому нельзя сообщать свои персональные данные – ФИО, адрес и другую личную информацию.</a:t>
            </a:r>
          </a:p>
          <a:p>
            <a:pPr lvl="0"/>
            <a:r>
              <a:rPr lang="ru-RU" dirty="0"/>
              <a:t>Подписаться на аккаунт подростка в социальных сетях, чтобы следить за обновлениями на его странице.</a:t>
            </a:r>
          </a:p>
          <a:p>
            <a:pPr lvl="0"/>
            <a:r>
              <a:rPr lang="ru-RU" dirty="0"/>
              <a:t>Интересоваться событиями, происходящими в жизни ребенка, стараться быть ему лучшим другом.</a:t>
            </a:r>
          </a:p>
          <a:p>
            <a:r>
              <a:rPr lang="ru-RU" dirty="0"/>
              <a:t>Рассказать ребенку о том, что такое </a:t>
            </a:r>
            <a:r>
              <a:rPr lang="ru-RU" dirty="0" err="1"/>
              <a:t>кибербуллинг</a:t>
            </a:r>
            <a:r>
              <a:rPr lang="ru-RU" dirty="0"/>
              <a:t> и как он опасен.</a:t>
            </a:r>
          </a:p>
        </p:txBody>
      </p:sp>
    </p:spTree>
    <p:extLst>
      <p:ext uri="{BB962C8B-B14F-4D97-AF65-F5344CB8AC3E}">
        <p14:creationId xmlns:p14="http://schemas.microsoft.com/office/powerpoint/2010/main" val="32307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800" dirty="0" smtClean="0">
                <a:solidFill>
                  <a:srgbClr val="B79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Понятие «</a:t>
            </a:r>
            <a:r>
              <a:rPr lang="ru-RU" sz="4800" dirty="0" err="1" smtClean="0">
                <a:solidFill>
                  <a:srgbClr val="B79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Кибербуллинг</a:t>
            </a:r>
            <a:r>
              <a:rPr lang="ru-RU" sz="4800" dirty="0" smtClean="0">
                <a:solidFill>
                  <a:srgbClr val="B79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  <a:endParaRPr lang="ru-RU" sz="4800" b="0" i="0" baseline="0" dirty="0">
              <a:solidFill>
                <a:srgbClr val="B79E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Интернет-травля,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или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кибертравля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800" dirty="0">
                <a:latin typeface="Segoe Print" panose="02000600000000000000" pitchFamily="2" charset="0"/>
              </a:rPr>
              <a:t>— намеренные оскорбления, угрозы, диффамации и сообщение другим компрометирующих данных с помощью современных средств коммуникации, как правило, в течение продолжительного периода времени.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None/>
            </a:pPr>
            <a:endParaRPr lang="ru-RU" sz="2000" b="0" i="0" dirty="0">
              <a:solidFill>
                <a:schemeClr val="tx1"/>
              </a:solidFill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59" y="922980"/>
            <a:ext cx="4284695" cy="3568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324600" y="691979"/>
            <a:ext cx="4572000" cy="5480222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Травля осуществляется в информационном пространстве через информационно-коммуникационные каналы и средства. В том числе в Интернете посредством электронной почты, программ для мгновенного обмена сообщениями (например, ICQ) в социальных сетях, на форумах, а также через размещения на </a:t>
            </a:r>
            <a:r>
              <a:rPr lang="ru-RU" dirty="0" err="1">
                <a:latin typeface="Comic Sans MS" panose="030F0702030302020204" pitchFamily="66" charset="0"/>
              </a:rPr>
              <a:t>видеопорталах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YouTube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Vimeo</a:t>
            </a:r>
            <a:r>
              <a:rPr lang="ru-RU" dirty="0">
                <a:latin typeface="Comic Sans MS" panose="030F0702030302020204" pitchFamily="66" charset="0"/>
              </a:rPr>
              <a:t> и других) непристойных видеоматериалов и сообщений (как правило, с ненормативной лексикой), либо посредством мобильного телефона (например, с помощью SMS-сообщений или надоедливых звонков).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9751" y="4164227"/>
            <a:ext cx="9873049" cy="2007973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Лица, совершающие данные хулиганские действия, которых часто называют «Тролли», 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Булли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или 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Мобберы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», действуют анонимно, — так, что жертва не знает, от кого проистекают агрессивные действия.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endParaRPr lang="ru-RU" sz="2000" b="0" i="0" dirty="0">
              <a:solidFill>
                <a:schemeClr val="tx1"/>
              </a:solidFill>
              <a:latin typeface="Franklin Gothic Medium"/>
              <a:ea typeface="+mn-ea"/>
              <a:cs typeface="+mn-cs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51" y="595855"/>
            <a:ext cx="5127005" cy="3259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04801"/>
            <a:ext cx="9601200" cy="130157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Жертвы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интернет-травли</a:t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b="1" i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04086"/>
            <a:ext cx="4572000" cy="436811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Arial"/>
              <a:buChar char="▪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Дети, которые стали жертвами травли в Интернете, как правило, уже ранее были её жертвами в реальной жизни. В большинстве случаев, основной удар преследователя приходится на внешний вид, на «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аватар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подростка или взрослого (например, слишком худой или слишком толстый и так далее).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endParaRPr lang="ru-RU" sz="2000" b="0" i="0" dirty="0">
              <a:solidFill>
                <a:schemeClr val="tx1"/>
              </a:solidFill>
              <a:latin typeface="Franklin Gothic Medium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606378"/>
            <a:ext cx="4572000" cy="456582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Основное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количество жертв и их преследователей приходится на возраст между 11-16 годами — пубертатный период, характеризующийся высокой чувствительностью к любым оскорблениям, слухам и социальным неудачам. Зачастую жертвы не могут получить адекватную помощь от родителей или учителей, так как до сих пор последние не владеют опытом и знанием о данной </a:t>
            </a:r>
            <a:r>
              <a:rPr lang="ru-RU" sz="2400" dirty="0">
                <a:latin typeface="Comic Sans MS" panose="030F0702030302020204" pitchFamily="66" charset="0"/>
              </a:rPr>
              <a:t>проблематике.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71800046"/>
              </p:ext>
            </p:extLst>
          </p:nvPr>
        </p:nvGraphicFramePr>
        <p:xfrm>
          <a:off x="2415059" y="8308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5990" y="119781"/>
            <a:ext cx="114299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Формы травли по классификации Нэнси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Виллард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46212242"/>
              </p:ext>
            </p:extLst>
          </p:nvPr>
        </p:nvGraphicFramePr>
        <p:xfrm>
          <a:off x="1458096" y="1311876"/>
          <a:ext cx="9625915" cy="492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5990" y="119781"/>
            <a:ext cx="114299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Формы травли по классификации Нэнси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Виллард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990" y="119781"/>
            <a:ext cx="114299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Формы травли по классификации Нэнси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Виллард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17864270"/>
              </p:ext>
            </p:extLst>
          </p:nvPr>
        </p:nvGraphicFramePr>
        <p:xfrm>
          <a:off x="2032000" y="1117600"/>
          <a:ext cx="8128000" cy="502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1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4267200" cy="685800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Причины травли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81" y="1295400"/>
            <a:ext cx="4292238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5880100" y="495300"/>
            <a:ext cx="5918200" cy="59563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Страх: чтобы не стать жертвой травли чаще примыкают к активной, предположительно сильной группе коллектива.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Завоевание признания: потребность «выделиться», быть на виду, завоевать влияние и престиж в группе.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Межкультурные конфликты: национальные различия в культуре, в традициях, в языке, нетипичная внешность.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Скука: например, от скуки негативно прокомментировать чью-либо фотографию.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Демонстрация силы: потребность показать своё превосходство.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Комплекс неполноценности: возможность «уклоняться» от комплекса или проецировать его на другого. Большая вероятность стать причиной насмешек из-за чувства своей ущербности.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Личностный кризис: разрыв любовных отношений, дружбы, чувство ненависти и зависти, неудачи, провалы, ошибки.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1008</Words>
  <Application>Microsoft Office PowerPoint</Application>
  <PresentationFormat>Произвольный</PresentationFormat>
  <Paragraphs>62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Blue Tan Gradient 16x9</vt:lpstr>
      <vt:lpstr>Кибербуллинг</vt:lpstr>
      <vt:lpstr>Понятие «Кибербуллинг»</vt:lpstr>
      <vt:lpstr>Презентация PowerPoint</vt:lpstr>
      <vt:lpstr>Презентация PowerPoint</vt:lpstr>
      <vt:lpstr>      Жертвы интернет-травли </vt:lpstr>
      <vt:lpstr>Презентация PowerPoint</vt:lpstr>
      <vt:lpstr>Презентация PowerPoint</vt:lpstr>
      <vt:lpstr>Презентация PowerPoint</vt:lpstr>
      <vt:lpstr>Причины травли</vt:lpstr>
      <vt:lpstr>Что называют основной площадкой кибербуллинга? </vt:lpstr>
      <vt:lpstr> Симптомы, проявляющиеся у жертв интернет-травли</vt:lpstr>
      <vt:lpstr>Как бороться с кибербуллингом? </vt:lpstr>
      <vt:lpstr>Последствия кибербуллинга</vt:lpstr>
      <vt:lpstr>Профилактика кибербуллинга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2021-01-27T13:44:41Z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