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97" r:id="rId3"/>
    <p:sldId id="334" r:id="rId4"/>
    <p:sldId id="344" r:id="rId5"/>
    <p:sldId id="335" r:id="rId6"/>
    <p:sldId id="336" r:id="rId7"/>
    <p:sldId id="337" r:id="rId8"/>
    <p:sldId id="338" r:id="rId9"/>
    <p:sldId id="339" r:id="rId10"/>
    <p:sldId id="340" r:id="rId11"/>
    <p:sldId id="341" r:id="rId12"/>
    <p:sldId id="342" r:id="rId13"/>
    <p:sldId id="343" r:id="rId14"/>
    <p:sldId id="345" r:id="rId15"/>
    <p:sldId id="346" r:id="rId16"/>
    <p:sldId id="347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FFCC"/>
    <a:srgbClr val="006600"/>
    <a:srgbClr val="99F9B9"/>
    <a:srgbClr val="D5FBE1"/>
    <a:srgbClr val="66FF99"/>
    <a:srgbClr val="BFF9D1"/>
    <a:srgbClr val="DFFDE9"/>
    <a:srgbClr val="E7FDEE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20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B4F68-1B7A-4662-BD9A-DABB790656B6}" type="datetimeFigureOut">
              <a:rPr lang="ru-RU" smtClean="0"/>
              <a:pPr/>
              <a:t>02.06.2016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056B81-F214-430A-B7A9-912AC43131C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ll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image" Target="../media/image30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304800" y="304800"/>
            <a:ext cx="8610600" cy="1524000"/>
          </a:xfr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Муниципальное бюджетное  </a:t>
            </a:r>
            <a:b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общеобразовательное учреждение</a:t>
            </a:r>
            <a:b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«Средняя общеобразовательная школа № 2» </a:t>
            </a:r>
            <a:b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sz="2400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городского округа Судак</a:t>
            </a:r>
            <a:endParaRPr lang="ru-RU" sz="2400" b="1" dirty="0"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28600" y="2286000"/>
            <a:ext cx="8686800" cy="4343400"/>
          </a:xfrm>
        </p:spPr>
        <p:txBody>
          <a:bodyPr/>
          <a:lstStyle/>
          <a:p>
            <a:pPr algn="ctr">
              <a:buNone/>
            </a:pP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8" name="Рисунок 7" descr="C:\Documents and Settings\Admin\Мои документы\Яцкова С.В\школа фото\Изображение 07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2362200"/>
            <a:ext cx="5105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Documents and Settings\Admin\Мои документы\Яцкова С.В\школа фото\Изображение 07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362200"/>
            <a:ext cx="4800600" cy="397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219200"/>
            <a:ext cx="8839200" cy="5486400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</a:rPr>
              <a:t>Повышение качества образования через изменение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70C0"/>
                </a:solidFill>
              </a:rPr>
              <a:t>     организации учебно-воспитательного процесса и внедрение образовательных технологий, направленных на достижение целей личностно-ориентированного подхода в учебно-воспитательном процессе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</a:rPr>
              <a:t>Обеспечение условий для сохранения здоровья обучающихся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</a:rPr>
              <a:t>Информатизация образовательного процесса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70C0"/>
                </a:solidFill>
              </a:rPr>
              <a:t>Развитие личности обучающихся посредством воспитания толерантности, гражданственности и патриотизма,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70C0"/>
                </a:solidFill>
              </a:rPr>
              <a:t>      приобщения к ценностям демократического общества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3400" y="304800"/>
            <a:ext cx="7696200" cy="6096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</a:rPr>
              <a:t>Основные направления деятельности   ОУ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Педагогический     коллектив</a:t>
            </a:r>
            <a:endParaRPr lang="ru-RU" b="1" dirty="0"/>
          </a:p>
        </p:txBody>
      </p:sp>
      <p:pic>
        <p:nvPicPr>
          <p:cNvPr id="3" name="Picture 2" descr="F:\фото\_DSC47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95400"/>
            <a:ext cx="81534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2954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Обучение педагогов </a:t>
            </a:r>
            <a:br>
              <a:rPr lang="ru-RU" b="1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ru-RU" b="1" dirty="0" smtClean="0">
                <a:solidFill>
                  <a:schemeClr val="tx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на курсах повышения квалификации</a:t>
            </a:r>
            <a:r>
              <a:rPr lang="ru-RU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ru-RU" b="1" dirty="0" smtClean="0">
                <a:solidFill>
                  <a:srgbClr val="0070C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ru-RU" dirty="0"/>
          </a:p>
        </p:txBody>
      </p:sp>
      <p:pic>
        <p:nvPicPr>
          <p:cNvPr id="3" name="Рисунок 2" descr="http://blog.nntc.nnov.ru/wp-content/uploads/2010/02/800x600-dscf332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295400"/>
            <a:ext cx="3505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Начальная школа\Сеит-Аблаева Э.Ф\уд-4.JPG"/>
          <p:cNvPicPr/>
          <p:nvPr/>
        </p:nvPicPr>
        <p:blipFill>
          <a:blip r:embed="rId3" cstate="print"/>
          <a:srcRect l="10106" t="3519" r="20757" b="27469"/>
          <a:stretch>
            <a:fillRect/>
          </a:stretch>
        </p:blipFill>
        <p:spPr bwMode="auto">
          <a:xfrm>
            <a:off x="7086600" y="3962400"/>
            <a:ext cx="16764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E:\Сертификат о создании личного сайта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962400"/>
            <a:ext cx="1724025" cy="2375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E:\свидетельство о публикации 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3962400"/>
            <a:ext cx="1752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E:\cертификат 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14400" y="3962400"/>
            <a:ext cx="1724025" cy="240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E:\коллеги\P1060708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1295400"/>
            <a:ext cx="33528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0" y="914400"/>
            <a:ext cx="8534400" cy="5241925"/>
          </a:xfrm>
        </p:spPr>
        <p:txBody>
          <a:bodyPr>
            <a:normAutofit fontScale="92500" lnSpcReduction="10000"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dirty="0" smtClean="0"/>
              <a:t>1 сентября  2010 года – 810 уч-ся</a:t>
            </a:r>
          </a:p>
          <a:p>
            <a:r>
              <a:rPr lang="ru-RU" sz="2400" dirty="0" smtClean="0"/>
              <a:t>1 сентября 2012 года – 838 уч-ся</a:t>
            </a:r>
          </a:p>
          <a:p>
            <a:r>
              <a:rPr lang="ru-RU" sz="2400" dirty="0" smtClean="0"/>
              <a:t>1 сентября 2013 года – 841  уч-ся</a:t>
            </a:r>
          </a:p>
          <a:p>
            <a:r>
              <a:rPr lang="ru-RU" sz="2400" dirty="0" smtClean="0"/>
              <a:t>1 сентября 2014 года – 979 уч-ся</a:t>
            </a:r>
          </a:p>
          <a:p>
            <a:r>
              <a:rPr lang="ru-RU" sz="2400" dirty="0" smtClean="0"/>
              <a:t>1 сентября 2015 года – 913 уч-ся</a:t>
            </a:r>
            <a:endParaRPr lang="ru-RU" sz="2400" dirty="0"/>
          </a:p>
        </p:txBody>
      </p:sp>
      <p:pic>
        <p:nvPicPr>
          <p:cNvPr id="5" name="Picture 4" descr="F:\фото\DSC_36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304800"/>
            <a:ext cx="414337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Наши достижения при переходе на  ФГОС</a:t>
            </a:r>
            <a:endParaRPr lang="ru-RU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17 победителей предметных олимпиад;</a:t>
            </a:r>
          </a:p>
          <a:p>
            <a:r>
              <a:rPr lang="ru-RU" sz="3600" dirty="0" smtClean="0"/>
              <a:t>15 призёров предметных олимпиад;</a:t>
            </a:r>
          </a:p>
          <a:p>
            <a:r>
              <a:rPr lang="ru-RU" sz="3600" dirty="0" smtClean="0"/>
              <a:t>9 заявок в МАН;</a:t>
            </a:r>
          </a:p>
          <a:p>
            <a:r>
              <a:rPr lang="ru-RU" sz="3600" dirty="0" smtClean="0"/>
              <a:t>687 участников Всероссийских дистанционных олимпиад по различным дисциплинам.</a:t>
            </a:r>
            <a:endParaRPr lang="ru-RU" sz="3600" dirty="0"/>
          </a:p>
        </p:txBody>
      </p:sp>
      <p:pic>
        <p:nvPicPr>
          <p:cNvPr id="8" name="preview-image" descr="http://www.edu.cap.ru/Home/8187/kniga.jp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5437" y="4462790"/>
            <a:ext cx="2253763" cy="1785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Первое командное место 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по  туристическому  слёту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" name="Рисунок 2" descr="C:\Documents and Settings\Admin\Рабочий стол\SL37129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1219200"/>
            <a:ext cx="6400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Наша футбольная команда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Тренер- заслуженный учитель АРК – </a:t>
            </a:r>
            <a:r>
              <a:rPr lang="ru-RU" sz="2000" b="1" dirty="0" err="1" smtClean="0">
                <a:solidFill>
                  <a:schemeClr val="tx1"/>
                </a:solidFill>
              </a:rPr>
              <a:t>Мыськов</a:t>
            </a:r>
            <a:r>
              <a:rPr lang="ru-RU" sz="2000" b="1" dirty="0" smtClean="0">
                <a:solidFill>
                  <a:schemeClr val="tx1"/>
                </a:solidFill>
              </a:rPr>
              <a:t> Анатолий  Иванович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3" name="Picture 3" descr="F:\ДЮСШ\_DSC48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199" y="1295400"/>
            <a:ext cx="4840221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ДЮСШ\_DSC4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3505200"/>
            <a:ext cx="4079538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Выборы Президента школьного самоуправления</a:t>
            </a:r>
            <a:endParaRPr lang="ru-RU" b="1" dirty="0"/>
          </a:p>
        </p:txBody>
      </p:sp>
      <p:pic>
        <p:nvPicPr>
          <p:cNvPr id="4" name="Рисунок 3" descr="C:\Documents and Settings\Admin\Рабочий стол\Для Сайта школы\готово\сайт\SL37274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19200"/>
            <a:ext cx="3429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Для Сайта школы\готово\сайт\SL3727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219200"/>
            <a:ext cx="35052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Admin\Рабочий стол\Для Сайта школы\готово\сайт\SL37279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3581400"/>
            <a:ext cx="35814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259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 место во Всероссийском  дистанционном  конкурсе работников образования, проводимом Центром педагогического мастерства «Новые идеи» 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3" name="Рисунок 2" descr="C:\Documents and Settings\Admin\Рабочий стол\eKWyBEC4sY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133600"/>
            <a:ext cx="5715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Школьная агитбригада «Автостоп» -</a:t>
            </a:r>
            <a:br>
              <a:rPr lang="ru-RU" b="1" dirty="0" smtClean="0"/>
            </a:br>
            <a:r>
              <a:rPr lang="ru-RU" sz="2200" b="1" dirty="0" smtClean="0"/>
              <a:t>руководитель – Корякина  Анна  Владимировна</a:t>
            </a:r>
            <a:endParaRPr lang="ru-RU" sz="2200" b="1" dirty="0"/>
          </a:p>
        </p:txBody>
      </p:sp>
      <p:pic>
        <p:nvPicPr>
          <p:cNvPr id="3" name="Picture 5" descr="F:\фото\_DSC14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295400"/>
            <a:ext cx="13287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F:\фото\_DSC14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438400"/>
            <a:ext cx="3810000" cy="2531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:\фото\_DSC14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1600200"/>
            <a:ext cx="3162300" cy="210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F:\фото\_DSC14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14800"/>
            <a:ext cx="3357563" cy="223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Admin\Рабочий стол\Для Сайта школы\готово\Фото-школа № 2\SDC13414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86400" y="4038600"/>
            <a:ext cx="3124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Школьный театр «Ника» -</a:t>
            </a:r>
            <a:br>
              <a:rPr lang="ru-RU" b="1" dirty="0" smtClean="0"/>
            </a:br>
            <a:r>
              <a:rPr lang="ru-RU" sz="2000" b="1" dirty="0" smtClean="0"/>
              <a:t>руководитель  </a:t>
            </a:r>
            <a:r>
              <a:rPr lang="ru-RU" sz="2000" b="1" dirty="0" err="1" smtClean="0"/>
              <a:t>Лоскот</a:t>
            </a:r>
            <a:r>
              <a:rPr lang="ru-RU" sz="2000" b="1" dirty="0" smtClean="0"/>
              <a:t> Людмила Николаевна</a:t>
            </a:r>
            <a:endParaRPr lang="ru-RU" sz="2000" b="1" dirty="0"/>
          </a:p>
        </p:txBody>
      </p:sp>
      <p:pic>
        <p:nvPicPr>
          <p:cNvPr id="4" name="Picture 5" descr="F:\фото\_DSC2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1846263" cy="277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:\DSC07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371600"/>
            <a:ext cx="4214813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F:\фото\_DSC46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3962400"/>
            <a:ext cx="407193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Documents and Settings\Admin\Рабочий стол\Для Сайта школы\готово\НИКА\Жизнь театра НИКА\DSC_0104.JPG"/>
          <p:cNvPicPr/>
          <p:nvPr/>
        </p:nvPicPr>
        <p:blipFill>
          <a:blip r:embed="rId5" cstate="print"/>
          <a:srcRect r="9222"/>
          <a:stretch>
            <a:fillRect/>
          </a:stretch>
        </p:blipFill>
        <p:spPr bwMode="auto">
          <a:xfrm>
            <a:off x="5181600" y="3962400"/>
            <a:ext cx="368634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4000" b="1" dirty="0" smtClean="0"/>
              <a:t>Самообразование  учителей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3" name="Рисунок 2" descr="C:\Documents and Settings\Admin\Рабочий стол\Scan1000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14618">
            <a:off x="640076" y="1538790"/>
            <a:ext cx="1762125" cy="249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Documents and Settings\Admin\Рабочий стол\Scan1000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1371600"/>
            <a:ext cx="1809750" cy="2557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Scan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34236">
            <a:off x="6019800" y="1447800"/>
            <a:ext cx="186038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Admin\Рабочий стол\Начальная школа\Сеит-Аблаева Э.Ф\Сертиф-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0200" y="3962400"/>
            <a:ext cx="3149584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097" name="Object 1"/>
          <p:cNvGraphicFramePr>
            <a:graphicFrameLocks noChangeAspect="1"/>
          </p:cNvGraphicFramePr>
          <p:nvPr/>
        </p:nvGraphicFramePr>
        <p:xfrm>
          <a:off x="5181600" y="4038600"/>
          <a:ext cx="1752600" cy="2259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Acrobat Document" r:id="rId7" imgW="5724454" imgH="8095894" progId="AcroExch.Document.11">
                  <p:embed/>
                </p:oleObj>
              </mc:Choice>
              <mc:Fallback>
                <p:oleObj name="Acrobat Document" r:id="rId7" imgW="5724454" imgH="8095894" progId="AcroExch.Document.11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1600" y="4038600"/>
                        <a:ext cx="1752600" cy="225913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648200"/>
          </a:xfrm>
        </p:spPr>
        <p:txBody>
          <a:bodyPr>
            <a:normAutofit/>
          </a:bodyPr>
          <a:lstStyle/>
          <a:p>
            <a:r>
              <a:rPr lang="ru-RU" b="1" dirty="0" smtClean="0"/>
              <a:t>                Методические  объединения: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- Начальная школа</a:t>
            </a:r>
            <a:br>
              <a:rPr lang="ru-RU" b="1" dirty="0" smtClean="0"/>
            </a:br>
            <a:r>
              <a:rPr lang="ru-RU" b="1" dirty="0" smtClean="0"/>
              <a:t>- Математика, физика и информатика</a:t>
            </a:r>
            <a:br>
              <a:rPr lang="ru-RU" b="1" dirty="0" smtClean="0"/>
            </a:br>
            <a:r>
              <a:rPr lang="ru-RU" b="1" dirty="0" smtClean="0"/>
              <a:t>- Филология</a:t>
            </a:r>
            <a:br>
              <a:rPr lang="ru-RU" b="1" dirty="0" smtClean="0"/>
            </a:br>
            <a:r>
              <a:rPr lang="ru-RU" b="1" dirty="0" smtClean="0"/>
              <a:t>- Иностранные языки</a:t>
            </a:r>
            <a:br>
              <a:rPr lang="ru-RU" b="1" dirty="0" smtClean="0"/>
            </a:br>
            <a:r>
              <a:rPr lang="ru-RU" b="1" dirty="0" smtClean="0"/>
              <a:t>- Естественные науки</a:t>
            </a:r>
            <a:br>
              <a:rPr lang="ru-RU" b="1" dirty="0" smtClean="0"/>
            </a:br>
            <a:r>
              <a:rPr lang="ru-RU" b="1" dirty="0" smtClean="0"/>
              <a:t>- История, право и обществоведение</a:t>
            </a:r>
            <a:br>
              <a:rPr lang="ru-RU" b="1" dirty="0" smtClean="0"/>
            </a:br>
            <a:r>
              <a:rPr lang="ru-RU" b="1" dirty="0" smtClean="0"/>
              <a:t>- Физическая культура и ОБЖ</a:t>
            </a:r>
            <a:endParaRPr lang="ru-RU" b="1" dirty="0"/>
          </a:p>
        </p:txBody>
      </p:sp>
      <p:pic>
        <p:nvPicPr>
          <p:cNvPr id="3" name="preview-image" descr="http://www.edu.cap.ru/Home/8187/kniga.jp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5437" y="4462790"/>
            <a:ext cx="2253763" cy="1785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pPr algn="ctr"/>
            <a:r>
              <a:rPr lang="ru-RU" b="1" dirty="0" smtClean="0"/>
              <a:t>Материально-техническое обеспечение</a:t>
            </a:r>
            <a:endParaRPr lang="ru-RU" dirty="0"/>
          </a:p>
        </p:txBody>
      </p:sp>
      <p:pic>
        <p:nvPicPr>
          <p:cNvPr id="6" name="Рисунок 5" descr="C:\Documents and Settings\Admin\Мои документы\Яцкова С.В\школа фото\Изображение 1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6675" y="3743328"/>
            <a:ext cx="2838450" cy="2362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Admin\Мои документы\Яцкова С.В\школа фото\Изображение 08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106538" y="3647062"/>
            <a:ext cx="2920771" cy="2484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Documents and Settings\Admin\Мои документы\Яцкова С.В\школа фото\Изображение 08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1676400"/>
            <a:ext cx="31242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Documents and Settings\Admin\Мои документы\Яцкова С.В\школа фото\Изображение 033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962400"/>
            <a:ext cx="3352800" cy="2425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C:\Documents and Settings\Admin\Мои документы\Яцкова С.В\школа фото\Изображение 05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1371600"/>
            <a:ext cx="2743200" cy="1950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C:\Documents and Settings\Admin\Мои документы\Яцкова С.В\школа фото\Изображение 069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2200" y="1371600"/>
            <a:ext cx="2828925" cy="193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4294967295"/>
          </p:nvPr>
        </p:nvSpPr>
        <p:spPr>
          <a:xfrm>
            <a:off x="381000" y="609600"/>
            <a:ext cx="8458200" cy="5715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 smtClean="0"/>
              <a:t>          «</a:t>
            </a:r>
            <a:r>
              <a:rPr lang="ru-RU" sz="4000" b="1" dirty="0" smtClean="0"/>
              <a:t>Образование</a:t>
            </a:r>
            <a:r>
              <a:rPr lang="ru-RU" sz="4000" dirty="0" smtClean="0"/>
              <a:t> – величайшее из земных благ, если оно наивысшего  качества. В противном случае оно совершенно бесполезно»   </a:t>
            </a:r>
          </a:p>
          <a:p>
            <a:pPr>
              <a:buNone/>
            </a:pPr>
            <a:r>
              <a:rPr lang="ru-RU" sz="4000" dirty="0" smtClean="0"/>
              <a:t>                                                Киплинг    </a:t>
            </a:r>
          </a:p>
          <a:p>
            <a:pPr>
              <a:buNone/>
            </a:pPr>
            <a:r>
              <a:rPr lang="ru-RU" sz="4000" dirty="0" smtClean="0"/>
              <a:t>                                                                                                                                  </a:t>
            </a:r>
            <a:endParaRPr lang="ru-RU" sz="4000" dirty="0"/>
          </a:p>
        </p:txBody>
      </p:sp>
      <p:pic>
        <p:nvPicPr>
          <p:cNvPr id="4" name="preview-image" descr="http://www.edu.cap.ru/Home/8187/kniga.jp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4419600"/>
            <a:ext cx="2253763" cy="1785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1228</TotalTime>
  <Words>193</Words>
  <Application>Microsoft Office PowerPoint</Application>
  <PresentationFormat>Экран (4:3)</PresentationFormat>
  <Paragraphs>40</Paragraphs>
  <Slides>16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Acrobat Document</vt:lpstr>
      <vt:lpstr>Муниципальное бюджетное   общеобразовательное учреждение «Средняя общеобразовательная школа № 2»  городского округа Судак</vt:lpstr>
      <vt:lpstr>Презентация PowerPoint</vt:lpstr>
      <vt:lpstr>Педагогический     коллектив</vt:lpstr>
      <vt:lpstr>Обучение педагогов  на курсах повышения квалификации </vt:lpstr>
      <vt:lpstr>Презентация PowerPoint</vt:lpstr>
      <vt:lpstr>Наши достижения при переходе на  ФГОС</vt:lpstr>
      <vt:lpstr>Первое командное место  по  туристическому  слёту</vt:lpstr>
      <vt:lpstr>Наша футбольная команда Тренер- заслуженный учитель АРК – Мыськов Анатолий  Иванович</vt:lpstr>
      <vt:lpstr>Выборы Президента школьного самоуправления</vt:lpstr>
      <vt:lpstr>2 место во Всероссийском  дистанционном  конкурсе работников образования, проводимом Центром педагогического мастерства «Новые идеи»   </vt:lpstr>
      <vt:lpstr>Школьная агитбригада «Автостоп» - руководитель – Корякина  Анна  Владимировна</vt:lpstr>
      <vt:lpstr>Школьный театр «Ника» - руководитель  Лоскот Людмила Николаевна</vt:lpstr>
      <vt:lpstr>   Самообразование  учителей </vt:lpstr>
      <vt:lpstr>                Методические  объединения:  - Начальная школа - Математика, физика и информатика - Филология - Иностранные языки - Естественные науки - История, право и обществоведение - Физическая культура и ОБЖ</vt:lpstr>
      <vt:lpstr>Материально-техническое обеспечение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Евгения</dc:creator>
  <cp:lastModifiedBy>Евгения</cp:lastModifiedBy>
  <cp:revision>235</cp:revision>
  <dcterms:modified xsi:type="dcterms:W3CDTF">2016-06-02T10:34:38Z</dcterms:modified>
</cp:coreProperties>
</file>