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4660"/>
  </p:normalViewPr>
  <p:slideViewPr>
    <p:cSldViewPr>
      <p:cViewPr>
        <p:scale>
          <a:sx n="66" d="100"/>
          <a:sy n="66" d="100"/>
        </p:scale>
        <p:origin x="-167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5B452-FA0A-41DE-81EE-00178470BD2A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77391-4E64-4120-94C6-58F2385AF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91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464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698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58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864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674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571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03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391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278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58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25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61E9C-6292-42DD-BC7C-2E9E1EB227A6}" type="datetimeFigureOut">
              <a:rPr lang="ru-RU" smtClean="0"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3F0E7-1A8D-49E6-B427-656128544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51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.w.findwall.ru/images/wallpapers/1280x1024/3/D/G/DG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10" y="0"/>
            <a:ext cx="91654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niga-animatsionnaya-kartinka-0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596" y="4488271"/>
            <a:ext cx="2460937" cy="246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70025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arkisim" panose="020E0502050101010101" pitchFamily="34" charset="-79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Narkisim" panose="020E0502050101010101" pitchFamily="34" charset="-79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  <a:cs typeface="Narkisim" panose="020E0502050101010101" pitchFamily="34" charset="-79"/>
              </a:rPr>
              <a:t>«В помощь одноклассникам»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  <a:cs typeface="Narkisim" panose="020E0502050101010101" pitchFamily="34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9518" y="1844824"/>
            <a:ext cx="7243554" cy="2232248"/>
          </a:xfrm>
        </p:spPr>
        <p:txBody>
          <a:bodyPr>
            <a:noAutofit/>
          </a:bodyPr>
          <a:lstStyle/>
          <a:p>
            <a:endParaRPr lang="ru-RU" sz="6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6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Къырымтатарджа</a:t>
            </a:r>
            <a:r>
              <a:rPr lang="ru-RU" sz="6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6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2003737"/>
            <a:ext cx="3456384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Падежи</a:t>
            </a:r>
            <a:endParaRPr lang="ru-RU" sz="6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9702" y="4149080"/>
            <a:ext cx="38876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istral" panose="03090702030407020403" pitchFamily="66" charset="0"/>
              </a:rPr>
              <a:t>Келишлер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istral" panose="03090702030407020403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7167" y="54150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Презентация</a:t>
            </a:r>
            <a:endParaRPr lang="ru-RU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225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6" grpId="0"/>
      <p:bldP spid="6" grpId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0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4889016" cy="8501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 smtClean="0"/>
              <a:t>Тюшюм</a:t>
            </a:r>
            <a:r>
              <a:rPr lang="ru-RU" dirty="0" smtClean="0"/>
              <a:t> </a:t>
            </a:r>
            <a:r>
              <a:rPr lang="ru-RU" dirty="0" err="1" smtClean="0"/>
              <a:t>келиши</a:t>
            </a:r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3635896" y="1052736"/>
            <a:ext cx="1584176" cy="60466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 smtClean="0"/>
              <a:t>Суаллер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339752" y="1772816"/>
            <a:ext cx="1728192" cy="100811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639662" y="1772816"/>
            <a:ext cx="1948562" cy="100811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420" y="2786550"/>
            <a:ext cx="2267074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Кимни</a:t>
            </a:r>
            <a:r>
              <a:rPr lang="ru-RU" sz="4800" dirty="0" smtClean="0"/>
              <a:t>? </a:t>
            </a:r>
            <a:endParaRPr lang="ru-RU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6588224" y="2780928"/>
            <a:ext cx="1872208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Нени</a:t>
            </a:r>
            <a:r>
              <a:rPr lang="ru-RU" sz="4800" dirty="0" smtClean="0"/>
              <a:t>? </a:t>
            </a:r>
            <a:endParaRPr lang="ru-RU" sz="4800" dirty="0"/>
          </a:p>
        </p:txBody>
      </p:sp>
      <p:sp>
        <p:nvSpPr>
          <p:cNvPr id="11" name="TextBox 10"/>
          <p:cNvSpPr txBox="1"/>
          <p:nvPr/>
        </p:nvSpPr>
        <p:spPr>
          <a:xfrm>
            <a:off x="3140023" y="4581128"/>
            <a:ext cx="258410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/>
              <a:t>Ялгъамалар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1835696" y="5437673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ны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30568" y="5435170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-ни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30455" y="3611925"/>
            <a:ext cx="28969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Инсанны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 descr="chelovek-animatsionnaya-kartinka-00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05" y="4389922"/>
            <a:ext cx="1502065" cy="170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688248" y="3662992"/>
            <a:ext cx="3672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Урбаныны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6148" name="Picture 4" descr="odezhda-i-moda-animatsionnaya-kartinka-026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807" y="4424016"/>
            <a:ext cx="1761561" cy="202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182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9" grpId="0" animBg="1"/>
      <p:bldP spid="10" grpId="0" animBg="1"/>
      <p:bldP spid="11" grpId="0" animBg="1"/>
      <p:bldP spid="13" grpId="0" animBg="1"/>
      <p:bldP spid="14" grpId="0" animBg="1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0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1409" y="-27384"/>
            <a:ext cx="86862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1. 	Мен </a:t>
            </a:r>
            <a:r>
              <a:rPr lang="ru-RU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корем</a:t>
            </a:r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къушчыкъ</a:t>
            </a:r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…  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5122" name="Picture 2" descr="ptitsa-animatsionnaya-kartinka-059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341" y="620688"/>
            <a:ext cx="3797496" cy="265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4260" y="3024045"/>
            <a:ext cx="90043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50800"/>
                <a:solidFill>
                  <a:srgbClr val="7030A0"/>
                </a:solidFill>
                <a:effectLst/>
              </a:rPr>
              <a:t>2. О </a:t>
            </a:r>
            <a:r>
              <a:rPr lang="ru-RU" sz="4800" b="1" cap="none" spc="0" dirty="0" err="1" smtClean="0">
                <a:ln w="50800"/>
                <a:solidFill>
                  <a:srgbClr val="7030A0"/>
                </a:solidFill>
                <a:effectLst/>
              </a:rPr>
              <a:t>къойды</a:t>
            </a:r>
            <a:r>
              <a:rPr lang="ru-RU" sz="4800" b="1" cap="none" spc="0" dirty="0" smtClean="0">
                <a:ln w="50800"/>
                <a:solidFill>
                  <a:srgbClr val="7030A0"/>
                </a:solidFill>
                <a:effectLst/>
              </a:rPr>
              <a:t> </a:t>
            </a:r>
            <a:r>
              <a:rPr lang="ru-RU" sz="4800" b="1" cap="none" spc="0" dirty="0" err="1" smtClean="0">
                <a:ln w="50800"/>
                <a:solidFill>
                  <a:srgbClr val="7030A0"/>
                </a:solidFill>
                <a:effectLst/>
              </a:rPr>
              <a:t>къалем</a:t>
            </a:r>
            <a:r>
              <a:rPr lang="ru-RU" sz="4800" b="1" cap="none" spc="0" dirty="0" smtClean="0">
                <a:ln w="50800"/>
                <a:solidFill>
                  <a:srgbClr val="7030A0"/>
                </a:solidFill>
                <a:effectLst/>
              </a:rPr>
              <a:t> … </a:t>
            </a:r>
            <a:r>
              <a:rPr lang="ru-RU" sz="4800" b="1" cap="none" spc="0" dirty="0" err="1" smtClean="0">
                <a:ln w="50800"/>
                <a:solidFill>
                  <a:srgbClr val="7030A0"/>
                </a:solidFill>
                <a:effectLst/>
              </a:rPr>
              <a:t>чантагъа</a:t>
            </a:r>
            <a:r>
              <a:rPr lang="ru-RU" sz="4800" b="1" cap="none" spc="0" dirty="0" smtClean="0">
                <a:ln w="50800"/>
                <a:solidFill>
                  <a:srgbClr val="7030A0"/>
                </a:solidFill>
                <a:effectLst/>
              </a:rPr>
              <a:t>. </a:t>
            </a:r>
            <a:endParaRPr lang="ru-RU" sz="4800" b="1" cap="none" spc="0" dirty="0">
              <a:ln w="50800"/>
              <a:solidFill>
                <a:srgbClr val="7030A0"/>
              </a:solidFill>
              <a:effectLst/>
            </a:endParaRPr>
          </a:p>
        </p:txBody>
      </p:sp>
      <p:pic>
        <p:nvPicPr>
          <p:cNvPr id="5124" name="Picture 4" descr="kniga-animatsionnaya-kartinka-003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8" y="3631578"/>
            <a:ext cx="2660990" cy="320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452320" y="-27384"/>
            <a:ext cx="1069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22591" y="3045132"/>
            <a:ext cx="87556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17433" y="5915692"/>
            <a:ext cx="3669594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	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Машаллар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128" name="Picture 8" descr="хлопающий в ладоши смайлик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422" y="3641917"/>
            <a:ext cx="2486274" cy="2507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321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0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3744416" cy="8501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Ер </a:t>
            </a:r>
            <a:r>
              <a:rPr lang="ru-RU" dirty="0" err="1" smtClean="0"/>
              <a:t>келиши</a:t>
            </a:r>
            <a:endParaRPr lang="ru-RU" dirty="0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3635896" y="1052736"/>
            <a:ext cx="1584176" cy="60466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 smtClean="0"/>
              <a:t>Суаллер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140023" y="1772816"/>
            <a:ext cx="927921" cy="82124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639662" y="1772816"/>
            <a:ext cx="1084466" cy="820551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70032" y="2593367"/>
            <a:ext cx="2267074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Кимде</a:t>
            </a:r>
            <a:r>
              <a:rPr lang="ru-RU" sz="4800" dirty="0" smtClean="0"/>
              <a:t>? </a:t>
            </a:r>
            <a:endParaRPr lang="ru-RU" sz="4800" dirty="0"/>
          </a:p>
        </p:txBody>
      </p:sp>
      <p:sp>
        <p:nvSpPr>
          <p:cNvPr id="11" name="TextBox 10"/>
          <p:cNvSpPr txBox="1"/>
          <p:nvPr/>
        </p:nvSpPr>
        <p:spPr>
          <a:xfrm>
            <a:off x="5737501" y="2598003"/>
            <a:ext cx="1930843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Неде</a:t>
            </a:r>
            <a:r>
              <a:rPr lang="ru-RU" sz="4800" dirty="0" smtClean="0"/>
              <a:t>? </a:t>
            </a:r>
            <a:endParaRPr lang="ru-RU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3140023" y="4510861"/>
            <a:ext cx="258410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/>
              <a:t>Ялгъамалар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539552" y="5445891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-де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42815" y="5445891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-те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7809" y="5445890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-да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92280" y="5445891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4353" y="3415308"/>
            <a:ext cx="27386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Саниеде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52120" y="3284984"/>
            <a:ext cx="25891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Чантада</a:t>
            </a:r>
            <a:endParaRPr lang="ru-RU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8" name="Picture 2" descr="deti-animatsionnaya-kartinka-023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45" y="4208314"/>
            <a:ext cx="970924" cy="152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umka-animatsionnaya-kartinka-002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744" y="4208314"/>
            <a:ext cx="1371600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518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0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67906" y="-99392"/>
            <a:ext cx="947983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1. Ал </a:t>
            </a:r>
            <a:r>
              <a:rPr lang="ru-RU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эв</a:t>
            </a:r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…  топ </a:t>
            </a:r>
            <a:r>
              <a:rPr lang="ru-RU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ве</a:t>
            </a:r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кель</a:t>
            </a:r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 </a:t>
            </a:r>
            <a:r>
              <a:rPr lang="ru-RU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ойнамагъа</a:t>
            </a:r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!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8260" y="620688"/>
            <a:ext cx="71818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2. </a:t>
            </a:r>
            <a:r>
              <a:rPr lang="ru-RU" sz="5400" b="1" dirty="0" err="1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Савут</a:t>
            </a:r>
            <a:r>
              <a:rPr lang="ru-RU" sz="5400" b="1" dirty="0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амбар . . .  </a:t>
            </a:r>
            <a:r>
              <a:rPr lang="ru-RU" sz="5400" b="1" dirty="0" err="1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ю</a:t>
            </a:r>
            <a:r>
              <a:rPr lang="ru-RU" sz="5400" b="1" dirty="0" err="1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</a:t>
            </a:r>
            <a:r>
              <a:rPr lang="ru-RU" sz="5400" b="1" dirty="0" smtClean="0">
                <a:ln w="11430"/>
                <a:solidFill>
                  <a:srgbClr val="92D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 </a:t>
            </a:r>
            <a:endParaRPr lang="ru-RU" sz="5400" b="1" cap="none" spc="0" dirty="0">
              <a:ln w="11430"/>
              <a:solidFill>
                <a:srgbClr val="92D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60982"/>
            <a:ext cx="657423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3. Ал </a:t>
            </a:r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сыныф</a:t>
            </a:r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 …  </a:t>
            </a:r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чанта</a:t>
            </a:r>
            <a:endParaRPr lang="ru-RU" sz="54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  <a:p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ве</a:t>
            </a:r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кель</a:t>
            </a:r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азбар</a:t>
            </a:r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 …   .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5501" y="3284984"/>
            <a:ext cx="7939482" cy="923330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7030A0"/>
                </a:solidFill>
                <a:effectLst/>
              </a:rPr>
              <a:t>4. </a:t>
            </a:r>
            <a:r>
              <a:rPr lang="ru-RU" sz="5400" b="1" cap="none" spc="0" dirty="0" err="1" smtClean="0">
                <a:ln/>
                <a:solidFill>
                  <a:srgbClr val="7030A0"/>
                </a:solidFill>
                <a:effectLst/>
              </a:rPr>
              <a:t>Мектеп</a:t>
            </a:r>
            <a:r>
              <a:rPr lang="ru-RU" sz="5400" b="1" cap="none" spc="0" dirty="0" smtClean="0">
                <a:ln/>
                <a:solidFill>
                  <a:srgbClr val="7030A0"/>
                </a:solidFill>
                <a:effectLst/>
              </a:rPr>
              <a:t> … байрам кете!</a:t>
            </a:r>
            <a:endParaRPr lang="ru-RU" sz="5400" b="1" cap="none" spc="0" dirty="0">
              <a:ln/>
              <a:solidFill>
                <a:srgbClr val="7030A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5549" y="4797152"/>
            <a:ext cx="663476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Тешкеремиз</a:t>
            </a:r>
            <a:r>
              <a:rPr lang="ru-RU" sz="8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!</a:t>
            </a:r>
            <a:endParaRPr lang="ru-RU" sz="8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-215864"/>
            <a:ext cx="9291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7505" y="620688"/>
            <a:ext cx="9284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95481" y="1660982"/>
            <a:ext cx="7954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71035" y="2371994"/>
            <a:ext cx="9284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21420" y="3284984"/>
            <a:ext cx="7973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4118" y="4676400"/>
            <a:ext cx="8675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Яхшы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!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Биз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машалларымыз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81215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7" grpId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0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483768" y="188640"/>
            <a:ext cx="3744416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Чыкъыш</a:t>
            </a:r>
            <a:r>
              <a:rPr lang="ru-RU" dirty="0" smtClean="0"/>
              <a:t> </a:t>
            </a:r>
            <a:r>
              <a:rPr lang="ru-RU" dirty="0" err="1" smtClean="0"/>
              <a:t>келиши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3161401" y="1772816"/>
            <a:ext cx="927921" cy="82124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бъект 2"/>
          <p:cNvSpPr txBox="1">
            <a:spLocks/>
          </p:cNvSpPr>
          <p:nvPr/>
        </p:nvSpPr>
        <p:spPr>
          <a:xfrm>
            <a:off x="3693855" y="1052736"/>
            <a:ext cx="1584176" cy="6046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err="1" smtClean="0"/>
              <a:t>Суаллер</a:t>
            </a: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639662" y="1772816"/>
            <a:ext cx="1084466" cy="820551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11560" y="2593367"/>
            <a:ext cx="2549841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Кимден</a:t>
            </a:r>
            <a:r>
              <a:rPr lang="ru-RU" sz="4800" dirty="0" smtClean="0"/>
              <a:t>?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5737501" y="2598003"/>
            <a:ext cx="2218875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Неден</a:t>
            </a:r>
            <a:r>
              <a:rPr lang="ru-RU" sz="4800" dirty="0" smtClean="0"/>
              <a:t>? 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3140023" y="4581128"/>
            <a:ext cx="258410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/>
              <a:t>Ялгъамалар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39552" y="5445891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42815" y="5445891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809" y="5445890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92280" y="5445891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3140968"/>
            <a:ext cx="325672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</a:t>
            </a:r>
            <a:r>
              <a:rPr lang="ru-RU" sz="40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остумнен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04761" y="3140968"/>
            <a:ext cx="20843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5400" b="1" cap="none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Эвден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1026" name="Picture 2" descr="Анимашки Недвижимость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66002"/>
            <a:ext cx="19050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нимашки Дет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31" y="4064298"/>
            <a:ext cx="1731549" cy="173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470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8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uiExpand="1" build="p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0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7485" y="-41890"/>
            <a:ext cx="844263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</a:t>
            </a:r>
            <a:r>
              <a:rPr lang="ru-RU" sz="7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ru-RU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ен </a:t>
            </a:r>
            <a:r>
              <a:rPr lang="ru-RU" sz="54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достум</a:t>
            </a:r>
            <a:r>
              <a:rPr lang="ru-RU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эв</a:t>
            </a:r>
            <a:r>
              <a:rPr lang="ru-RU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…  </a:t>
            </a:r>
            <a:r>
              <a:rPr lang="ru-RU" sz="54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кетем</a:t>
            </a:r>
            <a:r>
              <a:rPr lang="ru-RU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5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84915" y="908720"/>
            <a:ext cx="61088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О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мектеп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… кете.</a:t>
            </a:r>
          </a:p>
          <a:p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Беш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бугунь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алды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60592" y="2538145"/>
            <a:ext cx="76030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3.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Анам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базар …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кельди</a:t>
            </a: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</a:t>
            </a:r>
            <a:endParaRPr lang="ru-RU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Емеклер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бизге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кетирди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5501" y="4280887"/>
            <a:ext cx="878708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4. </a:t>
            </a:r>
            <a:r>
              <a:rPr lang="ru-RU" sz="54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Бизим</a:t>
            </a:r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къоран</a:t>
            </a:r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… пек </a:t>
            </a:r>
            <a:r>
              <a:rPr lang="ru-RU" sz="54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чокъ</a:t>
            </a:r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r>
              <a:rPr lang="ru-RU" sz="54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а</a:t>
            </a:r>
            <a:r>
              <a:rPr lang="ru-RU" sz="5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дам</a:t>
            </a:r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бар!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73676" y="5657671"/>
            <a:ext cx="55372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7030A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Тешкеремиз</a:t>
            </a:r>
            <a:r>
              <a:rPr lang="ru-RU" sz="7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7030A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!</a:t>
            </a:r>
            <a:endParaRPr lang="ru-RU" sz="72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7030A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68548" y="201967"/>
            <a:ext cx="11001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47658" y="977618"/>
            <a:ext cx="9921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тен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69193" y="2660612"/>
            <a:ext cx="10166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дан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49175" y="4387751"/>
            <a:ext cx="9909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49175" y="4941168"/>
            <a:ext cx="329769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Яхшы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иш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!</a:t>
            </a:r>
          </a:p>
          <a:p>
            <a:pPr algn="ctr"/>
            <a:r>
              <a:rPr lang="ru-RU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Машалла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8382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8" grpId="1"/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0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Смайлы Прощание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603448"/>
            <a:ext cx="3942361" cy="222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524" y="1268760"/>
            <a:ext cx="906895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Сагъолунъыз</a:t>
            </a:r>
            <a:r>
              <a:rPr lang="ru-RU" sz="115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!</a:t>
            </a:r>
            <a:endParaRPr lang="ru-RU" sz="115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2052" name="Picture 4" descr="http://mtdata.ru/u9/photo7B0A/20841974284-0/huge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599" y="3123168"/>
            <a:ext cx="5544616" cy="415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69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.w.findwall.ru/images/wallpapers/1280x1024/3/D/G/DG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10" y="0"/>
            <a:ext cx="91654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Къырымтатар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тилинде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алты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( 6 )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келиш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бар: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animated-number-image-020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933057"/>
            <a:ext cx="3637897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imated-number-image-000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48680"/>
            <a:ext cx="104411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solntse-animatsionnaya-kartinka-085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34925"/>
            <a:ext cx="166687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17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.w.findwall.ru/images/wallpapers/1280x1024/3/D/G/DG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5" y="0"/>
            <a:ext cx="91654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4620" y="404664"/>
            <a:ext cx="3322712" cy="8501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Баш </a:t>
            </a:r>
            <a:r>
              <a:rPr lang="ru-RU" dirty="0" err="1" smtClean="0"/>
              <a:t>келиши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7044" y="1268760"/>
            <a:ext cx="1584176" cy="60466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 smtClean="0"/>
              <a:t>Суаллер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3140968"/>
            <a:ext cx="1584176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smtClean="0"/>
              <a:t>Ким? 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6675660" y="3140967"/>
            <a:ext cx="1224136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smtClean="0"/>
              <a:t>Не?</a:t>
            </a:r>
            <a:endParaRPr lang="ru-RU" sz="48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411760" y="2060848"/>
            <a:ext cx="1224136" cy="108012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391497" y="2060847"/>
            <a:ext cx="1284163" cy="108012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67659" y="3070493"/>
            <a:ext cx="2905619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err="1" smtClean="0"/>
              <a:t>Ялгъамалар</a:t>
            </a:r>
            <a:endParaRPr lang="ru-RU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3698466" y="5157192"/>
            <a:ext cx="1452809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Ёкъ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4414762" y="3778379"/>
            <a:ext cx="10109" cy="1378813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helovek-spichka-animatsionnaya-kartinka-000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858" y="5009171"/>
            <a:ext cx="80962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98586" y="3971964"/>
            <a:ext cx="18421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Адам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3076" name="Picture 4" descr="muzykalnyy-instrument-animatsionnaya-kartinka-005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660" y="489529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452403" y="3971965"/>
            <a:ext cx="16706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Даре</a:t>
            </a:r>
            <a:endParaRPr lang="ru-RU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90499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animBg="1"/>
      <p:bldP spid="6" grpId="0" animBg="1"/>
      <p:bldP spid="14" grpId="0" animBg="1"/>
      <p:bldP spid="20" grpId="0" animBg="1"/>
      <p:bldP spid="7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.w.findwall.ru/images/wallpapers/1280x1024/3/D/G/DG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54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1" y="655588"/>
            <a:ext cx="2016224" cy="101566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6000" dirty="0" smtClean="0"/>
              <a:t>Ким? </a:t>
            </a:r>
            <a:endParaRPr lang="ru-RU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7020272" y="5301208"/>
            <a:ext cx="1496740" cy="101566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6000" dirty="0" smtClean="0"/>
              <a:t>Не?</a:t>
            </a:r>
            <a:endParaRPr lang="ru-RU" sz="6000" dirty="0"/>
          </a:p>
        </p:txBody>
      </p:sp>
      <p:pic>
        <p:nvPicPr>
          <p:cNvPr id="1026" name="Picture 2" descr="tsvetok-animatsionnaya-kartinka-005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778" y="3886499"/>
            <a:ext cx="1232841" cy="17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024238" y="4221088"/>
            <a:ext cx="14888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Гуль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220486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1729" y="2023655"/>
            <a:ext cx="16305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ким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8834" y="3645024"/>
            <a:ext cx="1881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Оджа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49883" y="5393541"/>
            <a:ext cx="16161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Бала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16911" y="2598306"/>
            <a:ext cx="21034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Пенир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21283" y="701754"/>
            <a:ext cx="3610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Аякъмашна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30" name="Picture 6" descr="velosiped-animatsionnaya-kartinka-001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3381"/>
            <a:ext cx="1813379" cy="141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yr-animatsionnaya-kartinka-000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926" y="2609115"/>
            <a:ext cx="924777" cy="92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uchitel-animatsionnaya-kartinka-000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3517990"/>
            <a:ext cx="1729596" cy="153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octor-i-vrach-animatsionnaya-kartinka-002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08" y="1716006"/>
            <a:ext cx="929696" cy="137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eti-animatsionnaya-kartinka-008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080" y="5301208"/>
            <a:ext cx="1314855" cy="103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443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85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5312" y="404664"/>
            <a:ext cx="3898776" cy="8501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err="1" smtClean="0"/>
              <a:t>Саиплик</a:t>
            </a:r>
            <a:r>
              <a:rPr lang="ru-RU" dirty="0" smtClean="0"/>
              <a:t> </a:t>
            </a:r>
            <a:r>
              <a:rPr lang="ru-RU" dirty="0" err="1" smtClean="0"/>
              <a:t>келиши</a:t>
            </a:r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3717044" y="1268760"/>
            <a:ext cx="1584176" cy="60466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 smtClean="0"/>
              <a:t>Суаллер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65037" y="2715517"/>
            <a:ext cx="2915146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Кимнинъ</a:t>
            </a:r>
            <a:r>
              <a:rPr lang="ru-RU" sz="4800" dirty="0" smtClean="0"/>
              <a:t>? </a:t>
            </a:r>
            <a:endParaRPr lang="ru-RU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5940152" y="2706555"/>
            <a:ext cx="2481040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Ненинъ</a:t>
            </a:r>
            <a:r>
              <a:rPr lang="ru-RU" sz="4800" dirty="0" smtClean="0"/>
              <a:t>?</a:t>
            </a:r>
            <a:endParaRPr lang="ru-RU" sz="48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752812" y="2013419"/>
            <a:ext cx="1187340" cy="70209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3180183" y="2013418"/>
            <a:ext cx="1148894" cy="702099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180183" y="4829292"/>
            <a:ext cx="2905619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err="1" smtClean="0"/>
              <a:t>Ялгъамалар</a:t>
            </a:r>
            <a:endParaRPr lang="ru-RU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964443" y="5657907"/>
            <a:ext cx="2519995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Нынъ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08849" y="5665023"/>
            <a:ext cx="2519995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Нинъ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solntse-animatsionnaya-kartinka-085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166687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228" y="3603224"/>
            <a:ext cx="3454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Анамнынъ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08849" y="3521813"/>
            <a:ext cx="3114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</a:t>
            </a:r>
            <a:r>
              <a:rPr lang="ru-RU" sz="36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илькининъ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18" name="Picture 2" descr="zhenshchina-animatsionnaya-kartinka-016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8" y="4405768"/>
            <a:ext cx="1399082" cy="179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lisitsa-animatsionnaya-kartinka-009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389" y="4181287"/>
            <a:ext cx="2047875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0889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12" grpId="0" animBg="1"/>
      <p:bldP spid="13" grpId="0" animBg="1"/>
      <p:bldP spid="18" grpId="0" animBg="1"/>
      <p:bldP spid="20" grpId="0" animBg="1"/>
      <p:bldP spid="21" grpId="0" animBg="1"/>
      <p:bldP spid="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384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5932730"/>
            <a:ext cx="2915146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Кимнинъ</a:t>
            </a:r>
            <a:r>
              <a:rPr lang="ru-RU" sz="4800" dirty="0" smtClean="0"/>
              <a:t>? 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5960620" y="160579"/>
            <a:ext cx="2481040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Ненинъ</a:t>
            </a:r>
            <a:r>
              <a:rPr lang="ru-RU" sz="4800" dirty="0" smtClean="0"/>
              <a:t>?</a:t>
            </a:r>
            <a:endParaRPr lang="ru-RU" sz="4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00082" y="1362931"/>
            <a:ext cx="373371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Китапнынъ</a:t>
            </a:r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саифеси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50" name="Picture 2" descr="kniga-animatsionnaya-kartinka-001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56" y="3117257"/>
            <a:ext cx="3929623" cy="241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13605" y="725568"/>
            <a:ext cx="52336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none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Къартбабанынъ</a:t>
            </a:r>
            <a:endParaRPr lang="ru-RU" sz="5400" b="1" cap="none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54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торуны</a:t>
            </a:r>
            <a:endParaRPr lang="ru-RU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97008" y="4592552"/>
            <a:ext cx="3481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2056" name="Picture 8" descr="http://meinimmunsystem.de/wp-content/uploads/2013/12/Vieillir-oui-mais-tout-en-restant-acti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40968"/>
            <a:ext cx="3151247" cy="209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085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0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dzhip-animatsionnaya-kartinka-001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2960457" cy="18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63888" y="425524"/>
            <a:ext cx="238879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нынъ</a:t>
            </a:r>
            <a:endParaRPr lang="ru-RU" sz="72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8" name="Picture 6" descr="http://2.bp.blogspot.com/_FoXyvaPSnVk/TSdvnWcbyMI/AAAAAAADz9k/e6qi9CM_Mps/s1600/2012-Ford-Focus-Electric-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7313"/>
            <a:ext cx="2664296" cy="177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obaka-animatsionnaya-kartinka-071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33" y="2276872"/>
            <a:ext cx="2857500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44111" y="2967334"/>
            <a:ext cx="247215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нинъ</a:t>
            </a:r>
            <a:endParaRPr lang="ru-RU" sz="8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2052" name="Picture 4" descr="eda-i-napitok-animatsionnaya-kartinka-020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725" y="2514520"/>
            <a:ext cx="2181142" cy="287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987332"/>
            <a:ext cx="720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1.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829108"/>
            <a:ext cx="720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5516" y="5085184"/>
            <a:ext cx="74408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1. </a:t>
            </a:r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Машнанынъ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копчеги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.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5805264"/>
            <a:ext cx="67952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2.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Копекнинъ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ашыны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35931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0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4889016" cy="8501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 smtClean="0"/>
              <a:t>Догърултув</a:t>
            </a:r>
            <a:r>
              <a:rPr lang="ru-RU" dirty="0" smtClean="0"/>
              <a:t> </a:t>
            </a:r>
            <a:r>
              <a:rPr lang="ru-RU" dirty="0" err="1" smtClean="0"/>
              <a:t>келиши</a:t>
            </a:r>
            <a:endParaRPr lang="ru-RU" dirty="0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3635896" y="1052736"/>
            <a:ext cx="1584176" cy="60466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 smtClean="0"/>
              <a:t>Суаллер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31793" y="2583604"/>
            <a:ext cx="2123058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err="1" smtClean="0"/>
              <a:t>Кимге</a:t>
            </a:r>
            <a:r>
              <a:rPr lang="ru-RU" sz="4800" dirty="0" smtClean="0"/>
              <a:t>? 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6138601" y="2587710"/>
            <a:ext cx="1800200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dirty="0" smtClean="0"/>
              <a:t>Неге? </a:t>
            </a:r>
            <a:endParaRPr lang="ru-RU" sz="48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555776" y="1772816"/>
            <a:ext cx="1512169" cy="81489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39662" y="1772816"/>
            <a:ext cx="1516514" cy="82124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75978" y="4365104"/>
            <a:ext cx="258410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/>
              <a:t>Ялгъамалар</a:t>
            </a:r>
            <a:endParaRPr lang="ru-RU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423894" y="5580634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къа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09398" y="5580633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7770" y="5580632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92280" y="5588798"/>
            <a:ext cx="17326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68144" y="3440358"/>
            <a:ext cx="2716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Кирпиге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4434" y="3284984"/>
            <a:ext cx="3121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Феридеге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194" name="Picture 2" descr="deti-animatsionnaya-kartinka-022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38" y="4112005"/>
            <a:ext cx="1099074" cy="154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zh-animatsionnaya-kartinka-006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406" y="4125038"/>
            <a:ext cx="1337747" cy="128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0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51" y="-27384"/>
            <a:ext cx="9206013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2330" y="260648"/>
            <a:ext cx="92370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1. </a:t>
            </a:r>
            <a:r>
              <a:rPr lang="ru-RU" sz="40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Балалар</a:t>
            </a:r>
            <a:r>
              <a:rPr lang="ru-RU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… «</a:t>
            </a:r>
            <a:r>
              <a:rPr lang="ru-RU" sz="40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Арманчыкъ</a:t>
            </a:r>
            <a:r>
              <a:rPr lang="ru-RU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» </a:t>
            </a:r>
            <a:r>
              <a:rPr lang="ru-RU" sz="40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кетирдилер</a:t>
            </a:r>
            <a:r>
              <a:rPr lang="ru-RU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224088" y="983048"/>
            <a:ext cx="71189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2.Сиз…  </a:t>
            </a:r>
            <a:r>
              <a:rPr lang="ru-RU" sz="48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ана</a:t>
            </a:r>
            <a:r>
              <a:rPr lang="ru-RU" sz="4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аш</a:t>
            </a:r>
            <a:r>
              <a:rPr lang="ru-RU" sz="4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пиширди</a:t>
            </a:r>
            <a:r>
              <a:rPr lang="ru-RU" sz="4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.</a:t>
            </a:r>
            <a:endParaRPr lang="ru-RU" sz="4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09391" y="1700808"/>
            <a:ext cx="856907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3. </a:t>
            </a:r>
            <a:r>
              <a:rPr lang="ru-RU" sz="48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Айше</a:t>
            </a:r>
            <a:r>
              <a:rPr lang="ru-RU" sz="48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бита </a:t>
            </a:r>
            <a:r>
              <a:rPr lang="ru-RU" sz="48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копек</a:t>
            </a:r>
            <a:r>
              <a:rPr lang="ru-RU" sz="48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…   </a:t>
            </a:r>
            <a:r>
              <a:rPr lang="ru-RU" sz="48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аш</a:t>
            </a:r>
            <a:r>
              <a:rPr lang="ru-RU" sz="48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sz="48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бере</a:t>
            </a:r>
            <a:r>
              <a:rPr lang="ru-RU" sz="48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.</a:t>
            </a:r>
            <a:endParaRPr lang="ru-RU" sz="48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26872" y="2276872"/>
            <a:ext cx="85241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 Мен </a:t>
            </a:r>
            <a:r>
              <a:rPr lang="ru-RU" sz="4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ышыкъ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…  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сют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берем.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 descr="kniga-animatsionnaya-kartinka-004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1658020" cy="165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zhenshchina-animatsionnaya-kartinka-005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181" y="4271181"/>
            <a:ext cx="2110300" cy="258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helovek-animatsionnaya-kartinka-002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996" y="2964014"/>
            <a:ext cx="3204362" cy="220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cs616329.vk.me/v616329447/6ee/1l_JCofxZn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480286"/>
            <a:ext cx="2734543" cy="2117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67744" y="260648"/>
            <a:ext cx="9252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гъа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9038" y="913196"/>
            <a:ext cx="7834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4048" y="1640378"/>
            <a:ext cx="877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75147" y="2276872"/>
            <a:ext cx="10742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къа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35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295</Words>
  <Application>Microsoft Office PowerPoint</Application>
  <PresentationFormat>Экран (4:3)</PresentationFormat>
  <Paragraphs>127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«В помощь одноклассникам»</vt:lpstr>
      <vt:lpstr>Къырымтатар тилинде алты ( 6 ) келиш бар:</vt:lpstr>
      <vt:lpstr>Баш келиши</vt:lpstr>
      <vt:lpstr>Презентация PowerPoint</vt:lpstr>
      <vt:lpstr>Саиплик келиши</vt:lpstr>
      <vt:lpstr>Презентация PowerPoint</vt:lpstr>
      <vt:lpstr>Презентация PowerPoint</vt:lpstr>
      <vt:lpstr>Догърултув келиши</vt:lpstr>
      <vt:lpstr>Презентация PowerPoint</vt:lpstr>
      <vt:lpstr>Тюшюм келиши</vt:lpstr>
      <vt:lpstr>Презентация PowerPoint</vt:lpstr>
      <vt:lpstr>Ер келиши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 помощь одноклассникам»</dc:title>
  <dc:creator>Анна</dc:creator>
  <cp:lastModifiedBy>Анна</cp:lastModifiedBy>
  <cp:revision>37</cp:revision>
  <dcterms:created xsi:type="dcterms:W3CDTF">2015-12-13T16:40:38Z</dcterms:created>
  <dcterms:modified xsi:type="dcterms:W3CDTF">2015-12-15T21:17:08Z</dcterms:modified>
</cp:coreProperties>
</file>