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1" r:id="rId5"/>
    <p:sldId id="264" r:id="rId6"/>
    <p:sldId id="268" r:id="rId7"/>
    <p:sldId id="270" r:id="rId8"/>
    <p:sldId id="262" r:id="rId9"/>
    <p:sldId id="260" r:id="rId10"/>
    <p:sldId id="263" r:id="rId11"/>
    <p:sldId id="265" r:id="rId12"/>
    <p:sldId id="271" r:id="rId13"/>
    <p:sldId id="258" r:id="rId14"/>
    <p:sldId id="259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>
    <p:wheel spokes="8"/>
    <p:sndAc>
      <p:stSnd>
        <p:snd r:embed="rId4" name="chimes.wav" builtIn="1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45719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358246" cy="6143668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национальном костюме –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образ народа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Работу  подготовила 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Криничненская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СШ»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Якубова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евзиевна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pages_123_35227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714488"/>
            <a:ext cx="5286380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601188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Основой мужского костюма была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туникообразная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рубаха с широкими рукавами и небольшим воротничком-стойкой из некрашеной домотканины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кетен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кольмек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71546"/>
            <a:ext cx="53311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52975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357166"/>
            <a:ext cx="3900486" cy="576899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Поверх рубахи надевали плотно прилегающий жилет, нарядный вариант которого имел целый ряд серебряных или вывязанных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золотного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шнурка пуговиц.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FQj9TGFyP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4572032" cy="64316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3971924" cy="621510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Ранний и самый распространенный вариант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крымскотатарского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пояса –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къушак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шили из длинного полотнища тонкой шерстяной или шелковой ткани, часто с узором из поперечных полос (обычно красного цвета).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Крымскотатарский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пояс должен был трижды обхватывать талию, отчего и зависела его длина.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85881BB1-1C6B-48D4-8EEE-EB8B647E4654_w640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5728"/>
            <a:ext cx="3167069" cy="637456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5940444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Штаны с широким шагом на вздержке и глубокими внутренними карманами -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унчхурлу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штан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- шились из льна, шерсти, сукна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7166"/>
            <a:ext cx="3760900" cy="620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579756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Традиция постоянного ношения крымскими татарами каракулевой шапки-«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халпах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жива до настоящего времени.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eeGoizSHSL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2530" y="214290"/>
            <a:ext cx="4929222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615475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Традиционный праздничный костюм, бесспорно, является настоящим произведением декоративно-прикладного искусства, отражающим уникальные исторические, этнографические и художественные особенности культуры крымско-татарского народа.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2004"/>
            <a:ext cx="4143404" cy="62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192882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admin\Desktop\f229a215a69bf67f81f54fdd5ab03ffd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3116"/>
            <a:ext cx="5972175" cy="40195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Традиционный костюм во второй половине XIX века утратил прежние региональные различия и стал единым у всех крымских татар.</a:t>
            </a:r>
          </a:p>
          <a:p>
            <a:endParaRPr lang="ru-RU" dirty="0"/>
          </a:p>
        </p:txBody>
      </p:sp>
      <p:pic>
        <p:nvPicPr>
          <p:cNvPr id="2050" name="Picture 2" descr="C:\Users\admin\Desktop\wK2aPm05S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7670801" cy="43561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849570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572032" cy="586900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Основу женского костюма составляли широкая полотняная рубаха-платье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тюб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кольмек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туникообразного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кроя и так называемые штаны с широким шагом. Поверх рубахи надевалось распашное платье -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чабуллу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- с отделкой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золотным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галуном по всему периметру и длинным узким рукавом, отворот которого -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енькъапакъ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- украшался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золотной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вышивкой.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114800" cy="61436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4274921" cy="607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594044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Глубокий вырез платья закрывала специальная деталь -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кокуслюк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которая выполняла утилитарную и декоративную функции, - на нее нашивали золотые монеты или оформляли иным способом.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051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186766" cy="250033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идет вокруг талии широкий плисовый кушак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йипши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къушакъ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шитый серебром или золотом с большими серебряными бляхами с рельефными узорами (копан).</a:t>
            </a:r>
            <a:endParaRPr lang="ru-RU" dirty="0"/>
          </a:p>
        </p:txBody>
      </p:sp>
      <p:pic>
        <p:nvPicPr>
          <p:cNvPr id="1026" name="Picture 2" descr="C:\Users\admin\Desktop\iskustva-tata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86058"/>
            <a:ext cx="8286776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4857760"/>
            <a:ext cx="4357718" cy="178595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Особое внимание крымские татарки уделяли украшениям головы. Волосы девушки обычно заплетали в две косы, которые откидывали на спину.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\Desktop\XSVw0DpM6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3461171" cy="5143536"/>
          </a:xfrm>
          <a:prstGeom prst="rect">
            <a:avLst/>
          </a:prstGeom>
          <a:noFill/>
        </p:spPr>
      </p:pic>
      <p:pic>
        <p:nvPicPr>
          <p:cNvPr id="3076" name="Picture 4" descr="C:\Users\admin\Desktop\FsGoc0gId_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85728"/>
            <a:ext cx="450057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00438"/>
            <a:ext cx="8358246" cy="3000396"/>
          </a:xfrm>
        </p:spPr>
        <p:txBody>
          <a:bodyPr/>
          <a:lstStyle/>
          <a:p>
            <a:r>
              <a:rPr lang="ru-RU" sz="2800" dirty="0" smtClean="0"/>
              <a:t>Головным убором считалась бархатная, обычно бордового цвета шапочка (фес), вышитая золотом или серебром, иногда украшенная мелкими монетами и покрытая круглой с узорами отделкой золотого цвета (фес </a:t>
            </a:r>
            <a:r>
              <a:rPr lang="ru-RU" sz="2800" dirty="0" err="1" smtClean="0"/>
              <a:t>къалпагьы</a:t>
            </a:r>
            <a:r>
              <a:rPr lang="ru-RU" sz="2800" dirty="0" smtClean="0"/>
              <a:t>). </a:t>
            </a:r>
            <a:endParaRPr lang="ru-RU" dirty="0"/>
          </a:p>
        </p:txBody>
      </p:sp>
      <p:pic>
        <p:nvPicPr>
          <p:cNvPr id="6" name="Picture 2" descr="C:\Users\admin\Desktop\72525528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290"/>
            <a:ext cx="5547482" cy="3500461"/>
          </a:xfrm>
          <a:prstGeom prst="rect">
            <a:avLst/>
          </a:prstGeom>
          <a:noFill/>
        </p:spPr>
      </p:pic>
      <p:pic>
        <p:nvPicPr>
          <p:cNvPr id="4098" name="Picture 2" descr="C:\Users\admin\Desktop\24_10_2015_nazife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14290"/>
            <a:ext cx="2169914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114668" cy="615475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Женщины в возрасте повязывали голову платком, поверх которого в определенных ситуациях (молитва, поминки) накидывали длинное ритуальное головное покрывало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марама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4714908" cy="651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115</TotalTime>
  <Words>380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GoldNight</vt:lpstr>
      <vt:lpstr>Слайд 1</vt:lpstr>
      <vt:lpstr>Слайд 2</vt:lpstr>
      <vt:lpstr>Слайд 3</vt:lpstr>
      <vt:lpstr>Основу женского костюма составляли широкая полотняная рубаха-платье «тюб кольмек» туникообразного кроя и так называемые штаны с широким шагом. Поверх рубахи надевалось распашное платье - «чабуллу антер» - с отделкой золотным галуном по всему периметру и длинным узким рукавом, отворот которого - «енькъапакъ» - украшался золотной вышивкой.</vt:lpstr>
      <vt:lpstr>Глубокий вырез платья закрывала специальная деталь - «кокуслюк», которая выполняла утилитарную и декоративную функции, - на нее нашивали золотые монеты или оформляли иным способом. </vt:lpstr>
      <vt:lpstr> </vt:lpstr>
      <vt:lpstr>Слайд 7</vt:lpstr>
      <vt:lpstr>Головным убором считалась бархатная, обычно бордового цвета шапочка (фес), вышитая золотом или серебром, иногда украшенная мелкими монетами и покрытая круглой с узорами отделкой золотого цвета (фес къалпагьы). </vt:lpstr>
      <vt:lpstr>Женщины в возрасте повязывали голову платком, поверх которого в определенных ситуациях (молитва, поминки) накидывали длинное ритуальное головное покрывало «марама».</vt:lpstr>
      <vt:lpstr>Основой мужского костюма была туникообразная рубаха с широкими рукавами и небольшим воротничком-стойкой из некрашеной домотканины «кетен кольмек». </vt:lpstr>
      <vt:lpstr>Слайд 11</vt:lpstr>
      <vt:lpstr>Слайд 12</vt:lpstr>
      <vt:lpstr>Штаны с широким шагом на вздержке и глубокими внутренними карманами - «унчхурлу штан» - шились из льна, шерсти, сукна.</vt:lpstr>
      <vt:lpstr>Традиция постоянного ношения крымскими татарами каракулевой шапки-«халпах» жива до настоящего времени.</vt:lpstr>
      <vt:lpstr>Традиционный праздничный костюм, бесспорно, является настоящим произведением декоративно-прикладного искусства, отражающим уникальные исторические, этнографические и художественные особенности культуры крымско-татарского народа.</vt:lpstr>
      <vt:lpstr>Спасибо за внимание!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Крымскотатарский народный костюм</dc:title>
  <dc:creator>admin</dc:creator>
  <cp:lastModifiedBy>Home</cp:lastModifiedBy>
  <cp:revision>16</cp:revision>
  <dcterms:created xsi:type="dcterms:W3CDTF">2016-04-26T18:40:17Z</dcterms:created>
  <dcterms:modified xsi:type="dcterms:W3CDTF">2019-04-07T21:53:35Z</dcterms:modified>
</cp:coreProperties>
</file>