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61" r:id="rId5"/>
    <p:sldId id="264" r:id="rId6"/>
    <p:sldId id="268" r:id="rId7"/>
    <p:sldId id="270" r:id="rId8"/>
    <p:sldId id="262" r:id="rId9"/>
    <p:sldId id="260" r:id="rId10"/>
    <p:sldId id="263" r:id="rId11"/>
    <p:sldId id="265" r:id="rId12"/>
    <p:sldId id="271" r:id="rId13"/>
    <p:sldId id="258" r:id="rId14"/>
    <p:sldId id="259" r:id="rId15"/>
    <p:sldId id="266" r:id="rId16"/>
    <p:sldId id="267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BB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Photoshop\17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836712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270892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BFBB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  <p:transition>
    <p:wheel spokes="8"/>
    <p:sndAc>
      <p:stSnd>
        <p:snd r:embed="rId1" name="chimes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Photoshop\21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BFBB7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</p:cSld>
  <p:clrMapOvr>
    <a:masterClrMapping/>
  </p:clrMapOvr>
  <p:transition>
    <p:wheel spokes="8"/>
    <p:sndAc>
      <p:stSnd>
        <p:snd r:embed="rId1" name="chimes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Photoshop\2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ransition>
    <p:wheel spokes="8"/>
    <p:sndAc>
      <p:stSnd>
        <p:snd r:embed="rId4" name="chimes.wav" builtIn="1"/>
      </p:stSnd>
    </p:sndAc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FBFBB7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323850" y="836613"/>
            <a:ext cx="7772400" cy="45719"/>
          </a:xfrm>
        </p:spPr>
        <p:txBody>
          <a:bodyPr/>
          <a:lstStyle/>
          <a:p>
            <a:endParaRPr lang="ru-RU" dirty="0" smtClean="0">
              <a:latin typeface="Times New Roman" pitchFamily="18" charset="0"/>
              <a:ea typeface="GungsuhChe" pitchFamily="49" charset="-127"/>
              <a:cs typeface="Times New Roman" pitchFamily="18" charset="0"/>
            </a:endParaRPr>
          </a:p>
        </p:txBody>
      </p:sp>
      <p:sp>
        <p:nvSpPr>
          <p:cNvPr id="409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214290"/>
            <a:ext cx="8358246" cy="6143668"/>
          </a:xfrm>
        </p:spPr>
        <p:txBody>
          <a:bodyPr/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 национальном костюме –</a:t>
            </a:r>
          </a:p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образ народа</a:t>
            </a:r>
          </a:p>
          <a:p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Работу  подготовила </a:t>
            </a:r>
          </a:p>
          <a:p>
            <a:pPr algn="l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 algn="l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МБОУ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Криничненская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СШ»</a:t>
            </a:r>
          </a:p>
          <a:p>
            <a:pPr algn="l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Якубова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Сусана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евзиевна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admin\Desktop\pages_123_352275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1714488"/>
            <a:ext cx="5286380" cy="3000396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54230"/>
          </a:xfrm>
        </p:spPr>
        <p:txBody>
          <a:bodyPr/>
          <a:lstStyle/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Традиционный костюм во второй половине XIX века утратил прежние региональные различия и стал единым у всех крымских татар.</a:t>
            </a:r>
          </a:p>
          <a:p>
            <a:endParaRPr lang="ru-RU" dirty="0"/>
          </a:p>
        </p:txBody>
      </p:sp>
      <p:pic>
        <p:nvPicPr>
          <p:cNvPr id="2050" name="Picture 2" descr="C:\Users\admin\Desktop\wK2aPm05Su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2071678"/>
            <a:ext cx="7670801" cy="43561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642918"/>
            <a:ext cx="8495707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Photoshop\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7686" y="274638"/>
            <a:ext cx="4572032" cy="5869006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Основу женского костюма составляли широкая полотняная рубаха-платье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тюб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кольмек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туникообразного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кроя и так называемые штаны с широким шагом. Поверх рубахи надевалось распашное платье -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чабуллу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антер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- с отделкой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золотным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галуном по всему периметру и длинным узким рукавом, отворот которого -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енькъапакъ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- украшался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золотной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вышивкой.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4114800" cy="614366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85728"/>
            <a:ext cx="4274921" cy="6070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614734" cy="5940444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Глубокий вырез платья закрывала специальная деталь - «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кокуслюк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», которая выполняла утилитарную и декоративную функции, - на нее нашивали золотые монеты или оформляли иным способом. 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85728"/>
            <a:ext cx="40513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/>
          <a:lstStyle/>
          <a:p>
            <a:r>
              <a:rPr lang="ru-RU" sz="3200" dirty="0" smtClean="0"/>
              <a:t> 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14290"/>
            <a:ext cx="8186766" cy="2500331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Затем идет вокруг талии широкий плисовый кушак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йипши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къушакъ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шитый серебром или золотом с большими серебряными бляхами с рельефными узорами (копан).</a:t>
            </a:r>
            <a:endParaRPr lang="ru-RU" dirty="0"/>
          </a:p>
        </p:txBody>
      </p:sp>
      <p:pic>
        <p:nvPicPr>
          <p:cNvPr id="1026" name="Picture 2" descr="C:\Users\admin\Desktop\iskustva-tatar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786058"/>
            <a:ext cx="8286776" cy="38100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9124" y="4857760"/>
            <a:ext cx="4357718" cy="1785950"/>
          </a:xfrm>
        </p:spPr>
        <p:txBody>
          <a:bodyPr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Особое внимание крымские татарки уделяли украшениям головы. Волосы девушки обычно заплетали в две косы, которые откидывали на спину.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Users\admin\Desktop\XSVw0DpM6L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428736"/>
            <a:ext cx="3461171" cy="5143536"/>
          </a:xfrm>
          <a:prstGeom prst="rect">
            <a:avLst/>
          </a:prstGeom>
          <a:noFill/>
        </p:spPr>
      </p:pic>
      <p:pic>
        <p:nvPicPr>
          <p:cNvPr id="3076" name="Picture 4" descr="C:\Users\admin\Desktop\FsGoc0gId_Q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48" y="285728"/>
            <a:ext cx="4500570" cy="4429156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Photoshop\2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00438"/>
            <a:ext cx="8358246" cy="3000396"/>
          </a:xfrm>
        </p:spPr>
        <p:txBody>
          <a:bodyPr/>
          <a:lstStyle/>
          <a:p>
            <a:r>
              <a:rPr lang="ru-RU" sz="2800" dirty="0" smtClean="0"/>
              <a:t>Головным убором считалась бархатная, обычно бордового цвета шапочка (фес), вышитая золотом или серебром, иногда украшенная мелкими монетами и покрытая круглой с узорами отделкой золотого цвета (фес </a:t>
            </a:r>
            <a:r>
              <a:rPr lang="ru-RU" sz="2800" dirty="0" err="1" smtClean="0"/>
              <a:t>къалпагьы</a:t>
            </a:r>
            <a:r>
              <a:rPr lang="ru-RU" sz="2800" dirty="0" smtClean="0"/>
              <a:t>). </a:t>
            </a:r>
            <a:endParaRPr lang="ru-RU" dirty="0"/>
          </a:p>
        </p:txBody>
      </p:sp>
      <p:pic>
        <p:nvPicPr>
          <p:cNvPr id="6" name="Picture 2" descr="C:\Users\admin\Desktop\725255284.jpg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642910" y="214290"/>
            <a:ext cx="5547482" cy="3500461"/>
          </a:xfrm>
          <a:prstGeom prst="rect">
            <a:avLst/>
          </a:prstGeom>
          <a:noFill/>
        </p:spPr>
      </p:pic>
      <p:pic>
        <p:nvPicPr>
          <p:cNvPr id="4098" name="Picture 2" descr="C:\Users\admin\Desktop\24_10_2015_nazife_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72264" y="214290"/>
            <a:ext cx="2169914" cy="342900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E:\Photoshop\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2132" y="274638"/>
            <a:ext cx="3114668" cy="6154758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Женщины в возрасте повязывали голову платком, поверх которого в определенных ситуациях (молитва, поминки) накидывали длинное ритуальное головное покрывало «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марама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85720" y="214290"/>
            <a:ext cx="4714908" cy="651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Photoshop\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328982" cy="6011882"/>
          </a:xfrm>
        </p:spPr>
        <p:txBody>
          <a:bodyPr/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Основой мужского костюма была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туникообразная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рубаха с широкими рукавами и небольшим воротничком-стойкой из некрашеной домотканины «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кетен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кольмек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». 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68" y="1071546"/>
            <a:ext cx="5331158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686304" cy="529750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6314" y="357166"/>
            <a:ext cx="3900486" cy="5768997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Поверх рубахи надевали плотно прилегающий жилет, нарядный вариант которого имел целый ряд серебряных или вывязанных из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золотного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шнурка пуговиц.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 descr="C:\Users\admin\Desktop\FQj9TGFyPg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14290"/>
            <a:ext cx="4572032" cy="643169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3971924" cy="6215106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Ранний и самый распространенный вариант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крымскотатарского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пояса –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къушак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– шили из длинного полотнища тонкой шерстяной или шелковой ткани, часто с узором из поперечных полос (обычно красного цвета).</a:t>
            </a: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Крымскотатарский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пояс должен был трижды обхватывать талию, отчего и зависела его длина.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admin\Desktop\85881BB1-1C6B-48D4-8EEE-EB8B647E4654_w640_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285728"/>
            <a:ext cx="3167069" cy="6374569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Photoshop\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786314" y="274638"/>
            <a:ext cx="3900486" cy="5940444"/>
          </a:xfrm>
        </p:spPr>
        <p:txBody>
          <a:bodyPr/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Штаны с широким шагом на вздержке и глубокими внутренними карманами - «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унчхурлу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штан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» - шились из льна, шерсти, сукна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785786" y="357166"/>
            <a:ext cx="3760900" cy="620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Photoshop\1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257544" cy="5797568"/>
          </a:xfrm>
        </p:spPr>
        <p:txBody>
          <a:bodyPr/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Традиция постоянного ношения крымскими татарами каракулевой шапки-«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халпах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» жива до настоящего времени.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admin\Desktop\eeGoizSHSL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92530" y="214290"/>
            <a:ext cx="4929222" cy="5929354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7818" y="274638"/>
            <a:ext cx="3328982" cy="6154758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Традиционный праздничный костюм, бесспорно, является настоящим произведением декоративно-прикладного искусства, отражающим уникальные исторические, этнографические и художественные особенности культуры крымско-татарского народа.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22004"/>
            <a:ext cx="4143404" cy="622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/>
          <a:lstStyle/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4291"/>
            <a:ext cx="8229600" cy="1928826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5122" name="Picture 2" descr="C:\Users\admin\Desktop\f229a215a69bf67f81f54fdd5ab03ffd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2143116"/>
            <a:ext cx="5972175" cy="4019550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8"/>
    <p:sndAc>
      <p:stSnd>
        <p:snd r:embed="rId2" name="chimes.wav" builtIn="1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oldNight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GoldNight</Template>
  <TotalTime>115</TotalTime>
  <Words>380</Words>
  <Application>Microsoft Office PowerPoint</Application>
  <PresentationFormat>Экран (4:3)</PresentationFormat>
  <Paragraphs>27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GoldNight</vt:lpstr>
      <vt:lpstr>Слайд 1</vt:lpstr>
      <vt:lpstr>Слайд 2</vt:lpstr>
      <vt:lpstr>Слайд 3</vt:lpstr>
      <vt:lpstr>Основу женского костюма составляли широкая полотняная рубаха-платье «тюб кольмек» туникообразного кроя и так называемые штаны с широким шагом. Поверх рубахи надевалось распашное платье - «чабуллу антер» - с отделкой золотным галуном по всему периметру и длинным узким рукавом, отворот которого - «енькъапакъ» - украшался золотной вышивкой.</vt:lpstr>
      <vt:lpstr>Глубокий вырез платья закрывала специальная деталь - «кокуслюк», которая выполняла утилитарную и декоративную функции, - на нее нашивали золотые монеты или оформляли иным способом. </vt:lpstr>
      <vt:lpstr> </vt:lpstr>
      <vt:lpstr>Слайд 7</vt:lpstr>
      <vt:lpstr>Головным убором считалась бархатная, обычно бордового цвета шапочка (фес), вышитая золотом или серебром, иногда украшенная мелкими монетами и покрытая круглой с узорами отделкой золотого цвета (фес къалпагьы). </vt:lpstr>
      <vt:lpstr>Женщины в возрасте повязывали голову платком, поверх которого в определенных ситуациях (молитва, поминки) накидывали длинное ритуальное головное покрывало «марама».</vt:lpstr>
      <vt:lpstr>Основой мужского костюма была туникообразная рубаха с широкими рукавами и небольшим воротничком-стойкой из некрашеной домотканины «кетен кольмек». </vt:lpstr>
      <vt:lpstr>Слайд 11</vt:lpstr>
      <vt:lpstr>Слайд 12</vt:lpstr>
      <vt:lpstr>Штаны с широким шагом на вздержке и глубокими внутренними карманами - «унчхурлу штан» - шились из льна, шерсти, сукна.</vt:lpstr>
      <vt:lpstr>Традиция постоянного ношения крымскими татарами каракулевой шапки-«халпах» жива до настоящего времени.</vt:lpstr>
      <vt:lpstr>Традиционный праздничный костюм, бесспорно, является настоящим произведением декоративно-прикладного искусства, отражающим уникальные исторические, этнографические и художественные особенности культуры крымско-татарского народа.</vt:lpstr>
      <vt:lpstr>Спасибо за внимание!</vt:lpstr>
    </vt:vector>
  </TitlesOfParts>
  <Company>UralSOFT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Крымскотатарский народный костюм</dc:title>
  <dc:creator>admin</dc:creator>
  <cp:lastModifiedBy>Home</cp:lastModifiedBy>
  <cp:revision>16</cp:revision>
  <dcterms:created xsi:type="dcterms:W3CDTF">2016-04-26T18:40:17Z</dcterms:created>
  <dcterms:modified xsi:type="dcterms:W3CDTF">2019-04-07T21:53:35Z</dcterms:modified>
</cp:coreProperties>
</file>