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16"/>
  </p:notesMasterIdLst>
  <p:sldIdLst>
    <p:sldId id="263" r:id="rId2"/>
    <p:sldId id="260" r:id="rId3"/>
    <p:sldId id="279" r:id="rId4"/>
    <p:sldId id="278" r:id="rId5"/>
    <p:sldId id="269" r:id="rId6"/>
    <p:sldId id="270" r:id="rId7"/>
    <p:sldId id="274" r:id="rId8"/>
    <p:sldId id="276" r:id="rId9"/>
    <p:sldId id="277" r:id="rId10"/>
    <p:sldId id="275" r:id="rId11"/>
    <p:sldId id="271" r:id="rId12"/>
    <p:sldId id="280" r:id="rId13"/>
    <p:sldId id="257" r:id="rId14"/>
    <p:sldId id="25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706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2898D8-3922-4D07-8A71-53ACE466C5B8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E45FD0-A6BE-4A66-9980-EEF7107C1E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9547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E8341-4147-4CD4-BDB0-7AB2014C9D4E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472F4-07AF-4786-9567-B34CA24F3A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2839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E8341-4147-4CD4-BDB0-7AB2014C9D4E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472F4-07AF-4786-9567-B34CA24F3A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188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E8341-4147-4CD4-BDB0-7AB2014C9D4E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472F4-07AF-4786-9567-B34CA24F3A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148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E8341-4147-4CD4-BDB0-7AB2014C9D4E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472F4-07AF-4786-9567-B34CA24F3A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856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E8341-4147-4CD4-BDB0-7AB2014C9D4E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472F4-07AF-4786-9567-B34CA24F3A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010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E8341-4147-4CD4-BDB0-7AB2014C9D4E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472F4-07AF-4786-9567-B34CA24F3A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9392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E8341-4147-4CD4-BDB0-7AB2014C9D4E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472F4-07AF-4786-9567-B34CA24F3A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398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E8341-4147-4CD4-BDB0-7AB2014C9D4E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472F4-07AF-4786-9567-B34CA24F3A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7073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E8341-4147-4CD4-BDB0-7AB2014C9D4E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472F4-07AF-4786-9567-B34CA24F3A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E8341-4147-4CD4-BDB0-7AB2014C9D4E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472F4-07AF-4786-9567-B34CA24F3A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513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E8341-4147-4CD4-BDB0-7AB2014C9D4E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472F4-07AF-4786-9567-B34CA24F3A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9559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DE8341-4147-4CD4-BDB0-7AB2014C9D4E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8472F4-07AF-4786-9567-B34CA24F3A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0704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332656"/>
            <a:ext cx="6172200" cy="18943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Урок математики</a:t>
            </a:r>
            <a:br>
              <a:rPr lang="ru-RU" dirty="0" smtClean="0"/>
            </a:br>
            <a:r>
              <a:rPr lang="ru-RU" dirty="0" smtClean="0"/>
              <a:t> 2 класс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4400" dirty="0" smtClean="0"/>
              <a:t>Тема: Закрепление изученного. Решение задач 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10080" y="4293096"/>
            <a:ext cx="6400800" cy="1752600"/>
          </a:xfrm>
        </p:spPr>
        <p:txBody>
          <a:bodyPr>
            <a:normAutofit fontScale="92500"/>
          </a:bodyPr>
          <a:lstStyle/>
          <a:p>
            <a:endParaRPr lang="ru-RU" dirty="0" smtClean="0"/>
          </a:p>
          <a:p>
            <a:r>
              <a:rPr lang="ru-RU" dirty="0" smtClean="0">
                <a:solidFill>
                  <a:schemeClr val="tx1"/>
                </a:solidFill>
              </a:rPr>
              <a:t>Подготовила: учитель начальных классов Егоркина Лилия Николаевна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17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8229600" cy="273630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ноября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Классная работа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  22   32    …    …   …   …   …   …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3730513"/>
            <a:ext cx="153760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 . д.</a:t>
            </a:r>
          </a:p>
        </p:txBody>
      </p:sp>
    </p:spTree>
    <p:extLst>
      <p:ext uri="{BB962C8B-B14F-4D97-AF65-F5344CB8AC3E}">
        <p14:creationId xmlns:p14="http://schemas.microsoft.com/office/powerpoint/2010/main" val="1625934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Лены 5 маков и 8 ромашек. Сколько цветов у Лены?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Лены 13 цветков. Из них 8 ромашек, а остальные маки. Сколько маков у Лены?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Лены 5 маков и 8 ромашек. На сколько маков меньше , чем ромашек?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8-5=3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1)5+8=13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13-8=5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3635896" y="1988840"/>
            <a:ext cx="1296144" cy="100811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3923928" y="3284984"/>
            <a:ext cx="1080120" cy="100811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4067944" y="2060848"/>
            <a:ext cx="864096" cy="273630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1092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Ученик стр. № 64 № 2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653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3370386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92689" y="2096852"/>
            <a:ext cx="5040560" cy="237626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7092280" y="3284984"/>
            <a:ext cx="12961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4865079"/>
            <a:ext cx="823821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необходимо проволоки, 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огородить участок для огорода со 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сторонами 10 м и 6 м?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832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12" b="4993"/>
          <a:stretch/>
        </p:blipFill>
        <p:spPr bwMode="auto">
          <a:xfrm>
            <a:off x="467544" y="620688"/>
            <a:ext cx="8115970" cy="5770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728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03688" y="1484784"/>
            <a:ext cx="7931224" cy="4873752"/>
          </a:xfrm>
        </p:spPr>
        <p:txBody>
          <a:bodyPr/>
          <a:lstStyle/>
          <a:p>
            <a:pPr marL="0" indent="0">
              <a:buNone/>
            </a:pPr>
            <a:r>
              <a:rPr lang="ru-RU" sz="4400" dirty="0" smtClean="0"/>
              <a:t>Прозвенел звонок веселый.</a:t>
            </a:r>
          </a:p>
          <a:p>
            <a:pPr marL="0" indent="0">
              <a:buNone/>
            </a:pPr>
            <a:r>
              <a:rPr lang="ru-RU" sz="4400" dirty="0" smtClean="0"/>
              <a:t>Мы начать урок готовы.</a:t>
            </a:r>
          </a:p>
          <a:p>
            <a:pPr marL="0" indent="0">
              <a:buNone/>
            </a:pPr>
            <a:r>
              <a:rPr lang="ru-RU" sz="4400" dirty="0" smtClean="0"/>
              <a:t>Будем слушать, рассуждать,</a:t>
            </a:r>
          </a:p>
          <a:p>
            <a:pPr marL="0" indent="0">
              <a:buNone/>
            </a:pPr>
            <a:r>
              <a:rPr lang="ru-RU" sz="4400" dirty="0" smtClean="0"/>
              <a:t>И друг другу помогать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2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Девиз урока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fontAlgn="base">
              <a:buNone/>
            </a:pPr>
            <a:r>
              <a:rPr lang="ru-RU" sz="5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Думаем – быстро! </a:t>
            </a:r>
          </a:p>
          <a:p>
            <a:pPr marL="0" indent="0" algn="ctr" fontAlgn="base">
              <a:buNone/>
            </a:pPr>
            <a:r>
              <a:rPr lang="ru-RU" sz="5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Отвечаем – правильно! </a:t>
            </a:r>
          </a:p>
          <a:p>
            <a:pPr marL="0" indent="0" algn="ctr" fontAlgn="base">
              <a:buNone/>
            </a:pPr>
            <a:r>
              <a:rPr lang="ru-RU" sz="5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Считаем – точно! </a:t>
            </a:r>
          </a:p>
          <a:p>
            <a:pPr marL="0" indent="0" algn="ctr" fontAlgn="base">
              <a:buNone/>
            </a:pPr>
            <a:r>
              <a:rPr lang="ru-RU" sz="5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Пишем </a:t>
            </a:r>
            <a:r>
              <a:rPr lang="ru-RU" sz="5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5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красиво!</a:t>
            </a:r>
            <a:endParaRPr lang="ru-RU" sz="5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4458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92824" y="1003857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43808" y="976256"/>
            <a:ext cx="8640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32040" y="976255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64288" y="980728"/>
            <a:ext cx="9361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1352" y="3573016"/>
            <a:ext cx="8640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H="1">
            <a:off x="921352" y="1844824"/>
            <a:ext cx="338280" cy="43204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259632" y="1844824"/>
            <a:ext cx="288032" cy="43204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stCxn id="4" idx="2"/>
          </p:cNvCxnSpPr>
          <p:nvPr/>
        </p:nvCxnSpPr>
        <p:spPr>
          <a:xfrm flipH="1">
            <a:off x="2915816" y="1745697"/>
            <a:ext cx="360040" cy="53117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>
            <a:stCxn id="4" idx="2"/>
          </p:cNvCxnSpPr>
          <p:nvPr/>
        </p:nvCxnSpPr>
        <p:spPr>
          <a:xfrm>
            <a:off x="3275856" y="1745697"/>
            <a:ext cx="288032" cy="53117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H="1">
            <a:off x="5148064" y="1773298"/>
            <a:ext cx="288032" cy="50357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stCxn id="5" idx="2"/>
          </p:cNvCxnSpPr>
          <p:nvPr/>
        </p:nvCxnSpPr>
        <p:spPr>
          <a:xfrm>
            <a:off x="5436096" y="1745696"/>
            <a:ext cx="288032" cy="53117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>
            <a:stCxn id="6" idx="2"/>
          </p:cNvCxnSpPr>
          <p:nvPr/>
        </p:nvCxnSpPr>
        <p:spPr>
          <a:xfrm flipH="1">
            <a:off x="7380312" y="1750169"/>
            <a:ext cx="252028" cy="52670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>
            <a:stCxn id="6" idx="2"/>
          </p:cNvCxnSpPr>
          <p:nvPr/>
        </p:nvCxnSpPr>
        <p:spPr>
          <a:xfrm>
            <a:off x="7632340" y="1750169"/>
            <a:ext cx="324036" cy="52670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H="1">
            <a:off x="921352" y="4342457"/>
            <a:ext cx="338280" cy="45469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1259632" y="4342457"/>
            <a:ext cx="288032" cy="45469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862112" y="3573016"/>
            <a:ext cx="7553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644008" y="3614159"/>
            <a:ext cx="8640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092280" y="3614158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 flipH="1">
            <a:off x="2862112" y="4383600"/>
            <a:ext cx="341736" cy="41355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>
            <a:stCxn id="32" idx="2"/>
          </p:cNvCxnSpPr>
          <p:nvPr/>
        </p:nvCxnSpPr>
        <p:spPr>
          <a:xfrm>
            <a:off x="3239780" y="4342457"/>
            <a:ext cx="324108" cy="45469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H="1">
            <a:off x="4764024" y="4342457"/>
            <a:ext cx="257168" cy="45469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5044040" y="4311592"/>
            <a:ext cx="248040" cy="48556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flipH="1">
            <a:off x="7092280" y="4342457"/>
            <a:ext cx="330356" cy="45469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7429428" y="4342545"/>
            <a:ext cx="202912" cy="45460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725366" y="2292841"/>
            <a:ext cx="3349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419872" y="2241935"/>
            <a:ext cx="5040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968044" y="2220231"/>
            <a:ext cx="2160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154246" y="2256807"/>
            <a:ext cx="3388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88118" y="4757083"/>
            <a:ext cx="3349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383868" y="4678806"/>
            <a:ext cx="2880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5076056" y="4669750"/>
            <a:ext cx="4320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7506326" y="4703496"/>
            <a:ext cx="4680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9" name="Прямая соединительная линия 68"/>
          <p:cNvCxnSpPr/>
          <p:nvPr/>
        </p:nvCxnSpPr>
        <p:spPr>
          <a:xfrm>
            <a:off x="1403648" y="2924944"/>
            <a:ext cx="64807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/>
        </p:nvCxnSpPr>
        <p:spPr>
          <a:xfrm>
            <a:off x="2627784" y="2888940"/>
            <a:ext cx="61199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/>
        </p:nvCxnSpPr>
        <p:spPr>
          <a:xfrm>
            <a:off x="5508104" y="2888940"/>
            <a:ext cx="576064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>
            <a:off x="7794358" y="2924944"/>
            <a:ext cx="522058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/>
          <p:nvPr/>
        </p:nvCxnSpPr>
        <p:spPr>
          <a:xfrm>
            <a:off x="1353400" y="5301208"/>
            <a:ext cx="547536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/>
          <p:nvPr/>
        </p:nvCxnSpPr>
        <p:spPr>
          <a:xfrm>
            <a:off x="2699792" y="5301208"/>
            <a:ext cx="539987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/>
          <p:cNvCxnSpPr/>
          <p:nvPr/>
        </p:nvCxnSpPr>
        <p:spPr>
          <a:xfrm>
            <a:off x="4427984" y="5301208"/>
            <a:ext cx="540060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/>
          <p:cNvCxnSpPr/>
          <p:nvPr/>
        </p:nvCxnSpPr>
        <p:spPr>
          <a:xfrm>
            <a:off x="6876256" y="5301208"/>
            <a:ext cx="504056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1507556" y="2248815"/>
            <a:ext cx="2737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2714607" y="2220230"/>
            <a:ext cx="5040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5652120" y="2220229"/>
            <a:ext cx="2880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7875367" y="2248814"/>
            <a:ext cx="3600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1437600" y="4704164"/>
            <a:ext cx="2201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2809062" y="4704164"/>
            <a:ext cx="466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4388552" y="4691446"/>
            <a:ext cx="5040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6954045" y="4678805"/>
            <a:ext cx="3034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617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  <p:bldP spid="90" grpId="0"/>
      <p:bldP spid="91" grpId="0"/>
      <p:bldP spid="92" grpId="0"/>
      <p:bldP spid="93" grpId="0"/>
      <p:bldP spid="94" grpId="0"/>
      <p:bldP spid="9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  <a:endParaRPr lang="ru-RU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1835696" y="1173522"/>
            <a:ext cx="13681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-</a:t>
            </a: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V="1">
            <a:off x="1763688" y="1811593"/>
            <a:ext cx="1224136" cy="50405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923928" y="1349928"/>
            <a:ext cx="16995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+6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3851920" y="2096852"/>
            <a:ext cx="1296144" cy="64807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2843808" y="2636912"/>
            <a:ext cx="115212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124013" y="1457407"/>
            <a:ext cx="13604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-10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V="1">
            <a:off x="6372200" y="1883363"/>
            <a:ext cx="1512168" cy="52069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5148064" y="2924944"/>
            <a:ext cx="122413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7740352" y="2315649"/>
            <a:ext cx="115212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6620387" y="2636912"/>
            <a:ext cx="1728192" cy="100811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272300" y="2988109"/>
            <a:ext cx="936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-7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5436096" y="4149080"/>
            <a:ext cx="136815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082248" y="3789040"/>
            <a:ext cx="1281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 flipH="1">
            <a:off x="3851920" y="3911439"/>
            <a:ext cx="1512168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Овал 17"/>
          <p:cNvSpPr/>
          <p:nvPr/>
        </p:nvSpPr>
        <p:spPr>
          <a:xfrm>
            <a:off x="2392924" y="3284984"/>
            <a:ext cx="1404156" cy="1427386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27584" y="4581128"/>
            <a:ext cx="504056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97- в парк</a:t>
            </a:r>
          </a:p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98-в зоопарк</a:t>
            </a:r>
          </a:p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99-в магазин</a:t>
            </a:r>
          </a:p>
          <a:p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3077834" y="2008669"/>
            <a:ext cx="7740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ru-RU" sz="4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64088" y="2168087"/>
            <a:ext cx="7553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  <a:endParaRPr lang="ru-RU" sz="4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970910" y="1556519"/>
            <a:ext cx="7553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ru-RU" sz="4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997856" y="3449774"/>
            <a:ext cx="3743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4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740005" y="3629345"/>
            <a:ext cx="80022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</a:t>
            </a:r>
            <a:endParaRPr lang="ru-RU" sz="48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674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/>
      <p:bldP spid="21" grpId="0"/>
      <p:bldP spid="22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94" t="4673" r="25113" b="3301"/>
          <a:stretch/>
        </p:blipFill>
        <p:spPr bwMode="auto">
          <a:xfrm>
            <a:off x="621889" y="708523"/>
            <a:ext cx="1571332" cy="1836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600" y="2420888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р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868736"/>
            <a:ext cx="1307315" cy="1307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13389" y="2176051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60 р.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868736"/>
            <a:ext cx="1467591" cy="1467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76056" y="1569536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р.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2" t="13087" r="4094" b="16558"/>
          <a:stretch/>
        </p:blipFill>
        <p:spPr bwMode="auto">
          <a:xfrm>
            <a:off x="6261321" y="868736"/>
            <a:ext cx="2231136" cy="1179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588224" y="1626927"/>
            <a:ext cx="817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 р.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89" y="2996952"/>
            <a:ext cx="1533550" cy="15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01133" y="3774231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р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101219"/>
            <a:ext cx="1755604" cy="1346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345850" y="4034719"/>
            <a:ext cx="817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 р.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879" y="2683704"/>
            <a:ext cx="1957271" cy="1957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588223" y="4005063"/>
            <a:ext cx="8178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 р.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31" name="Picture 11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52" r="23505"/>
          <a:stretch/>
        </p:blipFill>
        <p:spPr bwMode="auto">
          <a:xfrm>
            <a:off x="971600" y="4797152"/>
            <a:ext cx="1104088" cy="1559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962091" y="5795972"/>
            <a:ext cx="10257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35 р.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298" y="4958627"/>
            <a:ext cx="1785685" cy="1236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860030" y="5733085"/>
            <a:ext cx="10355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 р.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616" y="4725144"/>
            <a:ext cx="1353878" cy="1388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457984" y="5790910"/>
            <a:ext cx="1040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 р.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269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52736"/>
            <a:ext cx="2661744" cy="177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963595"/>
            <a:ext cx="2775843" cy="1952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58" t="-2884" r="24935" b="1"/>
          <a:stretch/>
        </p:blipFill>
        <p:spPr bwMode="auto">
          <a:xfrm>
            <a:off x="6647687" y="1052737"/>
            <a:ext cx="1362457" cy="189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75656" y="2885082"/>
            <a:ext cx="8640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11960" y="2944149"/>
            <a:ext cx="7920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28232" y="2826799"/>
            <a:ext cx="7920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7624" y="4365104"/>
            <a:ext cx="19416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10-8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6136" y="4365104"/>
            <a:ext cx="15327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10+8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402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Закрепление изученного. Решение задач.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043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Условие</a:t>
            </a:r>
          </a:p>
          <a:p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</a:t>
            </a:r>
          </a:p>
          <a:p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</a:t>
            </a:r>
          </a:p>
          <a:p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 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Ответ: 10 кг моркови собрала бабушка с огорода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Бабушка собрала с огорода 12 кг капусты, а моркови на 2 кг меньше.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12-2=10 (кг)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килограмм моркови собрала бабушка?</a:t>
            </a:r>
          </a:p>
          <a:p>
            <a:endParaRPr lang="ru-RU" dirty="0"/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3347864" y="2060848"/>
            <a:ext cx="1296144" cy="100811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3131840" y="2996952"/>
            <a:ext cx="1584176" cy="18002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3347864" y="3897052"/>
            <a:ext cx="1296144" cy="39604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2843808" y="2132856"/>
            <a:ext cx="1872208" cy="2664296"/>
          </a:xfrm>
          <a:prstGeom prst="straightConnector1">
            <a:avLst/>
          </a:prstGeom>
          <a:ln w="571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8104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510</TotalTime>
  <Words>263</Words>
  <Application>Microsoft Office PowerPoint</Application>
  <PresentationFormat>Экран (4:3)</PresentationFormat>
  <Paragraphs>93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    Урок математики  2 класс  Тема: Закрепление изученного. Решение задач </vt:lpstr>
      <vt:lpstr>Презентация PowerPoint</vt:lpstr>
      <vt:lpstr>Девиз урока</vt:lpstr>
      <vt:lpstr>Презентация PowerPoint</vt:lpstr>
      <vt:lpstr>Презентация PowerPoint</vt:lpstr>
      <vt:lpstr>Презентация PowerPoint</vt:lpstr>
      <vt:lpstr>Презентация PowerPoint</vt:lpstr>
      <vt:lpstr>Закрепление изученного. Решение задач.</vt:lpstr>
      <vt:lpstr>Презентация PowerPoint</vt:lpstr>
      <vt:lpstr>25 ноября Классная работа 12   22   32    …    …   …   …   …   … </vt:lpstr>
      <vt:lpstr>Презентация PowerPoint</vt:lpstr>
      <vt:lpstr>Ученик стр. № 64 № 2</vt:lpstr>
      <vt:lpstr>10 м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36</cp:revision>
  <dcterms:created xsi:type="dcterms:W3CDTF">2022-11-07T17:44:58Z</dcterms:created>
  <dcterms:modified xsi:type="dcterms:W3CDTF">2022-11-24T17:13:22Z</dcterms:modified>
</cp:coreProperties>
</file>