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68" r:id="rId4"/>
    <p:sldId id="265" r:id="rId5"/>
    <p:sldId id="267" r:id="rId6"/>
    <p:sldId id="274" r:id="rId7"/>
    <p:sldId id="258" r:id="rId8"/>
    <p:sldId id="269" r:id="rId9"/>
    <p:sldId id="270" r:id="rId10"/>
    <p:sldId id="271" r:id="rId11"/>
    <p:sldId id="272" r:id="rId12"/>
    <p:sldId id="273" r:id="rId13"/>
    <p:sldId id="275" r:id="rId14"/>
    <p:sldId id="263" r:id="rId15"/>
    <p:sldId id="261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57691-074E-40FB-AD8C-6D39641E8AB8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606ED-8BA4-4DEC-B161-3715514D6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1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606ED-8BA4-4DEC-B161-3715514D66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4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/>
          <a:stretch/>
        </p:blipFill>
        <p:spPr bwMode="auto">
          <a:xfrm>
            <a:off x="0" y="44624"/>
            <a:ext cx="9144000" cy="683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97152"/>
            <a:ext cx="8712968" cy="1828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Ты сам – мастер декоративно – прикладного искусства. Лоскутная </a:t>
            </a:r>
            <a:r>
              <a:rPr lang="ru-RU" b="1" dirty="0" smtClean="0"/>
              <a:t>аппликация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66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836712"/>
            <a:ext cx="6196405" cy="4886357"/>
          </a:xfrm>
        </p:spPr>
        <p:txBody>
          <a:bodyPr/>
          <a:lstStyle/>
          <a:p>
            <a:r>
              <a:rPr lang="ru-RU" u="sng" dirty="0"/>
              <a:t>Сюжет</a:t>
            </a:r>
            <a:r>
              <a:rPr lang="ru-RU" dirty="0"/>
              <a:t> - это определенное событие, ситуация, явление, изображенное в произведении.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4" t="3309" r="2009" b="11287"/>
          <a:stretch/>
        </p:blipFill>
        <p:spPr bwMode="auto">
          <a:xfrm>
            <a:off x="899592" y="2204864"/>
            <a:ext cx="26599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01878"/>
            <a:ext cx="3067432" cy="214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00" y="3356992"/>
            <a:ext cx="4060676" cy="30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836712"/>
            <a:ext cx="6480720" cy="4886357"/>
          </a:xfrm>
        </p:spPr>
        <p:txBody>
          <a:bodyPr/>
          <a:lstStyle/>
          <a:p>
            <a:pPr algn="just"/>
            <a:r>
              <a:rPr lang="ru-RU" sz="2000" u="sng" dirty="0"/>
              <a:t>Плоскостная и </a:t>
            </a:r>
            <a:br>
              <a:rPr lang="ru-RU" sz="2000" u="sng" dirty="0"/>
            </a:br>
            <a:r>
              <a:rPr lang="ru-RU" sz="2000" u="sng" dirty="0"/>
              <a:t>рельефная </a:t>
            </a:r>
            <a:r>
              <a:rPr lang="ru-RU" sz="2000" u="sng" dirty="0" smtClean="0"/>
              <a:t>аппликация </a:t>
            </a:r>
            <a:r>
              <a:rPr lang="ru-RU" sz="2000" dirty="0" smtClean="0"/>
              <a:t>Для </a:t>
            </a:r>
            <a:r>
              <a:rPr lang="ru-RU" sz="2000" dirty="0"/>
              <a:t>получения рельефного изображения под вырезанные фигуры подкладывают вату, тряпочки, поролон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24003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358932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0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908720"/>
            <a:ext cx="6196405" cy="4814349"/>
          </a:xfrm>
        </p:spPr>
        <p:txBody>
          <a:bodyPr>
            <a:normAutofit/>
          </a:bodyPr>
          <a:lstStyle/>
          <a:p>
            <a:r>
              <a:rPr lang="ru-RU" sz="2000" dirty="0"/>
              <a:t>Объемная аппликация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1478753"/>
            <a:ext cx="2836869" cy="30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30323"/>
            <a:ext cx="2736304" cy="294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3913617" cy="29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0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65245" cy="1202485"/>
          </a:xfrm>
        </p:spPr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00808"/>
            <a:ext cx="6196405" cy="4022261"/>
          </a:xfrm>
        </p:spPr>
        <p:txBody>
          <a:bodyPr/>
          <a:lstStyle/>
          <a:p>
            <a:pPr algn="just"/>
            <a:r>
              <a:rPr lang="ru-RU" sz="2000" dirty="0"/>
              <a:t>Создание </a:t>
            </a:r>
            <a:r>
              <a:rPr lang="ru-RU" sz="2000" dirty="0" smtClean="0"/>
              <a:t>вазы с цветам, </a:t>
            </a:r>
            <a:r>
              <a:rPr lang="ru-RU" sz="2000" dirty="0"/>
              <a:t>при помощи тканевый </a:t>
            </a:r>
            <a:r>
              <a:rPr lang="ru-RU" sz="2000" dirty="0" smtClean="0"/>
              <a:t>лоскутков или цветной бумаги. </a:t>
            </a:r>
            <a:endParaRPr lang="ru-RU" sz="2000" dirty="0"/>
          </a:p>
          <a:p>
            <a:pPr algn="just"/>
            <a:r>
              <a:rPr lang="ru-RU" sz="2000" dirty="0"/>
              <a:t>1) Необходимо нарисовать </a:t>
            </a:r>
            <a:r>
              <a:rPr lang="ru-RU" sz="2000" dirty="0" smtClean="0"/>
              <a:t>вазу с цветам.</a:t>
            </a:r>
            <a:endParaRPr lang="ru-RU" sz="2000" dirty="0"/>
          </a:p>
          <a:p>
            <a:pPr algn="just"/>
            <a:r>
              <a:rPr lang="ru-RU" sz="2000" dirty="0"/>
              <a:t>2) Подобрать по цветам и текстуре наиболее подходящие лоскутки ткани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91308"/>
            <a:ext cx="1978303" cy="282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2181"/>
            <a:ext cx="2353444" cy="29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2181"/>
            <a:ext cx="2304256" cy="282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8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Продолжите предложение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Сегодня я узнал(а)…</a:t>
            </a:r>
          </a:p>
          <a:p>
            <a:r>
              <a:rPr lang="ru-RU" sz="2000" dirty="0"/>
              <a:t>Было интересно…</a:t>
            </a:r>
          </a:p>
          <a:p>
            <a:r>
              <a:rPr lang="ru-RU" sz="2000" dirty="0"/>
              <a:t>Было трудно…</a:t>
            </a:r>
          </a:p>
          <a:p>
            <a:r>
              <a:rPr lang="ru-RU" sz="2000" dirty="0"/>
              <a:t>Теперь я могу…</a:t>
            </a:r>
          </a:p>
          <a:p>
            <a:r>
              <a:rPr lang="ru-RU" sz="2000" dirty="0"/>
              <a:t>У меня получилось…</a:t>
            </a:r>
          </a:p>
          <a:p>
            <a:r>
              <a:rPr lang="ru-RU" sz="2000" dirty="0"/>
              <a:t>Меня удивило…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123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Повторение пройденного материала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dirty="0" smtClean="0"/>
              <a:t>Из каких материалов можно сделать аппликацию?</a:t>
            </a:r>
          </a:p>
          <a:p>
            <a:pPr algn="just"/>
            <a:r>
              <a:rPr lang="ru-RU" sz="2000" dirty="0" smtClean="0"/>
              <a:t>Какие классификации аппликации вы запомнили?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3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Домашнее задание-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sz="4000" dirty="0" smtClean="0"/>
              <a:t>закончить </a:t>
            </a:r>
            <a:r>
              <a:rPr lang="ru-RU" sz="4000" dirty="0"/>
              <a:t>работу, сфотографировать, прислать на почту </a:t>
            </a:r>
            <a:r>
              <a:rPr lang="en-US" sz="4000" dirty="0" err="1"/>
              <a:t>ilicheva</a:t>
            </a:r>
            <a:r>
              <a:rPr lang="ru-RU" sz="4000" dirty="0"/>
              <a:t>300384@</a:t>
            </a:r>
            <a:r>
              <a:rPr lang="en-US" sz="4000" dirty="0"/>
              <a:t>mail</a:t>
            </a:r>
            <a:r>
              <a:rPr lang="ru-RU" sz="4000" dirty="0"/>
              <a:t>.</a:t>
            </a:r>
            <a:r>
              <a:rPr lang="en-US" sz="4000" dirty="0" err="1"/>
              <a:t>ru</a:t>
            </a:r>
            <a:r>
              <a:rPr lang="ru-RU" sz="4000" dirty="0"/>
              <a:t>  или принести на следующий урок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76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аппликация?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/>
              <a:t>Аппликация- это распространенный </a:t>
            </a:r>
            <a:r>
              <a:rPr lang="ru-RU" sz="2000" dirty="0"/>
              <a:t>вид декоративно-прикладного искусства. Аппликация (от лат. "прикладывание") – создание художественных изображений наклеиванием на некоторую поверхность (основу) кусочков какого-либо материала; также – изображение, узор, созданные таким образом.</a:t>
            </a:r>
          </a:p>
        </p:txBody>
      </p:sp>
    </p:spTree>
    <p:extLst>
      <p:ext uri="{BB962C8B-B14F-4D97-AF65-F5344CB8AC3E}">
        <p14:creationId xmlns:p14="http://schemas.microsoft.com/office/powerpoint/2010/main" val="369541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764704"/>
            <a:ext cx="6196405" cy="495836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Аппликация классифицируется по:</a:t>
            </a:r>
          </a:p>
          <a:p>
            <a:r>
              <a:rPr lang="ru-RU" sz="2000" dirty="0" smtClean="0"/>
              <a:t>Форме (плоская, объемная)</a:t>
            </a:r>
          </a:p>
          <a:p>
            <a:r>
              <a:rPr lang="ru-RU" sz="2000" dirty="0" smtClean="0"/>
              <a:t>Цвету (одноцветная, многоцветная)</a:t>
            </a:r>
          </a:p>
          <a:p>
            <a:r>
              <a:rPr lang="ru-RU" sz="2000" dirty="0" smtClean="0"/>
              <a:t>Тематике (сюжетная, декоративная, предметная) </a:t>
            </a:r>
          </a:p>
          <a:p>
            <a:r>
              <a:rPr lang="ru-RU" sz="2000" dirty="0" smtClean="0"/>
              <a:t>Способу крепления (однослойная, многослойная)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6881"/>
            <a:ext cx="2016224" cy="17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1451"/>
            <a:ext cx="2138561" cy="213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7"/>
          <a:stretch/>
        </p:blipFill>
        <p:spPr bwMode="auto">
          <a:xfrm>
            <a:off x="2483768" y="3298287"/>
            <a:ext cx="160729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2088" y="4696600"/>
            <a:ext cx="2252171" cy="162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14997"/>
            <a:ext cx="1819677" cy="261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20" y="3645024"/>
            <a:ext cx="1841425" cy="24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20" y="4041236"/>
            <a:ext cx="224313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62" y="3068971"/>
            <a:ext cx="2592705" cy="19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90" y="4902566"/>
            <a:ext cx="2692248" cy="16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лоскуты?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132856"/>
            <a:ext cx="6196405" cy="36038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Лоскуты – это остатки </a:t>
            </a:r>
            <a:r>
              <a:rPr lang="ru-RU" sz="2000" dirty="0"/>
              <a:t>ткани, кожи и т.п. в текстильном, швейном и </a:t>
            </a:r>
            <a:r>
              <a:rPr lang="ru-RU" sz="2000" dirty="0" smtClean="0"/>
              <a:t>кожаном </a:t>
            </a:r>
            <a:r>
              <a:rPr lang="ru-RU" sz="2000" dirty="0"/>
              <a:t>производствах.</a:t>
            </a:r>
          </a:p>
        </p:txBody>
      </p:sp>
    </p:spTree>
    <p:extLst>
      <p:ext uri="{BB962C8B-B14F-4D97-AF65-F5344CB8AC3E}">
        <p14:creationId xmlns:p14="http://schemas.microsoft.com/office/powerpoint/2010/main" val="22233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692696"/>
            <a:ext cx="6196405" cy="5030373"/>
          </a:xfrm>
        </p:spPr>
        <p:txBody>
          <a:bodyPr/>
          <a:lstStyle/>
          <a:p>
            <a:pPr algn="just"/>
            <a:r>
              <a:rPr lang="ru-RU" sz="2000" dirty="0"/>
              <a:t>Лоскутная аппликация – это одна из разновидностей рукоделия; это способ создания орнаментов, изображений путём </a:t>
            </a:r>
            <a:r>
              <a:rPr lang="ru-RU" sz="2000" dirty="0" err="1"/>
              <a:t>нашивания</a:t>
            </a:r>
            <a:r>
              <a:rPr lang="ru-RU" sz="2000" dirty="0"/>
              <a:t>, наклеивания на ткань, бумагу и т. п. разноцветных кусочков какого-либо материала (ткань, бумага, мех, соломка и т. п.) другого цвета или выделки, а также орнамент, изображение, созданные по такому способу, придающему им особую рельефность.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16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выполнения лоскутной аппликации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подбор </a:t>
            </a:r>
            <a:r>
              <a:rPr lang="ru-RU" dirty="0"/>
              <a:t>ткани по цвету; </a:t>
            </a:r>
          </a:p>
          <a:p>
            <a:r>
              <a:rPr lang="ru-RU" dirty="0"/>
              <a:t>создание эскиза и определение параметров </a:t>
            </a:r>
            <a:r>
              <a:rPr lang="ru-RU" dirty="0" smtClean="0"/>
              <a:t>изделия (размер, текстура т.д.);</a:t>
            </a:r>
            <a:endParaRPr lang="ru-RU" dirty="0"/>
          </a:p>
          <a:p>
            <a:r>
              <a:rPr lang="ru-RU" dirty="0"/>
              <a:t> подготовка ткани к аппликации; </a:t>
            </a:r>
          </a:p>
          <a:p>
            <a:r>
              <a:rPr lang="ru-RU" dirty="0"/>
              <a:t>подготовка основы для аппликации; составление композиции из деталей в соответствии с эскизом; </a:t>
            </a:r>
          </a:p>
          <a:p>
            <a:r>
              <a:rPr lang="ru-RU" dirty="0"/>
              <a:t>наклеивание вырезанных деталей на подготовленную поверхность; </a:t>
            </a:r>
          </a:p>
          <a:p>
            <a:r>
              <a:rPr lang="ru-RU" dirty="0"/>
              <a:t>создание дополнительных эффектов, оформление аппликации.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3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урока потребуется: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/>
              <a:t>Картон</a:t>
            </a:r>
            <a:endParaRPr lang="ru-RU" sz="2000" dirty="0"/>
          </a:p>
          <a:p>
            <a:pPr algn="just"/>
            <a:r>
              <a:rPr lang="ru-RU" sz="2000" dirty="0" smtClean="0"/>
              <a:t>ножницы</a:t>
            </a:r>
            <a:endParaRPr lang="ru-RU" sz="2000" dirty="0"/>
          </a:p>
          <a:p>
            <a:pPr algn="just"/>
            <a:r>
              <a:rPr lang="ru-RU" sz="2000" dirty="0" smtClean="0"/>
              <a:t>клей</a:t>
            </a:r>
            <a:endParaRPr lang="ru-RU" sz="2000" dirty="0"/>
          </a:p>
          <a:p>
            <a:pPr algn="just"/>
            <a:r>
              <a:rPr lang="ru-RU" sz="2000" dirty="0"/>
              <a:t>к</a:t>
            </a:r>
            <a:r>
              <a:rPr lang="ru-RU" sz="2000" dirty="0" smtClean="0"/>
              <a:t>арандаш</a:t>
            </a:r>
          </a:p>
          <a:p>
            <a:pPr algn="just"/>
            <a:r>
              <a:rPr lang="ru-RU" sz="2000" dirty="0"/>
              <a:t>р</a:t>
            </a:r>
            <a:r>
              <a:rPr lang="ru-RU" sz="2000" dirty="0" smtClean="0"/>
              <a:t>азноцветная ткань (или цветная бумага) 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746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65245" cy="1202485"/>
          </a:xfrm>
        </p:spPr>
        <p:txBody>
          <a:bodyPr>
            <a:normAutofit/>
          </a:bodyPr>
          <a:lstStyle/>
          <a:p>
            <a:r>
              <a:rPr lang="ru-RU" dirty="0"/>
              <a:t>Виды </a:t>
            </a:r>
            <a:r>
              <a:rPr lang="ru-RU" dirty="0" smtClean="0"/>
              <a:t>аппликаций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268760"/>
            <a:ext cx="6196405" cy="4454309"/>
          </a:xfrm>
        </p:spPr>
        <p:txBody>
          <a:bodyPr>
            <a:normAutofit/>
          </a:bodyPr>
          <a:lstStyle/>
          <a:p>
            <a:pPr algn="just"/>
            <a:r>
              <a:rPr lang="ru-RU" sz="2000" u="sng" dirty="0"/>
              <a:t>Предметная аппликация </a:t>
            </a:r>
            <a:r>
              <a:rPr lang="ru-RU" sz="2000" dirty="0"/>
              <a:t>Представляет собой наклеенные на фон отдельные предметные изображения, передающие обобщенный, условный образ окружающих предметов (стилизованный).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333749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47713"/>
            <a:ext cx="4192766" cy="282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5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980728"/>
            <a:ext cx="6196405" cy="4742341"/>
          </a:xfrm>
        </p:spPr>
        <p:txBody>
          <a:bodyPr>
            <a:normAutofit/>
          </a:bodyPr>
          <a:lstStyle/>
          <a:p>
            <a:pPr algn="just"/>
            <a:r>
              <a:rPr lang="ru-RU" sz="2000" u="sng" dirty="0"/>
              <a:t>Декоративная аппликация </a:t>
            </a:r>
            <a:r>
              <a:rPr lang="ru-RU" sz="2000" dirty="0"/>
              <a:t>Связана с понятием декоративности (изображения, отличающиеся орнаментальностью, обобщенностью форм, цветовой </a:t>
            </a:r>
            <a:r>
              <a:rPr lang="ru-RU" sz="2000" dirty="0" smtClean="0"/>
              <a:t>насыщенностью)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80" y="2458165"/>
            <a:ext cx="334673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94739"/>
            <a:ext cx="2786525" cy="26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9" y="2492896"/>
            <a:ext cx="3487672" cy="186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396</Words>
  <Application>Microsoft Office PowerPoint</Application>
  <PresentationFormat>Экран (4:3)</PresentationFormat>
  <Paragraphs>47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Кнопка</vt:lpstr>
      <vt:lpstr>Ты сам – мастер декоративно – прикладного искусства. Лоскутная аппликация</vt:lpstr>
      <vt:lpstr>Что такое аппликация?</vt:lpstr>
      <vt:lpstr>Презентация PowerPoint</vt:lpstr>
      <vt:lpstr>Что такое лоскуты?</vt:lpstr>
      <vt:lpstr>Презентация PowerPoint</vt:lpstr>
      <vt:lpstr>Этапы выполнения лоскутной аппликации </vt:lpstr>
      <vt:lpstr>Для урока потребуется:</vt:lpstr>
      <vt:lpstr>Виды аппликаций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</vt:lpstr>
      <vt:lpstr>Продолжите предложение</vt:lpstr>
      <vt:lpstr>Повторение пройденного материала </vt:lpstr>
      <vt:lpstr>Домашнее задание-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Лоскутная аппликация</dc:title>
  <dc:creator>asus</dc:creator>
  <cp:lastModifiedBy>Ирина</cp:lastModifiedBy>
  <cp:revision>24</cp:revision>
  <dcterms:created xsi:type="dcterms:W3CDTF">2018-04-25T11:12:30Z</dcterms:created>
  <dcterms:modified xsi:type="dcterms:W3CDTF">2024-04-04T10:15:17Z</dcterms:modified>
</cp:coreProperties>
</file>