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</p:sldIdLst>
  <p:sldSz cx="20104100" cy="11315700"/>
  <p:notesSz cx="20104100" cy="11315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2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7867"/>
            <a:ext cx="17088485" cy="23762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6792"/>
            <a:ext cx="14072869" cy="28289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9/29/2025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9/29/2025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2611"/>
            <a:ext cx="8745283" cy="74683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2611"/>
            <a:ext cx="8745283" cy="74683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9/29/2025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9/29/2025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9/29/2025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71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627"/>
            <a:ext cx="18093689" cy="18105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2611"/>
            <a:ext cx="18093689" cy="74683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23601"/>
            <a:ext cx="6433311" cy="56578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23601"/>
            <a:ext cx="4623943" cy="56578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9/29/2025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56583" y="10897675"/>
            <a:ext cx="332222" cy="3219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sz="195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22.png"/><Relationship Id="rId4" Type="http://schemas.openxmlformats.org/officeDocument/2006/relationships/image" Target="../media/image94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22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8.png"/><Relationship Id="rId7" Type="http://schemas.openxmlformats.org/officeDocument/2006/relationships/image" Target="../media/image5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11" Type="http://schemas.openxmlformats.org/officeDocument/2006/relationships/image" Target="../media/image22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22.png"/><Relationship Id="rId4" Type="http://schemas.openxmlformats.org/officeDocument/2006/relationships/image" Target="../media/image12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22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4.pn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22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22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22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22.png"/><Relationship Id="rId4" Type="http://schemas.openxmlformats.org/officeDocument/2006/relationships/image" Target="../media/image79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7147370"/>
          </a:xfrm>
          <a:custGeom>
            <a:avLst/>
            <a:gdLst/>
            <a:ahLst/>
            <a:cxnLst/>
            <a:rect l="l" t="t" r="r" b="b"/>
            <a:pathLst>
              <a:path w="20104099" h="7147370">
                <a:moveTo>
                  <a:pt x="0" y="7147370"/>
                </a:moveTo>
                <a:lnTo>
                  <a:pt x="20104099" y="7147370"/>
                </a:lnTo>
                <a:lnTo>
                  <a:pt x="20104099" y="0"/>
                </a:lnTo>
                <a:lnTo>
                  <a:pt x="0" y="0"/>
                </a:lnTo>
                <a:lnTo>
                  <a:pt x="0" y="7147370"/>
                </a:lnTo>
              </a:path>
            </a:pathLst>
          </a:custGeom>
          <a:solidFill>
            <a:srgbClr val="1E293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59882"/>
            <a:ext cx="20104099" cy="447259"/>
          </a:xfrm>
          <a:custGeom>
            <a:avLst/>
            <a:gdLst/>
            <a:ahLst/>
            <a:cxnLst/>
            <a:rect l="l" t="t" r="r" b="b"/>
            <a:pathLst>
              <a:path w="20104099" h="447259">
                <a:moveTo>
                  <a:pt x="0" y="447259"/>
                </a:moveTo>
                <a:lnTo>
                  <a:pt x="20104099" y="447259"/>
                </a:lnTo>
                <a:lnTo>
                  <a:pt x="20104099" y="0"/>
                </a:lnTo>
                <a:lnTo>
                  <a:pt x="0" y="0"/>
                </a:lnTo>
                <a:lnTo>
                  <a:pt x="0" y="447259"/>
                </a:lnTo>
                <a:close/>
              </a:path>
            </a:pathLst>
          </a:custGeom>
          <a:solidFill>
            <a:srgbClr val="1E293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1586" cy="7663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147370"/>
            <a:ext cx="20104099" cy="41459"/>
          </a:xfrm>
          <a:custGeom>
            <a:avLst/>
            <a:gdLst/>
            <a:ahLst/>
            <a:cxnLst/>
            <a:rect l="l" t="t" r="r" b="b"/>
            <a:pathLst>
              <a:path w="20104099" h="41459">
                <a:moveTo>
                  <a:pt x="0" y="41459"/>
                </a:moveTo>
                <a:lnTo>
                  <a:pt x="20104099" y="41459"/>
                </a:lnTo>
                <a:lnTo>
                  <a:pt x="20104099" y="0"/>
                </a:lnTo>
                <a:lnTo>
                  <a:pt x="0" y="0"/>
                </a:lnTo>
                <a:lnTo>
                  <a:pt x="0" y="414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188830"/>
            <a:ext cx="20104099" cy="3671052"/>
          </a:xfrm>
          <a:custGeom>
            <a:avLst/>
            <a:gdLst/>
            <a:ahLst/>
            <a:cxnLst/>
            <a:rect l="l" t="t" r="r" b="b"/>
            <a:pathLst>
              <a:path w="20104099" h="3671052">
                <a:moveTo>
                  <a:pt x="0" y="3671052"/>
                </a:moveTo>
                <a:lnTo>
                  <a:pt x="20104099" y="3671052"/>
                </a:lnTo>
                <a:lnTo>
                  <a:pt x="20104099" y="0"/>
                </a:lnTo>
                <a:lnTo>
                  <a:pt x="0" y="0"/>
                </a:lnTo>
                <a:lnTo>
                  <a:pt x="0" y="3671052"/>
                </a:lnTo>
                <a:close/>
              </a:path>
            </a:pathLst>
          </a:custGeom>
          <a:solidFill>
            <a:srgbClr val="1E293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06120" y="8614425"/>
            <a:ext cx="11689715" cy="7943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625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МИР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ОВЫХ</a:t>
            </a:r>
            <a:r>
              <a:rPr sz="52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18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УПЕРГЕ</a:t>
            </a:r>
            <a:r>
              <a:rPr sz="5250" spc="-1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ОЕВ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7333" y="9680322"/>
            <a:ext cx="11129645" cy="403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3180"/>
              </a:lnSpc>
            </a:pPr>
            <a:r>
              <a:rPr sz="2650" b="1" spc="-45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650" b="1" spc="-4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650" b="1" spc="-20" dirty="0" smtClean="0">
                <a:solidFill>
                  <a:srgbClr val="FFFFFF"/>
                </a:solidFill>
                <a:latin typeface="Arial"/>
                <a:cs typeface="Arial"/>
              </a:rPr>
              <a:t>ймифици</a:t>
            </a:r>
            <a:r>
              <a:rPr sz="2650" b="1" spc="-3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650" b="1" spc="0" dirty="0" smtClean="0">
                <a:solidFill>
                  <a:srgbClr val="FFFFFF"/>
                </a:solidFill>
                <a:latin typeface="Arial"/>
                <a:cs typeface="Arial"/>
              </a:rPr>
              <a:t>ованные</a:t>
            </a:r>
            <a:r>
              <a:rPr sz="2650" b="1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30" dirty="0" smtClean="0">
                <a:solidFill>
                  <a:srgbClr val="FFFFFF"/>
                </a:solidFill>
                <a:latin typeface="Arial"/>
                <a:cs typeface="Arial"/>
              </a:rPr>
              <a:t>онлайн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650" b="1" spc="60" dirty="0" smtClean="0">
                <a:solidFill>
                  <a:srgbClr val="FFFFFF"/>
                </a:solidFill>
                <a:latin typeface="Arial"/>
                <a:cs typeface="Arial"/>
              </a:rPr>
              <a:t>уроки</a:t>
            </a:r>
            <a:r>
              <a:rPr sz="2650" b="1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45" dirty="0" smtClean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sz="2650" b="1" spc="15" dirty="0" smtClean="0">
                <a:solidFill>
                  <a:srgbClr val="FFFFFF"/>
                </a:solidFill>
                <a:latin typeface="Arial"/>
                <a:cs typeface="Arial"/>
              </a:rPr>
              <a:t>финансовой</a:t>
            </a:r>
            <a:r>
              <a:rPr sz="2650" b="1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70" dirty="0" smtClean="0">
                <a:solidFill>
                  <a:srgbClr val="FFFFFF"/>
                </a:solidFill>
                <a:latin typeface="Arial"/>
                <a:cs typeface="Arial"/>
              </a:rPr>
              <a:t>гра</a:t>
            </a:r>
            <a:r>
              <a:rPr sz="2650" b="1" spc="8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650" b="1" spc="-15" dirty="0" smtClean="0">
                <a:solidFill>
                  <a:srgbClr val="FFFFFF"/>
                </a:solidFill>
                <a:latin typeface="Arial"/>
                <a:cs typeface="Arial"/>
              </a:rPr>
              <a:t>отности</a:t>
            </a:r>
            <a:endParaRPr sz="2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67313" y="7476534"/>
            <a:ext cx="2402139" cy="594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69448"/>
            <a:ext cx="20104099" cy="4737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60093" y="2608179"/>
            <a:ext cx="9014305" cy="8698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86440" y="1733133"/>
            <a:ext cx="7649910" cy="8624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86440" y="1733133"/>
            <a:ext cx="7649910" cy="8624837"/>
          </a:xfrm>
          <a:custGeom>
            <a:avLst/>
            <a:gdLst/>
            <a:ahLst/>
            <a:cxnLst/>
            <a:rect l="l" t="t" r="r" b="b"/>
            <a:pathLst>
              <a:path w="7649910" h="8624837">
                <a:moveTo>
                  <a:pt x="0" y="291577"/>
                </a:moveTo>
                <a:lnTo>
                  <a:pt x="3816" y="244285"/>
                </a:lnTo>
                <a:lnTo>
                  <a:pt x="14865" y="199421"/>
                </a:lnTo>
                <a:lnTo>
                  <a:pt x="32547" y="157586"/>
                </a:lnTo>
                <a:lnTo>
                  <a:pt x="56260" y="119380"/>
                </a:lnTo>
                <a:lnTo>
                  <a:pt x="85405" y="85405"/>
                </a:lnTo>
                <a:lnTo>
                  <a:pt x="119380" y="56260"/>
                </a:lnTo>
                <a:lnTo>
                  <a:pt x="157586" y="32547"/>
                </a:lnTo>
                <a:lnTo>
                  <a:pt x="199421" y="14865"/>
                </a:lnTo>
                <a:lnTo>
                  <a:pt x="244285" y="3816"/>
                </a:lnTo>
                <a:lnTo>
                  <a:pt x="291577" y="0"/>
                </a:lnTo>
                <a:lnTo>
                  <a:pt x="7358332" y="0"/>
                </a:lnTo>
                <a:lnTo>
                  <a:pt x="7405625" y="3816"/>
                </a:lnTo>
                <a:lnTo>
                  <a:pt x="7450489" y="14865"/>
                </a:lnTo>
                <a:lnTo>
                  <a:pt x="7492324" y="32547"/>
                </a:lnTo>
                <a:lnTo>
                  <a:pt x="7530529" y="56260"/>
                </a:lnTo>
                <a:lnTo>
                  <a:pt x="7564504" y="85405"/>
                </a:lnTo>
                <a:lnTo>
                  <a:pt x="7593649" y="119380"/>
                </a:lnTo>
                <a:lnTo>
                  <a:pt x="7617362" y="157586"/>
                </a:lnTo>
                <a:lnTo>
                  <a:pt x="7635044" y="199421"/>
                </a:lnTo>
                <a:lnTo>
                  <a:pt x="7646093" y="244285"/>
                </a:lnTo>
                <a:lnTo>
                  <a:pt x="7649910" y="291577"/>
                </a:lnTo>
                <a:lnTo>
                  <a:pt x="7649910" y="8333259"/>
                </a:lnTo>
                <a:lnTo>
                  <a:pt x="7646093" y="8380551"/>
                </a:lnTo>
                <a:lnTo>
                  <a:pt x="7635044" y="8425416"/>
                </a:lnTo>
                <a:lnTo>
                  <a:pt x="7617362" y="8467250"/>
                </a:lnTo>
                <a:lnTo>
                  <a:pt x="7593649" y="8505456"/>
                </a:lnTo>
                <a:lnTo>
                  <a:pt x="7564504" y="8539431"/>
                </a:lnTo>
                <a:lnTo>
                  <a:pt x="7530529" y="8568576"/>
                </a:lnTo>
                <a:lnTo>
                  <a:pt x="7492324" y="8592289"/>
                </a:lnTo>
                <a:lnTo>
                  <a:pt x="7450489" y="8609971"/>
                </a:lnTo>
                <a:lnTo>
                  <a:pt x="7405625" y="8621020"/>
                </a:lnTo>
                <a:lnTo>
                  <a:pt x="7358332" y="8624837"/>
                </a:lnTo>
                <a:lnTo>
                  <a:pt x="291577" y="8624837"/>
                </a:lnTo>
                <a:lnTo>
                  <a:pt x="244285" y="8621020"/>
                </a:lnTo>
                <a:lnTo>
                  <a:pt x="199421" y="8609971"/>
                </a:lnTo>
                <a:lnTo>
                  <a:pt x="157586" y="8592289"/>
                </a:lnTo>
                <a:lnTo>
                  <a:pt x="119380" y="8568576"/>
                </a:lnTo>
                <a:lnTo>
                  <a:pt x="85405" y="8539431"/>
                </a:lnTo>
                <a:lnTo>
                  <a:pt x="56260" y="8505456"/>
                </a:lnTo>
                <a:lnTo>
                  <a:pt x="32547" y="8467250"/>
                </a:lnTo>
                <a:lnTo>
                  <a:pt x="14865" y="8425416"/>
                </a:lnTo>
                <a:lnTo>
                  <a:pt x="3816" y="8380551"/>
                </a:lnTo>
                <a:lnTo>
                  <a:pt x="0" y="8333259"/>
                </a:lnTo>
                <a:lnTo>
                  <a:pt x="0" y="291577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49377" y="1789041"/>
            <a:ext cx="7707702" cy="8480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5172" y="1063242"/>
            <a:ext cx="10003155" cy="37293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ЗАЩИТИТЬ</a:t>
            </a:r>
            <a:endParaRPr sz="5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ОИ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ДЕНЬГИ</a:t>
            </a:r>
            <a:r>
              <a:rPr sz="52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И ИМУЩЕ</a:t>
            </a:r>
            <a:r>
              <a:rPr sz="5250" spc="-18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endParaRPr sz="5250">
              <a:latin typeface="Arial"/>
              <a:cs typeface="Arial"/>
            </a:endParaRPr>
          </a:p>
          <a:p>
            <a:pPr>
              <a:lnSpc>
                <a:spcPts val="1200"/>
              </a:lnSpc>
              <a:spcBef>
                <a:spcPts val="80"/>
              </a:spcBef>
            </a:pPr>
            <a:endParaRPr sz="1200"/>
          </a:p>
          <a:p>
            <a:pPr marL="33020" marR="3858895">
              <a:lnSpc>
                <a:spcPct val="109200"/>
              </a:lnSpc>
            </a:pP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Уча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ики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ок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ажутся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ун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ика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0" dirty="0" smtClean="0">
                <a:solidFill>
                  <a:srgbClr val="FFFFFF"/>
                </a:solidFill>
                <a:latin typeface="Arial"/>
                <a:cs typeface="Arial"/>
              </a:rPr>
              <a:t>ьных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ло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ациях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Шта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безопасно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Центре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защиты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сков.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Там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науча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29" dirty="0" smtClean="0">
                <a:solidFill>
                  <a:srgbClr val="FFFFFF"/>
                </a:solidFill>
                <a:latin typeface="Arial"/>
                <a:cs typeface="Arial"/>
              </a:rPr>
              <a:t>рас</a:t>
            </a:r>
            <a:r>
              <a:rPr sz="1950" spc="22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ознавать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уг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озы,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защи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ать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ичные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2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950" spc="2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ые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обдум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анные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реше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ия,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кот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орые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помогут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сох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анить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деньг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имуще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тво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окойств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е.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071599" y="2267127"/>
            <a:ext cx="6743700" cy="13119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200"/>
              </a:lnSpc>
            </a:pPr>
            <a:r>
              <a:rPr sz="1950" b="1" spc="165" dirty="0" smtClean="0">
                <a:solidFill>
                  <a:srgbClr val="FFFFFF"/>
                </a:solidFill>
                <a:latin typeface="Arial"/>
                <a:cs typeface="Arial"/>
              </a:rPr>
              <a:t>Э</a:t>
            </a:r>
            <a:r>
              <a:rPr sz="1950" b="1" spc="10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ерт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 smtClean="0">
                <a:solidFill>
                  <a:srgbClr val="FFFFFF"/>
                </a:solidFill>
                <a:latin typeface="Arial"/>
                <a:cs typeface="Arial"/>
              </a:rPr>
              <a:t>цифро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ой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75" dirty="0" smtClean="0">
                <a:solidFill>
                  <a:srgbClr val="FFFFFF"/>
                </a:solidFill>
                <a:latin typeface="Arial"/>
                <a:cs typeface="Arial"/>
              </a:rPr>
              <a:t>безопасности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равле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ию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ри</a:t>
            </a:r>
            <a:r>
              <a:rPr sz="1950" b="1" spc="114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ами.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3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b="1" spc="-40" dirty="0" smtClean="0">
                <a:solidFill>
                  <a:srgbClr val="FFFFFF"/>
                </a:solidFill>
                <a:latin typeface="Arial"/>
                <a:cs typeface="Arial"/>
              </a:rPr>
              <a:t>ъясняе</a:t>
            </a:r>
            <a:r>
              <a:rPr sz="1950" b="1" spc="-2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b="1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ачем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60" dirty="0" smtClean="0">
                <a:solidFill>
                  <a:srgbClr val="FFFFFF"/>
                </a:solidFill>
                <a:latin typeface="Arial"/>
                <a:cs typeface="Arial"/>
              </a:rPr>
              <a:t>нужно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страховани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е,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14" dirty="0" smtClean="0">
                <a:solidFill>
                  <a:srgbClr val="FFFFFF"/>
                </a:solidFill>
                <a:latin typeface="Arial"/>
                <a:cs typeface="Arial"/>
              </a:rPr>
              <a:t>вы</a:t>
            </a:r>
            <a:r>
              <a:rPr sz="1950" b="1" spc="-11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рать п</a:t>
            </a: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одходящую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защиту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30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проти</a:t>
            </a:r>
            <a:r>
              <a:rPr sz="1950" b="1" spc="-2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-3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-15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b="1" spc="-1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b="1" spc="-19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b="1" spc="-9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ше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икам.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04377" y="3894215"/>
            <a:ext cx="5739765" cy="13735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82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Сила:</a:t>
            </a:r>
            <a:r>
              <a:rPr sz="16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мгнове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скани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ситуа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ии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сов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дло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ения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распозна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ше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нар</a:t>
            </a:r>
            <a:r>
              <a:rPr sz="1650" spc="20" dirty="0" smtClean="0">
                <a:solidFill>
                  <a:srgbClr val="FFFFFF"/>
                </a:solidFill>
                <a:latin typeface="Arial"/>
                <a:cs typeface="Arial"/>
              </a:rPr>
              <a:t>уш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прав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рыт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гр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650" spc="-145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14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рис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ит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тра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-80" dirty="0" smtClean="0">
                <a:solidFill>
                  <a:srgbClr val="FFFFFF"/>
                </a:solidFill>
                <a:latin typeface="Arial"/>
                <a:cs typeface="Arial"/>
              </a:rPr>
              <a:t>ть,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65" dirty="0" smtClean="0">
                <a:solidFill>
                  <a:srgbClr val="FFFFFF"/>
                </a:solidFill>
                <a:latin typeface="Arial"/>
                <a:cs typeface="Arial"/>
              </a:rPr>
              <a:t>под</a:t>
            </a: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аз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ет,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ак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в</a:t>
            </a:r>
            <a:r>
              <a:rPr sz="1650" spc="-8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брать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подхо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дящее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страх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покр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20" dirty="0" smtClean="0">
                <a:solidFill>
                  <a:srgbClr val="FFFFFF"/>
                </a:solidFill>
                <a:latin typeface="Arial"/>
                <a:cs typeface="Arial"/>
              </a:rPr>
              <a:t>тие.</a:t>
            </a:r>
            <a:endParaRPr sz="1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404377" y="5657600"/>
            <a:ext cx="5194935" cy="1625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50" b="1" spc="55" dirty="0" smtClean="0">
                <a:solidFill>
                  <a:srgbClr val="FFFFFF"/>
                </a:solidFill>
                <a:latin typeface="Arial"/>
                <a:cs typeface="Arial"/>
              </a:rPr>
              <a:t>Ар</a:t>
            </a:r>
            <a:r>
              <a:rPr sz="1650" b="1" spc="-20" dirty="0" smtClean="0">
                <a:solidFill>
                  <a:srgbClr val="FFFFFF"/>
                </a:solidFill>
                <a:latin typeface="Arial"/>
                <a:cs typeface="Arial"/>
              </a:rPr>
              <a:t>тефакт:</a:t>
            </a:r>
            <a:r>
              <a:rPr sz="1650" b="1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пла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ше</a:t>
            </a:r>
            <a:r>
              <a:rPr sz="16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собст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ной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сборки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его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ла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ный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нструмен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  <a:p>
            <a:pPr marL="12700" marR="12700">
              <a:lnSpc>
                <a:spcPct val="108300"/>
              </a:lnSpc>
            </a:pP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пом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щью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этого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устрой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ств</a:t>
            </a:r>
            <a:r>
              <a:rPr sz="1650" spc="2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Аг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нт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0" dirty="0" smtClean="0">
                <a:solidFill>
                  <a:srgbClr val="FFFFFF"/>
                </a:solidFill>
                <a:latin typeface="Arial"/>
                <a:cs typeface="Arial"/>
              </a:rPr>
              <a:t>Скане</a:t>
            </a:r>
            <a:r>
              <a:rPr sz="1650" spc="20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слежи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ает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ность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ше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проверяет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над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ёжн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сть</a:t>
            </a:r>
            <a:r>
              <a:rPr sz="1650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сай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тов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оцен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ает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веро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тность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разли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чных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рис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348132" y="8115073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48132" y="8115073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92853" y="8059270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2280886" y="7437165"/>
            <a:ext cx="6808470" cy="1097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150" b="1" spc="110" dirty="0" smtClean="0">
                <a:solidFill>
                  <a:srgbClr val="FFFFFF"/>
                </a:solidFill>
                <a:latin typeface="Arial"/>
                <a:cs typeface="Arial"/>
              </a:rPr>
              <a:t>Особ</a:t>
            </a:r>
            <a:r>
              <a:rPr sz="2150" b="1" spc="60" dirty="0" smtClean="0">
                <a:solidFill>
                  <a:srgbClr val="FFFFFF"/>
                </a:solidFill>
                <a:latin typeface="Arial"/>
                <a:cs typeface="Arial"/>
              </a:rPr>
              <a:t>енно</a:t>
            </a:r>
            <a:r>
              <a:rPr sz="2150" b="1" spc="-15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2150" b="1" spc="-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b="1" spc="-12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1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5"/>
              </a:spcBef>
            </a:pPr>
            <a:endParaRPr sz="800"/>
          </a:p>
          <a:p>
            <a:pPr marL="504825" marR="12700">
              <a:lnSpc>
                <a:spcPct val="109100"/>
              </a:lnSpc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Говор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1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коротк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ще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тву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сто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исполь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зует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офесс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ональ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ные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термины.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348132" y="8816535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48132" y="8816535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92853" y="8760732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773166" y="8763096"/>
            <a:ext cx="59988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4681220" algn="l"/>
              </a:tabLst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Редко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улыб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ает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7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сегда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знает,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	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поступ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ить.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348132" y="9517997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348132" y="9517997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92853" y="9462193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2773166" y="9275340"/>
            <a:ext cx="5151755" cy="6623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Иногда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дела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ет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отсылки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видео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грам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что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бы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още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объяс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ить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слож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5968197" y="1241273"/>
            <a:ext cx="3266507" cy="722400"/>
          </a:xfrm>
          <a:custGeom>
            <a:avLst/>
            <a:gdLst/>
            <a:ahLst/>
            <a:cxnLst/>
            <a:rect l="l" t="t" r="r" b="b"/>
            <a:pathLst>
              <a:path w="3266507" h="722400">
                <a:moveTo>
                  <a:pt x="2905307" y="0"/>
                </a:moveTo>
                <a:lnTo>
                  <a:pt x="361200" y="0"/>
                </a:lnTo>
                <a:lnTo>
                  <a:pt x="331581" y="1197"/>
                </a:lnTo>
                <a:lnTo>
                  <a:pt x="274412" y="10499"/>
                </a:lnTo>
                <a:lnTo>
                  <a:pt x="220621" y="28390"/>
                </a:lnTo>
                <a:lnTo>
                  <a:pt x="170953" y="54125"/>
                </a:lnTo>
                <a:lnTo>
                  <a:pt x="126151" y="86960"/>
                </a:lnTo>
                <a:lnTo>
                  <a:pt x="86960" y="126151"/>
                </a:lnTo>
                <a:lnTo>
                  <a:pt x="54125" y="170953"/>
                </a:lnTo>
                <a:lnTo>
                  <a:pt x="28390" y="220621"/>
                </a:lnTo>
                <a:lnTo>
                  <a:pt x="10499" y="274412"/>
                </a:lnTo>
                <a:lnTo>
                  <a:pt x="1197" y="331581"/>
                </a:lnTo>
                <a:lnTo>
                  <a:pt x="0" y="361200"/>
                </a:lnTo>
                <a:lnTo>
                  <a:pt x="1197" y="390819"/>
                </a:lnTo>
                <a:lnTo>
                  <a:pt x="10499" y="447988"/>
                </a:lnTo>
                <a:lnTo>
                  <a:pt x="28390" y="501778"/>
                </a:lnTo>
                <a:lnTo>
                  <a:pt x="54125" y="551447"/>
                </a:lnTo>
                <a:lnTo>
                  <a:pt x="86960" y="596249"/>
                </a:lnTo>
                <a:lnTo>
                  <a:pt x="126151" y="635440"/>
                </a:lnTo>
                <a:lnTo>
                  <a:pt x="170953" y="668275"/>
                </a:lnTo>
                <a:lnTo>
                  <a:pt x="220621" y="694010"/>
                </a:lnTo>
                <a:lnTo>
                  <a:pt x="274412" y="711901"/>
                </a:lnTo>
                <a:lnTo>
                  <a:pt x="331581" y="721203"/>
                </a:lnTo>
                <a:lnTo>
                  <a:pt x="361200" y="722400"/>
                </a:lnTo>
                <a:lnTo>
                  <a:pt x="2905307" y="722400"/>
                </a:lnTo>
                <a:lnTo>
                  <a:pt x="2963886" y="717672"/>
                </a:lnTo>
                <a:lnTo>
                  <a:pt x="3019459" y="703982"/>
                </a:lnTo>
                <a:lnTo>
                  <a:pt x="3071282" y="682076"/>
                </a:lnTo>
                <a:lnTo>
                  <a:pt x="3118610" y="652698"/>
                </a:lnTo>
                <a:lnTo>
                  <a:pt x="3160699" y="616592"/>
                </a:lnTo>
                <a:lnTo>
                  <a:pt x="3196805" y="574503"/>
                </a:lnTo>
                <a:lnTo>
                  <a:pt x="3226183" y="527175"/>
                </a:lnTo>
                <a:lnTo>
                  <a:pt x="3248089" y="475352"/>
                </a:lnTo>
                <a:lnTo>
                  <a:pt x="3261779" y="419779"/>
                </a:lnTo>
                <a:lnTo>
                  <a:pt x="3266507" y="361200"/>
                </a:lnTo>
                <a:lnTo>
                  <a:pt x="3265310" y="331581"/>
                </a:lnTo>
                <a:lnTo>
                  <a:pt x="3256008" y="274412"/>
                </a:lnTo>
                <a:lnTo>
                  <a:pt x="3238117" y="220621"/>
                </a:lnTo>
                <a:lnTo>
                  <a:pt x="3212382" y="170953"/>
                </a:lnTo>
                <a:lnTo>
                  <a:pt x="3179547" y="126151"/>
                </a:lnTo>
                <a:lnTo>
                  <a:pt x="3140356" y="86960"/>
                </a:lnTo>
                <a:lnTo>
                  <a:pt x="3095554" y="54125"/>
                </a:lnTo>
                <a:lnTo>
                  <a:pt x="3045886" y="28390"/>
                </a:lnTo>
                <a:lnTo>
                  <a:pt x="2992095" y="10499"/>
                </a:lnTo>
                <a:lnTo>
                  <a:pt x="2934926" y="1197"/>
                </a:lnTo>
                <a:lnTo>
                  <a:pt x="2905307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968197" y="1241273"/>
            <a:ext cx="3266507" cy="722400"/>
          </a:xfrm>
          <a:custGeom>
            <a:avLst/>
            <a:gdLst/>
            <a:ahLst/>
            <a:cxnLst/>
            <a:rect l="l" t="t" r="r" b="b"/>
            <a:pathLst>
              <a:path w="3266507" h="722400">
                <a:moveTo>
                  <a:pt x="0" y="361200"/>
                </a:moveTo>
                <a:lnTo>
                  <a:pt x="4728" y="302621"/>
                </a:lnTo>
                <a:lnTo>
                  <a:pt x="18418" y="247048"/>
                </a:lnTo>
                <a:lnTo>
                  <a:pt x="40324" y="195225"/>
                </a:lnTo>
                <a:lnTo>
                  <a:pt x="69702" y="147897"/>
                </a:lnTo>
                <a:lnTo>
                  <a:pt x="105808" y="105808"/>
                </a:lnTo>
                <a:lnTo>
                  <a:pt x="147897" y="69702"/>
                </a:lnTo>
                <a:lnTo>
                  <a:pt x="195225" y="40324"/>
                </a:lnTo>
                <a:lnTo>
                  <a:pt x="247048" y="18418"/>
                </a:lnTo>
                <a:lnTo>
                  <a:pt x="302621" y="4728"/>
                </a:lnTo>
                <a:lnTo>
                  <a:pt x="361200" y="0"/>
                </a:lnTo>
                <a:lnTo>
                  <a:pt x="2905307" y="0"/>
                </a:lnTo>
                <a:lnTo>
                  <a:pt x="2963886" y="4728"/>
                </a:lnTo>
                <a:lnTo>
                  <a:pt x="3019459" y="18418"/>
                </a:lnTo>
                <a:lnTo>
                  <a:pt x="3071282" y="40324"/>
                </a:lnTo>
                <a:lnTo>
                  <a:pt x="3118610" y="69702"/>
                </a:lnTo>
                <a:lnTo>
                  <a:pt x="3160699" y="105808"/>
                </a:lnTo>
                <a:lnTo>
                  <a:pt x="3196805" y="147897"/>
                </a:lnTo>
                <a:lnTo>
                  <a:pt x="3226183" y="195225"/>
                </a:lnTo>
                <a:lnTo>
                  <a:pt x="3248089" y="247048"/>
                </a:lnTo>
                <a:lnTo>
                  <a:pt x="3261779" y="302621"/>
                </a:lnTo>
                <a:lnTo>
                  <a:pt x="3266507" y="361200"/>
                </a:lnTo>
                <a:lnTo>
                  <a:pt x="3261779" y="419779"/>
                </a:lnTo>
                <a:lnTo>
                  <a:pt x="3248089" y="475352"/>
                </a:lnTo>
                <a:lnTo>
                  <a:pt x="3226183" y="527175"/>
                </a:lnTo>
                <a:lnTo>
                  <a:pt x="3196805" y="574503"/>
                </a:lnTo>
                <a:lnTo>
                  <a:pt x="3160699" y="616592"/>
                </a:lnTo>
                <a:lnTo>
                  <a:pt x="3118610" y="652698"/>
                </a:lnTo>
                <a:lnTo>
                  <a:pt x="3071282" y="682076"/>
                </a:lnTo>
                <a:lnTo>
                  <a:pt x="3019459" y="703982"/>
                </a:lnTo>
                <a:lnTo>
                  <a:pt x="2963886" y="717672"/>
                </a:lnTo>
                <a:lnTo>
                  <a:pt x="2905307" y="722400"/>
                </a:lnTo>
                <a:lnTo>
                  <a:pt x="361200" y="722400"/>
                </a:lnTo>
                <a:lnTo>
                  <a:pt x="302621" y="717672"/>
                </a:lnTo>
                <a:lnTo>
                  <a:pt x="247048" y="703982"/>
                </a:lnTo>
                <a:lnTo>
                  <a:pt x="195225" y="682076"/>
                </a:lnTo>
                <a:lnTo>
                  <a:pt x="147897" y="652698"/>
                </a:lnTo>
                <a:lnTo>
                  <a:pt x="105808" y="616592"/>
                </a:lnTo>
                <a:lnTo>
                  <a:pt x="69702" y="574503"/>
                </a:lnTo>
                <a:lnTo>
                  <a:pt x="40324" y="527175"/>
                </a:lnTo>
                <a:lnTo>
                  <a:pt x="18418" y="475352"/>
                </a:lnTo>
                <a:lnTo>
                  <a:pt x="4728" y="419779"/>
                </a:lnTo>
                <a:lnTo>
                  <a:pt x="1197" y="390819"/>
                </a:lnTo>
                <a:lnTo>
                  <a:pt x="0" y="36120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6417835" y="1391662"/>
            <a:ext cx="2371725" cy="416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25" dirty="0" smtClean="0">
                <a:solidFill>
                  <a:srgbClr val="121A22"/>
                </a:solidFill>
                <a:latin typeface="Arial"/>
                <a:cs typeface="Arial"/>
              </a:rPr>
              <a:t>Аге</a:t>
            </a:r>
            <a:r>
              <a:rPr sz="2650" b="1" spc="3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650" b="1" spc="-21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650" b="1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650" b="1" spc="155" dirty="0" smtClean="0">
                <a:solidFill>
                  <a:srgbClr val="121A22"/>
                </a:solidFill>
                <a:latin typeface="Arial"/>
                <a:cs typeface="Arial"/>
              </a:rPr>
              <a:t>Сканер</a:t>
            </a:r>
            <a:endParaRPr sz="265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023262" y="4026599"/>
            <a:ext cx="1359369" cy="13593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023262" y="5691261"/>
            <a:ext cx="1359369" cy="13593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65236" y="5247142"/>
            <a:ext cx="6034245" cy="53859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5236" y="5247142"/>
            <a:ext cx="6034245" cy="5385968"/>
          </a:xfrm>
          <a:custGeom>
            <a:avLst/>
            <a:gdLst/>
            <a:ahLst/>
            <a:cxnLst/>
            <a:rect l="l" t="t" r="r" b="b"/>
            <a:pathLst>
              <a:path w="6034245" h="5385968">
                <a:moveTo>
                  <a:pt x="0" y="312830"/>
                </a:moveTo>
                <a:lnTo>
                  <a:pt x="4094" y="262093"/>
                </a:lnTo>
                <a:lnTo>
                  <a:pt x="15947" y="213961"/>
                </a:lnTo>
                <a:lnTo>
                  <a:pt x="34915" y="169077"/>
                </a:lnTo>
                <a:lnTo>
                  <a:pt x="60355" y="128087"/>
                </a:lnTo>
                <a:lnTo>
                  <a:pt x="91621" y="91634"/>
                </a:lnTo>
                <a:lnTo>
                  <a:pt x="128071" y="60365"/>
                </a:lnTo>
                <a:lnTo>
                  <a:pt x="169060" y="34922"/>
                </a:lnTo>
                <a:lnTo>
                  <a:pt x="213943" y="15950"/>
                </a:lnTo>
                <a:lnTo>
                  <a:pt x="262078" y="4095"/>
                </a:lnTo>
                <a:lnTo>
                  <a:pt x="312820" y="0"/>
                </a:lnTo>
                <a:lnTo>
                  <a:pt x="5721414" y="0"/>
                </a:lnTo>
                <a:lnTo>
                  <a:pt x="5772151" y="4095"/>
                </a:lnTo>
                <a:lnTo>
                  <a:pt x="5820283" y="15950"/>
                </a:lnTo>
                <a:lnTo>
                  <a:pt x="5865167" y="34922"/>
                </a:lnTo>
                <a:lnTo>
                  <a:pt x="5906157" y="60365"/>
                </a:lnTo>
                <a:lnTo>
                  <a:pt x="5942610" y="91634"/>
                </a:lnTo>
                <a:lnTo>
                  <a:pt x="5973880" y="128087"/>
                </a:lnTo>
                <a:lnTo>
                  <a:pt x="5999323" y="169077"/>
                </a:lnTo>
                <a:lnTo>
                  <a:pt x="6018294" y="213961"/>
                </a:lnTo>
                <a:lnTo>
                  <a:pt x="6030150" y="262093"/>
                </a:lnTo>
                <a:lnTo>
                  <a:pt x="6034245" y="312830"/>
                </a:lnTo>
                <a:lnTo>
                  <a:pt x="6034245" y="5073148"/>
                </a:lnTo>
                <a:lnTo>
                  <a:pt x="6030150" y="5123890"/>
                </a:lnTo>
                <a:lnTo>
                  <a:pt x="6018294" y="5172025"/>
                </a:lnTo>
                <a:lnTo>
                  <a:pt x="5999323" y="5216908"/>
                </a:lnTo>
                <a:lnTo>
                  <a:pt x="5973880" y="5257897"/>
                </a:lnTo>
                <a:lnTo>
                  <a:pt x="5942610" y="5294347"/>
                </a:lnTo>
                <a:lnTo>
                  <a:pt x="5906157" y="5325613"/>
                </a:lnTo>
                <a:lnTo>
                  <a:pt x="5865167" y="5351053"/>
                </a:lnTo>
                <a:lnTo>
                  <a:pt x="5820283" y="5370021"/>
                </a:lnTo>
                <a:lnTo>
                  <a:pt x="5772151" y="5381874"/>
                </a:lnTo>
                <a:lnTo>
                  <a:pt x="5721414" y="5385968"/>
                </a:lnTo>
                <a:lnTo>
                  <a:pt x="312820" y="5385968"/>
                </a:lnTo>
                <a:lnTo>
                  <a:pt x="262078" y="5381874"/>
                </a:lnTo>
                <a:lnTo>
                  <a:pt x="213943" y="5370021"/>
                </a:lnTo>
                <a:lnTo>
                  <a:pt x="169060" y="5351053"/>
                </a:lnTo>
                <a:lnTo>
                  <a:pt x="128071" y="5325613"/>
                </a:lnTo>
                <a:lnTo>
                  <a:pt x="91621" y="5294347"/>
                </a:lnTo>
                <a:lnTo>
                  <a:pt x="60355" y="5257897"/>
                </a:lnTo>
                <a:lnTo>
                  <a:pt x="34915" y="5216908"/>
                </a:lnTo>
                <a:lnTo>
                  <a:pt x="15947" y="5172025"/>
                </a:lnTo>
                <a:lnTo>
                  <a:pt x="4094" y="5123890"/>
                </a:lnTo>
                <a:lnTo>
                  <a:pt x="0" y="5073148"/>
                </a:lnTo>
                <a:lnTo>
                  <a:pt x="0" y="312830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8225" y="5310588"/>
            <a:ext cx="6079473" cy="52339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495128" y="5772865"/>
            <a:ext cx="4308475" cy="1636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200"/>
              </a:lnSpc>
            </a:pPr>
            <a:r>
              <a:rPr sz="1950" spc="-170" dirty="0" smtClean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бе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опа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сн</a:t>
            </a:r>
            <a:r>
              <a:rPr sz="1950" spc="2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30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участники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уз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ают,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отиво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тоять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моше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кие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1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тр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менты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фровой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защиты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помогут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остава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ься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езопас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ост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95128" y="7842805"/>
            <a:ext cx="4813300" cy="2286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200"/>
              </a:lnSpc>
            </a:pPr>
            <a:r>
              <a:rPr sz="1950" spc="-170" dirty="0" smtClean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950" spc="-55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26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950" spc="27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105" dirty="0" smtClean="0">
                <a:solidFill>
                  <a:srgbClr val="FFFFFF"/>
                </a:solidFill>
                <a:latin typeface="Arial"/>
                <a:cs typeface="Arial"/>
              </a:rPr>
              <a:t>ты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-135" dirty="0" smtClean="0">
                <a:solidFill>
                  <a:srgbClr val="FFFFFF"/>
                </a:solidFill>
                <a:latin typeface="Arial"/>
                <a:cs typeface="Arial"/>
              </a:rPr>
              <a:t>т </a:t>
            </a:r>
            <a:r>
              <a:rPr sz="1950" spc="26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30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ов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участники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разберутся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осн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овах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ахов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75" dirty="0" smtClean="0">
                <a:solidFill>
                  <a:srgbClr val="FFFFFF"/>
                </a:solidFill>
                <a:latin typeface="Arial"/>
                <a:cs typeface="Arial"/>
              </a:rPr>
              <a:t>я,</a:t>
            </a:r>
            <a:r>
              <a:rPr sz="1950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науча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оце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ивать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возможные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потери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выб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ать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одходящ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особы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защиты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отстаива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свои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ава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потребителя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нсовых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луг.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71037" y="5911227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710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71037" y="5911227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15737" y="5855425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71037" y="7982215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111710" y="0"/>
                </a:moveTo>
                <a:lnTo>
                  <a:pt x="0" y="111710"/>
                </a:lnTo>
                <a:lnTo>
                  <a:pt x="111605" y="223316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71037" y="7982215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605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15737" y="7926412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9569283" y="10897675"/>
            <a:ext cx="30480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69134" y="0"/>
            <a:ext cx="5434964" cy="6575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6816" y="2238814"/>
            <a:ext cx="6010374" cy="4225102"/>
          </a:xfrm>
          <a:custGeom>
            <a:avLst/>
            <a:gdLst/>
            <a:ahLst/>
            <a:cxnLst/>
            <a:rect l="l" t="t" r="r" b="b"/>
            <a:pathLst>
              <a:path w="6010374" h="4225102">
                <a:moveTo>
                  <a:pt x="5623523" y="0"/>
                </a:moveTo>
                <a:lnTo>
                  <a:pt x="386850" y="0"/>
                </a:lnTo>
                <a:lnTo>
                  <a:pt x="355122" y="1282"/>
                </a:lnTo>
                <a:lnTo>
                  <a:pt x="293885" y="11241"/>
                </a:lnTo>
                <a:lnTo>
                  <a:pt x="236270" y="30396"/>
                </a:lnTo>
                <a:lnTo>
                  <a:pt x="183073" y="57951"/>
                </a:lnTo>
                <a:lnTo>
                  <a:pt x="135092" y="93111"/>
                </a:lnTo>
                <a:lnTo>
                  <a:pt x="93121" y="135079"/>
                </a:lnTo>
                <a:lnTo>
                  <a:pt x="57958" y="183060"/>
                </a:lnTo>
                <a:lnTo>
                  <a:pt x="30400" y="236257"/>
                </a:lnTo>
                <a:lnTo>
                  <a:pt x="11242" y="293875"/>
                </a:lnTo>
                <a:lnTo>
                  <a:pt x="1282" y="355118"/>
                </a:lnTo>
                <a:lnTo>
                  <a:pt x="0" y="386850"/>
                </a:lnTo>
                <a:lnTo>
                  <a:pt x="0" y="3838251"/>
                </a:lnTo>
                <a:lnTo>
                  <a:pt x="5063" y="3901008"/>
                </a:lnTo>
                <a:lnTo>
                  <a:pt x="19721" y="3960538"/>
                </a:lnTo>
                <a:lnTo>
                  <a:pt x="43179" y="4016045"/>
                </a:lnTo>
                <a:lnTo>
                  <a:pt x="74639" y="4066734"/>
                </a:lnTo>
                <a:lnTo>
                  <a:pt x="113305" y="4111808"/>
                </a:lnTo>
                <a:lnTo>
                  <a:pt x="158381" y="4150471"/>
                </a:lnTo>
                <a:lnTo>
                  <a:pt x="209070" y="4181928"/>
                </a:lnTo>
                <a:lnTo>
                  <a:pt x="264575" y="4205383"/>
                </a:lnTo>
                <a:lnTo>
                  <a:pt x="324101" y="4220039"/>
                </a:lnTo>
                <a:lnTo>
                  <a:pt x="386850" y="4225102"/>
                </a:lnTo>
                <a:lnTo>
                  <a:pt x="5623523" y="4225102"/>
                </a:lnTo>
                <a:lnTo>
                  <a:pt x="5686280" y="4220039"/>
                </a:lnTo>
                <a:lnTo>
                  <a:pt x="5745810" y="4205383"/>
                </a:lnTo>
                <a:lnTo>
                  <a:pt x="5801318" y="4181928"/>
                </a:lnTo>
                <a:lnTo>
                  <a:pt x="5852006" y="4150471"/>
                </a:lnTo>
                <a:lnTo>
                  <a:pt x="5897080" y="4111808"/>
                </a:lnTo>
                <a:lnTo>
                  <a:pt x="5935744" y="4066734"/>
                </a:lnTo>
                <a:lnTo>
                  <a:pt x="5967201" y="4016045"/>
                </a:lnTo>
                <a:lnTo>
                  <a:pt x="5990655" y="3960538"/>
                </a:lnTo>
                <a:lnTo>
                  <a:pt x="6005312" y="3901008"/>
                </a:lnTo>
                <a:lnTo>
                  <a:pt x="6010374" y="3838251"/>
                </a:lnTo>
                <a:lnTo>
                  <a:pt x="6010374" y="386850"/>
                </a:lnTo>
                <a:lnTo>
                  <a:pt x="6005312" y="324093"/>
                </a:lnTo>
                <a:lnTo>
                  <a:pt x="5990655" y="264563"/>
                </a:lnTo>
                <a:lnTo>
                  <a:pt x="5967201" y="209056"/>
                </a:lnTo>
                <a:lnTo>
                  <a:pt x="5935744" y="158367"/>
                </a:lnTo>
                <a:lnTo>
                  <a:pt x="5897080" y="113293"/>
                </a:lnTo>
                <a:lnTo>
                  <a:pt x="5852006" y="74630"/>
                </a:lnTo>
                <a:lnTo>
                  <a:pt x="5801318" y="43173"/>
                </a:lnTo>
                <a:lnTo>
                  <a:pt x="5745810" y="19718"/>
                </a:lnTo>
                <a:lnTo>
                  <a:pt x="5686280" y="5062"/>
                </a:lnTo>
                <a:lnTo>
                  <a:pt x="562352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816" y="2238814"/>
            <a:ext cx="6010374" cy="4225102"/>
          </a:xfrm>
          <a:custGeom>
            <a:avLst/>
            <a:gdLst/>
            <a:ahLst/>
            <a:cxnLst/>
            <a:rect l="l" t="t" r="r" b="b"/>
            <a:pathLst>
              <a:path w="6010374" h="4225102">
                <a:moveTo>
                  <a:pt x="0" y="386850"/>
                </a:moveTo>
                <a:lnTo>
                  <a:pt x="5063" y="324093"/>
                </a:lnTo>
                <a:lnTo>
                  <a:pt x="19721" y="264563"/>
                </a:lnTo>
                <a:lnTo>
                  <a:pt x="43179" y="209056"/>
                </a:lnTo>
                <a:lnTo>
                  <a:pt x="74639" y="158367"/>
                </a:lnTo>
                <a:lnTo>
                  <a:pt x="113305" y="113293"/>
                </a:lnTo>
                <a:lnTo>
                  <a:pt x="158381" y="74630"/>
                </a:lnTo>
                <a:lnTo>
                  <a:pt x="209070" y="43173"/>
                </a:lnTo>
                <a:lnTo>
                  <a:pt x="264575" y="19718"/>
                </a:lnTo>
                <a:lnTo>
                  <a:pt x="324101" y="5062"/>
                </a:lnTo>
                <a:lnTo>
                  <a:pt x="386850" y="0"/>
                </a:lnTo>
                <a:lnTo>
                  <a:pt x="5623523" y="0"/>
                </a:lnTo>
                <a:lnTo>
                  <a:pt x="5686280" y="5062"/>
                </a:lnTo>
                <a:lnTo>
                  <a:pt x="5745810" y="19718"/>
                </a:lnTo>
                <a:lnTo>
                  <a:pt x="5801318" y="43173"/>
                </a:lnTo>
                <a:lnTo>
                  <a:pt x="5852006" y="74630"/>
                </a:lnTo>
                <a:lnTo>
                  <a:pt x="5897080" y="113293"/>
                </a:lnTo>
                <a:lnTo>
                  <a:pt x="5935744" y="158367"/>
                </a:lnTo>
                <a:lnTo>
                  <a:pt x="5967201" y="209056"/>
                </a:lnTo>
                <a:lnTo>
                  <a:pt x="5990655" y="264563"/>
                </a:lnTo>
                <a:lnTo>
                  <a:pt x="6005312" y="324093"/>
                </a:lnTo>
                <a:lnTo>
                  <a:pt x="6010374" y="386850"/>
                </a:lnTo>
                <a:lnTo>
                  <a:pt x="6010374" y="3838251"/>
                </a:lnTo>
                <a:lnTo>
                  <a:pt x="6005312" y="3901008"/>
                </a:lnTo>
                <a:lnTo>
                  <a:pt x="5990655" y="3960538"/>
                </a:lnTo>
                <a:lnTo>
                  <a:pt x="5967201" y="4016045"/>
                </a:lnTo>
                <a:lnTo>
                  <a:pt x="5935744" y="4066734"/>
                </a:lnTo>
                <a:lnTo>
                  <a:pt x="5897080" y="4111808"/>
                </a:lnTo>
                <a:lnTo>
                  <a:pt x="5852006" y="4150471"/>
                </a:lnTo>
                <a:lnTo>
                  <a:pt x="5801318" y="4181928"/>
                </a:lnTo>
                <a:lnTo>
                  <a:pt x="5745810" y="4205383"/>
                </a:lnTo>
                <a:lnTo>
                  <a:pt x="5686280" y="4220039"/>
                </a:lnTo>
                <a:lnTo>
                  <a:pt x="5623523" y="4225102"/>
                </a:lnTo>
                <a:lnTo>
                  <a:pt x="386850" y="4225102"/>
                </a:lnTo>
                <a:lnTo>
                  <a:pt x="324101" y="4220039"/>
                </a:lnTo>
                <a:lnTo>
                  <a:pt x="264575" y="4205383"/>
                </a:lnTo>
                <a:lnTo>
                  <a:pt x="209070" y="4181928"/>
                </a:lnTo>
                <a:lnTo>
                  <a:pt x="158381" y="4150471"/>
                </a:lnTo>
                <a:lnTo>
                  <a:pt x="113305" y="4111808"/>
                </a:lnTo>
                <a:lnTo>
                  <a:pt x="74639" y="4066734"/>
                </a:lnTo>
                <a:lnTo>
                  <a:pt x="43179" y="4016045"/>
                </a:lnTo>
                <a:lnTo>
                  <a:pt x="19721" y="3960538"/>
                </a:lnTo>
                <a:lnTo>
                  <a:pt x="5063" y="3901008"/>
                </a:lnTo>
                <a:lnTo>
                  <a:pt x="0" y="3838251"/>
                </a:lnTo>
                <a:lnTo>
                  <a:pt x="0" y="38685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816" y="6946355"/>
            <a:ext cx="6010374" cy="3825583"/>
          </a:xfrm>
          <a:custGeom>
            <a:avLst/>
            <a:gdLst/>
            <a:ahLst/>
            <a:cxnLst/>
            <a:rect l="l" t="t" r="r" b="b"/>
            <a:pathLst>
              <a:path w="6010374" h="3825583">
                <a:moveTo>
                  <a:pt x="5681943" y="0"/>
                </a:moveTo>
                <a:lnTo>
                  <a:pt x="328430" y="0"/>
                </a:lnTo>
                <a:lnTo>
                  <a:pt x="301494" y="1088"/>
                </a:lnTo>
                <a:lnTo>
                  <a:pt x="249505" y="9542"/>
                </a:lnTo>
                <a:lnTo>
                  <a:pt x="200591" y="25802"/>
                </a:lnTo>
                <a:lnTo>
                  <a:pt x="155428" y="49194"/>
                </a:lnTo>
                <a:lnTo>
                  <a:pt x="114692" y="79042"/>
                </a:lnTo>
                <a:lnTo>
                  <a:pt x="79059" y="114670"/>
                </a:lnTo>
                <a:lnTo>
                  <a:pt x="49206" y="155404"/>
                </a:lnTo>
                <a:lnTo>
                  <a:pt x="25809" y="200569"/>
                </a:lnTo>
                <a:lnTo>
                  <a:pt x="9545" y="249488"/>
                </a:lnTo>
                <a:lnTo>
                  <a:pt x="1088" y="301487"/>
                </a:lnTo>
                <a:lnTo>
                  <a:pt x="0" y="328430"/>
                </a:lnTo>
                <a:lnTo>
                  <a:pt x="0" y="3497152"/>
                </a:lnTo>
                <a:lnTo>
                  <a:pt x="4298" y="3550425"/>
                </a:lnTo>
                <a:lnTo>
                  <a:pt x="16743" y="3600961"/>
                </a:lnTo>
                <a:lnTo>
                  <a:pt x="36659" y="3648084"/>
                </a:lnTo>
                <a:lnTo>
                  <a:pt x="63368" y="3691118"/>
                </a:lnTo>
                <a:lnTo>
                  <a:pt x="96195" y="3729387"/>
                </a:lnTo>
                <a:lnTo>
                  <a:pt x="134464" y="3762214"/>
                </a:lnTo>
                <a:lnTo>
                  <a:pt x="177498" y="3788924"/>
                </a:lnTo>
                <a:lnTo>
                  <a:pt x="224621" y="3808839"/>
                </a:lnTo>
                <a:lnTo>
                  <a:pt x="275157" y="3821284"/>
                </a:lnTo>
                <a:lnTo>
                  <a:pt x="328430" y="3825583"/>
                </a:lnTo>
                <a:lnTo>
                  <a:pt x="5681943" y="3825583"/>
                </a:lnTo>
                <a:lnTo>
                  <a:pt x="5735229" y="3821284"/>
                </a:lnTo>
                <a:lnTo>
                  <a:pt x="5785772" y="3808839"/>
                </a:lnTo>
                <a:lnTo>
                  <a:pt x="5832898" y="3788924"/>
                </a:lnTo>
                <a:lnTo>
                  <a:pt x="5875932" y="3762214"/>
                </a:lnTo>
                <a:lnTo>
                  <a:pt x="5914198" y="3729387"/>
                </a:lnTo>
                <a:lnTo>
                  <a:pt x="5947021" y="3691118"/>
                </a:lnTo>
                <a:lnTo>
                  <a:pt x="5973725" y="3648084"/>
                </a:lnTo>
                <a:lnTo>
                  <a:pt x="5993635" y="3600961"/>
                </a:lnTo>
                <a:lnTo>
                  <a:pt x="6006077" y="3550425"/>
                </a:lnTo>
                <a:lnTo>
                  <a:pt x="6010374" y="3497152"/>
                </a:lnTo>
                <a:lnTo>
                  <a:pt x="6010374" y="328430"/>
                </a:lnTo>
                <a:lnTo>
                  <a:pt x="6006077" y="275145"/>
                </a:lnTo>
                <a:lnTo>
                  <a:pt x="5993635" y="224601"/>
                </a:lnTo>
                <a:lnTo>
                  <a:pt x="5973725" y="177475"/>
                </a:lnTo>
                <a:lnTo>
                  <a:pt x="5947021" y="134441"/>
                </a:lnTo>
                <a:lnTo>
                  <a:pt x="5914198" y="96176"/>
                </a:lnTo>
                <a:lnTo>
                  <a:pt x="5875932" y="63353"/>
                </a:lnTo>
                <a:lnTo>
                  <a:pt x="5832898" y="36649"/>
                </a:lnTo>
                <a:lnTo>
                  <a:pt x="5785772" y="16738"/>
                </a:lnTo>
                <a:lnTo>
                  <a:pt x="5735229" y="4297"/>
                </a:lnTo>
                <a:lnTo>
                  <a:pt x="568194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816" y="6946355"/>
            <a:ext cx="6010374" cy="3825583"/>
          </a:xfrm>
          <a:custGeom>
            <a:avLst/>
            <a:gdLst/>
            <a:ahLst/>
            <a:cxnLst/>
            <a:rect l="l" t="t" r="r" b="b"/>
            <a:pathLst>
              <a:path w="6010374" h="3825583">
                <a:moveTo>
                  <a:pt x="0" y="328430"/>
                </a:moveTo>
                <a:lnTo>
                  <a:pt x="4298" y="275145"/>
                </a:lnTo>
                <a:lnTo>
                  <a:pt x="16743" y="224601"/>
                </a:lnTo>
                <a:lnTo>
                  <a:pt x="36659" y="177475"/>
                </a:lnTo>
                <a:lnTo>
                  <a:pt x="63368" y="134441"/>
                </a:lnTo>
                <a:lnTo>
                  <a:pt x="96195" y="96176"/>
                </a:lnTo>
                <a:lnTo>
                  <a:pt x="134464" y="63353"/>
                </a:lnTo>
                <a:lnTo>
                  <a:pt x="177498" y="36649"/>
                </a:lnTo>
                <a:lnTo>
                  <a:pt x="224621" y="16738"/>
                </a:lnTo>
                <a:lnTo>
                  <a:pt x="275157" y="4297"/>
                </a:lnTo>
                <a:lnTo>
                  <a:pt x="328430" y="0"/>
                </a:lnTo>
                <a:lnTo>
                  <a:pt x="5681943" y="0"/>
                </a:lnTo>
                <a:lnTo>
                  <a:pt x="5735229" y="4297"/>
                </a:lnTo>
                <a:lnTo>
                  <a:pt x="5785772" y="16738"/>
                </a:lnTo>
                <a:lnTo>
                  <a:pt x="5832898" y="36649"/>
                </a:lnTo>
                <a:lnTo>
                  <a:pt x="5875932" y="63353"/>
                </a:lnTo>
                <a:lnTo>
                  <a:pt x="5914198" y="96176"/>
                </a:lnTo>
                <a:lnTo>
                  <a:pt x="5947021" y="134441"/>
                </a:lnTo>
                <a:lnTo>
                  <a:pt x="5973725" y="177475"/>
                </a:lnTo>
                <a:lnTo>
                  <a:pt x="5993635" y="224601"/>
                </a:lnTo>
                <a:lnTo>
                  <a:pt x="6006077" y="275145"/>
                </a:lnTo>
                <a:lnTo>
                  <a:pt x="6010374" y="328430"/>
                </a:lnTo>
                <a:lnTo>
                  <a:pt x="6010374" y="3497152"/>
                </a:lnTo>
                <a:lnTo>
                  <a:pt x="6006077" y="3550425"/>
                </a:lnTo>
                <a:lnTo>
                  <a:pt x="5993635" y="3600961"/>
                </a:lnTo>
                <a:lnTo>
                  <a:pt x="5973725" y="3648084"/>
                </a:lnTo>
                <a:lnTo>
                  <a:pt x="5947021" y="3691118"/>
                </a:lnTo>
                <a:lnTo>
                  <a:pt x="5914198" y="3729387"/>
                </a:lnTo>
                <a:lnTo>
                  <a:pt x="5875932" y="3762214"/>
                </a:lnTo>
                <a:lnTo>
                  <a:pt x="5832898" y="3788924"/>
                </a:lnTo>
                <a:lnTo>
                  <a:pt x="5785772" y="3808839"/>
                </a:lnTo>
                <a:lnTo>
                  <a:pt x="5735229" y="3821284"/>
                </a:lnTo>
                <a:lnTo>
                  <a:pt x="5681943" y="3825583"/>
                </a:lnTo>
                <a:lnTo>
                  <a:pt x="328430" y="3825583"/>
                </a:lnTo>
                <a:lnTo>
                  <a:pt x="275157" y="3821284"/>
                </a:lnTo>
                <a:lnTo>
                  <a:pt x="224621" y="3808839"/>
                </a:lnTo>
                <a:lnTo>
                  <a:pt x="177498" y="3788924"/>
                </a:lnTo>
                <a:lnTo>
                  <a:pt x="134464" y="3762214"/>
                </a:lnTo>
                <a:lnTo>
                  <a:pt x="96195" y="3729387"/>
                </a:lnTo>
                <a:lnTo>
                  <a:pt x="63368" y="3691118"/>
                </a:lnTo>
                <a:lnTo>
                  <a:pt x="36659" y="3648084"/>
                </a:lnTo>
                <a:lnTo>
                  <a:pt x="16743" y="3600961"/>
                </a:lnTo>
                <a:lnTo>
                  <a:pt x="4298" y="3550425"/>
                </a:lnTo>
                <a:lnTo>
                  <a:pt x="0" y="3497152"/>
                </a:lnTo>
                <a:lnTo>
                  <a:pt x="0" y="32843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46862" y="6946355"/>
            <a:ext cx="6010374" cy="3825583"/>
          </a:xfrm>
          <a:custGeom>
            <a:avLst/>
            <a:gdLst/>
            <a:ahLst/>
            <a:cxnLst/>
            <a:rect l="l" t="t" r="r" b="b"/>
            <a:pathLst>
              <a:path w="6010374" h="3825583">
                <a:moveTo>
                  <a:pt x="5681943" y="0"/>
                </a:moveTo>
                <a:lnTo>
                  <a:pt x="328430" y="0"/>
                </a:lnTo>
                <a:lnTo>
                  <a:pt x="301487" y="1088"/>
                </a:lnTo>
                <a:lnTo>
                  <a:pt x="249488" y="9542"/>
                </a:lnTo>
                <a:lnTo>
                  <a:pt x="200569" y="25802"/>
                </a:lnTo>
                <a:lnTo>
                  <a:pt x="155404" y="49194"/>
                </a:lnTo>
                <a:lnTo>
                  <a:pt x="114670" y="79042"/>
                </a:lnTo>
                <a:lnTo>
                  <a:pt x="79042" y="114670"/>
                </a:lnTo>
                <a:lnTo>
                  <a:pt x="49194" y="155404"/>
                </a:lnTo>
                <a:lnTo>
                  <a:pt x="25802" y="200569"/>
                </a:lnTo>
                <a:lnTo>
                  <a:pt x="9542" y="249488"/>
                </a:lnTo>
                <a:lnTo>
                  <a:pt x="1088" y="301487"/>
                </a:lnTo>
                <a:lnTo>
                  <a:pt x="0" y="328430"/>
                </a:lnTo>
                <a:lnTo>
                  <a:pt x="0" y="3497152"/>
                </a:lnTo>
                <a:lnTo>
                  <a:pt x="4297" y="3550425"/>
                </a:lnTo>
                <a:lnTo>
                  <a:pt x="16738" y="3600961"/>
                </a:lnTo>
                <a:lnTo>
                  <a:pt x="36649" y="3648084"/>
                </a:lnTo>
                <a:lnTo>
                  <a:pt x="63353" y="3691118"/>
                </a:lnTo>
                <a:lnTo>
                  <a:pt x="96176" y="3729387"/>
                </a:lnTo>
                <a:lnTo>
                  <a:pt x="134441" y="3762214"/>
                </a:lnTo>
                <a:lnTo>
                  <a:pt x="177475" y="3788924"/>
                </a:lnTo>
                <a:lnTo>
                  <a:pt x="224601" y="3808839"/>
                </a:lnTo>
                <a:lnTo>
                  <a:pt x="275145" y="3821284"/>
                </a:lnTo>
                <a:lnTo>
                  <a:pt x="328430" y="3825583"/>
                </a:lnTo>
                <a:lnTo>
                  <a:pt x="5681943" y="3825583"/>
                </a:lnTo>
                <a:lnTo>
                  <a:pt x="5735229" y="3821284"/>
                </a:lnTo>
                <a:lnTo>
                  <a:pt x="5785772" y="3808839"/>
                </a:lnTo>
                <a:lnTo>
                  <a:pt x="5832898" y="3788924"/>
                </a:lnTo>
                <a:lnTo>
                  <a:pt x="5875932" y="3762214"/>
                </a:lnTo>
                <a:lnTo>
                  <a:pt x="5914198" y="3729387"/>
                </a:lnTo>
                <a:lnTo>
                  <a:pt x="5947021" y="3691118"/>
                </a:lnTo>
                <a:lnTo>
                  <a:pt x="5973725" y="3648084"/>
                </a:lnTo>
                <a:lnTo>
                  <a:pt x="5993635" y="3600961"/>
                </a:lnTo>
                <a:lnTo>
                  <a:pt x="6006077" y="3550425"/>
                </a:lnTo>
                <a:lnTo>
                  <a:pt x="6010374" y="3497152"/>
                </a:lnTo>
                <a:lnTo>
                  <a:pt x="6010374" y="328430"/>
                </a:lnTo>
                <a:lnTo>
                  <a:pt x="6006077" y="275145"/>
                </a:lnTo>
                <a:lnTo>
                  <a:pt x="5993635" y="224601"/>
                </a:lnTo>
                <a:lnTo>
                  <a:pt x="5973725" y="177475"/>
                </a:lnTo>
                <a:lnTo>
                  <a:pt x="5947021" y="134441"/>
                </a:lnTo>
                <a:lnTo>
                  <a:pt x="5914198" y="96176"/>
                </a:lnTo>
                <a:lnTo>
                  <a:pt x="5875932" y="63353"/>
                </a:lnTo>
                <a:lnTo>
                  <a:pt x="5832898" y="36649"/>
                </a:lnTo>
                <a:lnTo>
                  <a:pt x="5785772" y="16738"/>
                </a:lnTo>
                <a:lnTo>
                  <a:pt x="5735229" y="4297"/>
                </a:lnTo>
                <a:lnTo>
                  <a:pt x="568194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6862" y="6946355"/>
            <a:ext cx="6010374" cy="3825583"/>
          </a:xfrm>
          <a:custGeom>
            <a:avLst/>
            <a:gdLst/>
            <a:ahLst/>
            <a:cxnLst/>
            <a:rect l="l" t="t" r="r" b="b"/>
            <a:pathLst>
              <a:path w="6010374" h="3825583">
                <a:moveTo>
                  <a:pt x="0" y="328430"/>
                </a:moveTo>
                <a:lnTo>
                  <a:pt x="4297" y="275145"/>
                </a:lnTo>
                <a:lnTo>
                  <a:pt x="16738" y="224601"/>
                </a:lnTo>
                <a:lnTo>
                  <a:pt x="36649" y="177475"/>
                </a:lnTo>
                <a:lnTo>
                  <a:pt x="63353" y="134441"/>
                </a:lnTo>
                <a:lnTo>
                  <a:pt x="96176" y="96176"/>
                </a:lnTo>
                <a:lnTo>
                  <a:pt x="134441" y="63353"/>
                </a:lnTo>
                <a:lnTo>
                  <a:pt x="177475" y="36649"/>
                </a:lnTo>
                <a:lnTo>
                  <a:pt x="224601" y="16738"/>
                </a:lnTo>
                <a:lnTo>
                  <a:pt x="275145" y="4297"/>
                </a:lnTo>
                <a:lnTo>
                  <a:pt x="328430" y="0"/>
                </a:lnTo>
                <a:lnTo>
                  <a:pt x="5681943" y="0"/>
                </a:lnTo>
                <a:lnTo>
                  <a:pt x="5735229" y="4297"/>
                </a:lnTo>
                <a:lnTo>
                  <a:pt x="5785772" y="16738"/>
                </a:lnTo>
                <a:lnTo>
                  <a:pt x="5832898" y="36649"/>
                </a:lnTo>
                <a:lnTo>
                  <a:pt x="5875932" y="63353"/>
                </a:lnTo>
                <a:lnTo>
                  <a:pt x="5914198" y="96176"/>
                </a:lnTo>
                <a:lnTo>
                  <a:pt x="5947021" y="134441"/>
                </a:lnTo>
                <a:lnTo>
                  <a:pt x="5973725" y="177475"/>
                </a:lnTo>
                <a:lnTo>
                  <a:pt x="5993635" y="224601"/>
                </a:lnTo>
                <a:lnTo>
                  <a:pt x="6006077" y="275145"/>
                </a:lnTo>
                <a:lnTo>
                  <a:pt x="6010374" y="328430"/>
                </a:lnTo>
                <a:lnTo>
                  <a:pt x="6010374" y="3497152"/>
                </a:lnTo>
                <a:lnTo>
                  <a:pt x="6006077" y="3550425"/>
                </a:lnTo>
                <a:lnTo>
                  <a:pt x="5993635" y="3600961"/>
                </a:lnTo>
                <a:lnTo>
                  <a:pt x="5973725" y="3648084"/>
                </a:lnTo>
                <a:lnTo>
                  <a:pt x="5947021" y="3691118"/>
                </a:lnTo>
                <a:lnTo>
                  <a:pt x="5914198" y="3729387"/>
                </a:lnTo>
                <a:lnTo>
                  <a:pt x="5875932" y="3762214"/>
                </a:lnTo>
                <a:lnTo>
                  <a:pt x="5832898" y="3788924"/>
                </a:lnTo>
                <a:lnTo>
                  <a:pt x="5785772" y="3808839"/>
                </a:lnTo>
                <a:lnTo>
                  <a:pt x="5735229" y="3821284"/>
                </a:lnTo>
                <a:lnTo>
                  <a:pt x="5681943" y="3825583"/>
                </a:lnTo>
                <a:lnTo>
                  <a:pt x="328430" y="3825583"/>
                </a:lnTo>
                <a:lnTo>
                  <a:pt x="275145" y="3821284"/>
                </a:lnTo>
                <a:lnTo>
                  <a:pt x="224601" y="3808839"/>
                </a:lnTo>
                <a:lnTo>
                  <a:pt x="177475" y="3788924"/>
                </a:lnTo>
                <a:lnTo>
                  <a:pt x="134441" y="3762214"/>
                </a:lnTo>
                <a:lnTo>
                  <a:pt x="96176" y="3729387"/>
                </a:lnTo>
                <a:lnTo>
                  <a:pt x="63353" y="3691118"/>
                </a:lnTo>
                <a:lnTo>
                  <a:pt x="36649" y="3648084"/>
                </a:lnTo>
                <a:lnTo>
                  <a:pt x="16738" y="3600961"/>
                </a:lnTo>
                <a:lnTo>
                  <a:pt x="4297" y="3550425"/>
                </a:lnTo>
                <a:lnTo>
                  <a:pt x="0" y="3497152"/>
                </a:lnTo>
                <a:lnTo>
                  <a:pt x="0" y="32843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86908" y="6946355"/>
            <a:ext cx="6010374" cy="3825583"/>
          </a:xfrm>
          <a:custGeom>
            <a:avLst/>
            <a:gdLst/>
            <a:ahLst/>
            <a:cxnLst/>
            <a:rect l="l" t="t" r="r" b="b"/>
            <a:pathLst>
              <a:path w="6010374" h="3825583">
                <a:moveTo>
                  <a:pt x="5681943" y="0"/>
                </a:moveTo>
                <a:lnTo>
                  <a:pt x="328430" y="0"/>
                </a:lnTo>
                <a:lnTo>
                  <a:pt x="301487" y="1088"/>
                </a:lnTo>
                <a:lnTo>
                  <a:pt x="249488" y="9542"/>
                </a:lnTo>
                <a:lnTo>
                  <a:pt x="200569" y="25802"/>
                </a:lnTo>
                <a:lnTo>
                  <a:pt x="155404" y="49194"/>
                </a:lnTo>
                <a:lnTo>
                  <a:pt x="114670" y="79042"/>
                </a:lnTo>
                <a:lnTo>
                  <a:pt x="79042" y="114670"/>
                </a:lnTo>
                <a:lnTo>
                  <a:pt x="49194" y="155404"/>
                </a:lnTo>
                <a:lnTo>
                  <a:pt x="25802" y="200569"/>
                </a:lnTo>
                <a:lnTo>
                  <a:pt x="9542" y="249488"/>
                </a:lnTo>
                <a:lnTo>
                  <a:pt x="1088" y="301487"/>
                </a:lnTo>
                <a:lnTo>
                  <a:pt x="0" y="328430"/>
                </a:lnTo>
                <a:lnTo>
                  <a:pt x="0" y="3497152"/>
                </a:lnTo>
                <a:lnTo>
                  <a:pt x="4297" y="3550425"/>
                </a:lnTo>
                <a:lnTo>
                  <a:pt x="16738" y="3600961"/>
                </a:lnTo>
                <a:lnTo>
                  <a:pt x="36649" y="3648084"/>
                </a:lnTo>
                <a:lnTo>
                  <a:pt x="63353" y="3691118"/>
                </a:lnTo>
                <a:lnTo>
                  <a:pt x="96176" y="3729387"/>
                </a:lnTo>
                <a:lnTo>
                  <a:pt x="134441" y="3762214"/>
                </a:lnTo>
                <a:lnTo>
                  <a:pt x="177475" y="3788924"/>
                </a:lnTo>
                <a:lnTo>
                  <a:pt x="224601" y="3808839"/>
                </a:lnTo>
                <a:lnTo>
                  <a:pt x="275145" y="3821284"/>
                </a:lnTo>
                <a:lnTo>
                  <a:pt x="328430" y="3825583"/>
                </a:lnTo>
                <a:lnTo>
                  <a:pt x="5681943" y="3825583"/>
                </a:lnTo>
                <a:lnTo>
                  <a:pt x="5735229" y="3821284"/>
                </a:lnTo>
                <a:lnTo>
                  <a:pt x="5785772" y="3808839"/>
                </a:lnTo>
                <a:lnTo>
                  <a:pt x="5832898" y="3788924"/>
                </a:lnTo>
                <a:lnTo>
                  <a:pt x="5875932" y="3762214"/>
                </a:lnTo>
                <a:lnTo>
                  <a:pt x="5914198" y="3729387"/>
                </a:lnTo>
                <a:lnTo>
                  <a:pt x="5947021" y="3691118"/>
                </a:lnTo>
                <a:lnTo>
                  <a:pt x="5973725" y="3648084"/>
                </a:lnTo>
                <a:lnTo>
                  <a:pt x="5993635" y="3600961"/>
                </a:lnTo>
                <a:lnTo>
                  <a:pt x="6006077" y="3550425"/>
                </a:lnTo>
                <a:lnTo>
                  <a:pt x="6010374" y="3497152"/>
                </a:lnTo>
                <a:lnTo>
                  <a:pt x="6010374" y="328430"/>
                </a:lnTo>
                <a:lnTo>
                  <a:pt x="6006077" y="275145"/>
                </a:lnTo>
                <a:lnTo>
                  <a:pt x="5993635" y="224601"/>
                </a:lnTo>
                <a:lnTo>
                  <a:pt x="5973725" y="177475"/>
                </a:lnTo>
                <a:lnTo>
                  <a:pt x="5947021" y="134441"/>
                </a:lnTo>
                <a:lnTo>
                  <a:pt x="5914198" y="96176"/>
                </a:lnTo>
                <a:lnTo>
                  <a:pt x="5875932" y="63353"/>
                </a:lnTo>
                <a:lnTo>
                  <a:pt x="5832898" y="36649"/>
                </a:lnTo>
                <a:lnTo>
                  <a:pt x="5785772" y="16738"/>
                </a:lnTo>
                <a:lnTo>
                  <a:pt x="5735229" y="4297"/>
                </a:lnTo>
                <a:lnTo>
                  <a:pt x="568194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86908" y="6946355"/>
            <a:ext cx="6010374" cy="3825583"/>
          </a:xfrm>
          <a:custGeom>
            <a:avLst/>
            <a:gdLst/>
            <a:ahLst/>
            <a:cxnLst/>
            <a:rect l="l" t="t" r="r" b="b"/>
            <a:pathLst>
              <a:path w="6010374" h="3825583">
                <a:moveTo>
                  <a:pt x="0" y="328430"/>
                </a:moveTo>
                <a:lnTo>
                  <a:pt x="4297" y="275145"/>
                </a:lnTo>
                <a:lnTo>
                  <a:pt x="16738" y="224601"/>
                </a:lnTo>
                <a:lnTo>
                  <a:pt x="36649" y="177475"/>
                </a:lnTo>
                <a:lnTo>
                  <a:pt x="63353" y="134441"/>
                </a:lnTo>
                <a:lnTo>
                  <a:pt x="96176" y="96176"/>
                </a:lnTo>
                <a:lnTo>
                  <a:pt x="134441" y="63353"/>
                </a:lnTo>
                <a:lnTo>
                  <a:pt x="177475" y="36649"/>
                </a:lnTo>
                <a:lnTo>
                  <a:pt x="224601" y="16738"/>
                </a:lnTo>
                <a:lnTo>
                  <a:pt x="275145" y="4297"/>
                </a:lnTo>
                <a:lnTo>
                  <a:pt x="328430" y="0"/>
                </a:lnTo>
                <a:lnTo>
                  <a:pt x="5681943" y="0"/>
                </a:lnTo>
                <a:lnTo>
                  <a:pt x="5735229" y="4297"/>
                </a:lnTo>
                <a:lnTo>
                  <a:pt x="5785772" y="16738"/>
                </a:lnTo>
                <a:lnTo>
                  <a:pt x="5832898" y="36649"/>
                </a:lnTo>
                <a:lnTo>
                  <a:pt x="5875932" y="63353"/>
                </a:lnTo>
                <a:lnTo>
                  <a:pt x="5914198" y="96176"/>
                </a:lnTo>
                <a:lnTo>
                  <a:pt x="5947021" y="134441"/>
                </a:lnTo>
                <a:lnTo>
                  <a:pt x="5973725" y="177475"/>
                </a:lnTo>
                <a:lnTo>
                  <a:pt x="5993635" y="224601"/>
                </a:lnTo>
                <a:lnTo>
                  <a:pt x="6006077" y="275145"/>
                </a:lnTo>
                <a:lnTo>
                  <a:pt x="6010374" y="328430"/>
                </a:lnTo>
                <a:lnTo>
                  <a:pt x="6010374" y="3497152"/>
                </a:lnTo>
                <a:lnTo>
                  <a:pt x="6006077" y="3550425"/>
                </a:lnTo>
                <a:lnTo>
                  <a:pt x="5993635" y="3600961"/>
                </a:lnTo>
                <a:lnTo>
                  <a:pt x="5973725" y="3648084"/>
                </a:lnTo>
                <a:lnTo>
                  <a:pt x="5947021" y="3691118"/>
                </a:lnTo>
                <a:lnTo>
                  <a:pt x="5914198" y="3729387"/>
                </a:lnTo>
                <a:lnTo>
                  <a:pt x="5875932" y="3762214"/>
                </a:lnTo>
                <a:lnTo>
                  <a:pt x="5832898" y="3788924"/>
                </a:lnTo>
                <a:lnTo>
                  <a:pt x="5785772" y="3808839"/>
                </a:lnTo>
                <a:lnTo>
                  <a:pt x="5735229" y="3821284"/>
                </a:lnTo>
                <a:lnTo>
                  <a:pt x="5681943" y="3825583"/>
                </a:lnTo>
                <a:lnTo>
                  <a:pt x="328430" y="3825583"/>
                </a:lnTo>
                <a:lnTo>
                  <a:pt x="275145" y="3821284"/>
                </a:lnTo>
                <a:lnTo>
                  <a:pt x="224601" y="3808839"/>
                </a:lnTo>
                <a:lnTo>
                  <a:pt x="177475" y="3788924"/>
                </a:lnTo>
                <a:lnTo>
                  <a:pt x="134441" y="3762214"/>
                </a:lnTo>
                <a:lnTo>
                  <a:pt x="96176" y="3729387"/>
                </a:lnTo>
                <a:lnTo>
                  <a:pt x="63353" y="3691118"/>
                </a:lnTo>
                <a:lnTo>
                  <a:pt x="36649" y="3648084"/>
                </a:lnTo>
                <a:lnTo>
                  <a:pt x="16738" y="3600961"/>
                </a:lnTo>
                <a:lnTo>
                  <a:pt x="4297" y="3550425"/>
                </a:lnTo>
                <a:lnTo>
                  <a:pt x="0" y="3497152"/>
                </a:lnTo>
                <a:lnTo>
                  <a:pt x="0" y="32843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46862" y="2238814"/>
            <a:ext cx="6010374" cy="4225102"/>
          </a:xfrm>
          <a:custGeom>
            <a:avLst/>
            <a:gdLst/>
            <a:ahLst/>
            <a:cxnLst/>
            <a:rect l="l" t="t" r="r" b="b"/>
            <a:pathLst>
              <a:path w="6010374" h="4225102">
                <a:moveTo>
                  <a:pt x="5623523" y="0"/>
                </a:moveTo>
                <a:lnTo>
                  <a:pt x="386850" y="0"/>
                </a:lnTo>
                <a:lnTo>
                  <a:pt x="355118" y="1282"/>
                </a:lnTo>
                <a:lnTo>
                  <a:pt x="293875" y="11241"/>
                </a:lnTo>
                <a:lnTo>
                  <a:pt x="236257" y="30396"/>
                </a:lnTo>
                <a:lnTo>
                  <a:pt x="183060" y="57951"/>
                </a:lnTo>
                <a:lnTo>
                  <a:pt x="135079" y="93111"/>
                </a:lnTo>
                <a:lnTo>
                  <a:pt x="93111" y="135079"/>
                </a:lnTo>
                <a:lnTo>
                  <a:pt x="57951" y="183060"/>
                </a:lnTo>
                <a:lnTo>
                  <a:pt x="30396" y="236257"/>
                </a:lnTo>
                <a:lnTo>
                  <a:pt x="11241" y="293875"/>
                </a:lnTo>
                <a:lnTo>
                  <a:pt x="1282" y="355118"/>
                </a:lnTo>
                <a:lnTo>
                  <a:pt x="0" y="386850"/>
                </a:lnTo>
                <a:lnTo>
                  <a:pt x="0" y="3838251"/>
                </a:lnTo>
                <a:lnTo>
                  <a:pt x="5062" y="3901008"/>
                </a:lnTo>
                <a:lnTo>
                  <a:pt x="19718" y="3960538"/>
                </a:lnTo>
                <a:lnTo>
                  <a:pt x="43173" y="4016045"/>
                </a:lnTo>
                <a:lnTo>
                  <a:pt x="74630" y="4066734"/>
                </a:lnTo>
                <a:lnTo>
                  <a:pt x="113293" y="4111808"/>
                </a:lnTo>
                <a:lnTo>
                  <a:pt x="158367" y="4150471"/>
                </a:lnTo>
                <a:lnTo>
                  <a:pt x="209056" y="4181928"/>
                </a:lnTo>
                <a:lnTo>
                  <a:pt x="264563" y="4205383"/>
                </a:lnTo>
                <a:lnTo>
                  <a:pt x="324093" y="4220039"/>
                </a:lnTo>
                <a:lnTo>
                  <a:pt x="386850" y="4225102"/>
                </a:lnTo>
                <a:lnTo>
                  <a:pt x="5623523" y="4225102"/>
                </a:lnTo>
                <a:lnTo>
                  <a:pt x="5686280" y="4220039"/>
                </a:lnTo>
                <a:lnTo>
                  <a:pt x="5745810" y="4205383"/>
                </a:lnTo>
                <a:lnTo>
                  <a:pt x="5801318" y="4181928"/>
                </a:lnTo>
                <a:lnTo>
                  <a:pt x="5852006" y="4150471"/>
                </a:lnTo>
                <a:lnTo>
                  <a:pt x="5897080" y="4111808"/>
                </a:lnTo>
                <a:lnTo>
                  <a:pt x="5935744" y="4066734"/>
                </a:lnTo>
                <a:lnTo>
                  <a:pt x="5967201" y="4016045"/>
                </a:lnTo>
                <a:lnTo>
                  <a:pt x="5990655" y="3960538"/>
                </a:lnTo>
                <a:lnTo>
                  <a:pt x="6005312" y="3901008"/>
                </a:lnTo>
                <a:lnTo>
                  <a:pt x="6010374" y="3838251"/>
                </a:lnTo>
                <a:lnTo>
                  <a:pt x="6010374" y="386850"/>
                </a:lnTo>
                <a:lnTo>
                  <a:pt x="6005312" y="324093"/>
                </a:lnTo>
                <a:lnTo>
                  <a:pt x="5990655" y="264563"/>
                </a:lnTo>
                <a:lnTo>
                  <a:pt x="5967201" y="209056"/>
                </a:lnTo>
                <a:lnTo>
                  <a:pt x="5935744" y="158367"/>
                </a:lnTo>
                <a:lnTo>
                  <a:pt x="5897080" y="113293"/>
                </a:lnTo>
                <a:lnTo>
                  <a:pt x="5852006" y="74630"/>
                </a:lnTo>
                <a:lnTo>
                  <a:pt x="5801318" y="43173"/>
                </a:lnTo>
                <a:lnTo>
                  <a:pt x="5745810" y="19718"/>
                </a:lnTo>
                <a:lnTo>
                  <a:pt x="5686280" y="5062"/>
                </a:lnTo>
                <a:lnTo>
                  <a:pt x="562352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46862" y="2238814"/>
            <a:ext cx="6010374" cy="4225102"/>
          </a:xfrm>
          <a:custGeom>
            <a:avLst/>
            <a:gdLst/>
            <a:ahLst/>
            <a:cxnLst/>
            <a:rect l="l" t="t" r="r" b="b"/>
            <a:pathLst>
              <a:path w="6010374" h="4225102">
                <a:moveTo>
                  <a:pt x="0" y="386850"/>
                </a:moveTo>
                <a:lnTo>
                  <a:pt x="5062" y="324093"/>
                </a:lnTo>
                <a:lnTo>
                  <a:pt x="19718" y="264563"/>
                </a:lnTo>
                <a:lnTo>
                  <a:pt x="43173" y="209056"/>
                </a:lnTo>
                <a:lnTo>
                  <a:pt x="74630" y="158367"/>
                </a:lnTo>
                <a:lnTo>
                  <a:pt x="113293" y="113293"/>
                </a:lnTo>
                <a:lnTo>
                  <a:pt x="158367" y="74630"/>
                </a:lnTo>
                <a:lnTo>
                  <a:pt x="209056" y="43173"/>
                </a:lnTo>
                <a:lnTo>
                  <a:pt x="264563" y="19718"/>
                </a:lnTo>
                <a:lnTo>
                  <a:pt x="324093" y="5062"/>
                </a:lnTo>
                <a:lnTo>
                  <a:pt x="386850" y="0"/>
                </a:lnTo>
                <a:lnTo>
                  <a:pt x="5623523" y="0"/>
                </a:lnTo>
                <a:lnTo>
                  <a:pt x="5686280" y="5062"/>
                </a:lnTo>
                <a:lnTo>
                  <a:pt x="5745810" y="19718"/>
                </a:lnTo>
                <a:lnTo>
                  <a:pt x="5801318" y="43173"/>
                </a:lnTo>
                <a:lnTo>
                  <a:pt x="5852006" y="74630"/>
                </a:lnTo>
                <a:lnTo>
                  <a:pt x="5897080" y="113293"/>
                </a:lnTo>
                <a:lnTo>
                  <a:pt x="5935744" y="158367"/>
                </a:lnTo>
                <a:lnTo>
                  <a:pt x="5967201" y="209056"/>
                </a:lnTo>
                <a:lnTo>
                  <a:pt x="5990655" y="264563"/>
                </a:lnTo>
                <a:lnTo>
                  <a:pt x="6005312" y="324093"/>
                </a:lnTo>
                <a:lnTo>
                  <a:pt x="6010374" y="386850"/>
                </a:lnTo>
                <a:lnTo>
                  <a:pt x="6010374" y="3838251"/>
                </a:lnTo>
                <a:lnTo>
                  <a:pt x="6005312" y="3901008"/>
                </a:lnTo>
                <a:lnTo>
                  <a:pt x="5990655" y="3960538"/>
                </a:lnTo>
                <a:lnTo>
                  <a:pt x="5967201" y="4016045"/>
                </a:lnTo>
                <a:lnTo>
                  <a:pt x="5935744" y="4066734"/>
                </a:lnTo>
                <a:lnTo>
                  <a:pt x="5897080" y="4111808"/>
                </a:lnTo>
                <a:lnTo>
                  <a:pt x="5852006" y="4150471"/>
                </a:lnTo>
                <a:lnTo>
                  <a:pt x="5801318" y="4181928"/>
                </a:lnTo>
                <a:lnTo>
                  <a:pt x="5745810" y="4205383"/>
                </a:lnTo>
                <a:lnTo>
                  <a:pt x="5686280" y="4220039"/>
                </a:lnTo>
                <a:lnTo>
                  <a:pt x="5623523" y="4225102"/>
                </a:lnTo>
                <a:lnTo>
                  <a:pt x="386850" y="4225102"/>
                </a:lnTo>
                <a:lnTo>
                  <a:pt x="324093" y="4220039"/>
                </a:lnTo>
                <a:lnTo>
                  <a:pt x="264563" y="4205383"/>
                </a:lnTo>
                <a:lnTo>
                  <a:pt x="209056" y="4181928"/>
                </a:lnTo>
                <a:lnTo>
                  <a:pt x="158367" y="4150471"/>
                </a:lnTo>
                <a:lnTo>
                  <a:pt x="113293" y="4111808"/>
                </a:lnTo>
                <a:lnTo>
                  <a:pt x="74630" y="4066734"/>
                </a:lnTo>
                <a:lnTo>
                  <a:pt x="43173" y="4016045"/>
                </a:lnTo>
                <a:lnTo>
                  <a:pt x="19718" y="3960538"/>
                </a:lnTo>
                <a:lnTo>
                  <a:pt x="5062" y="3901008"/>
                </a:lnTo>
                <a:lnTo>
                  <a:pt x="0" y="3838251"/>
                </a:lnTo>
                <a:lnTo>
                  <a:pt x="0" y="38685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86908" y="2238814"/>
            <a:ext cx="6010374" cy="4225102"/>
          </a:xfrm>
          <a:custGeom>
            <a:avLst/>
            <a:gdLst/>
            <a:ahLst/>
            <a:cxnLst/>
            <a:rect l="l" t="t" r="r" b="b"/>
            <a:pathLst>
              <a:path w="6010374" h="4225102">
                <a:moveTo>
                  <a:pt x="5623523" y="0"/>
                </a:moveTo>
                <a:lnTo>
                  <a:pt x="386850" y="0"/>
                </a:lnTo>
                <a:lnTo>
                  <a:pt x="355118" y="1282"/>
                </a:lnTo>
                <a:lnTo>
                  <a:pt x="293875" y="11241"/>
                </a:lnTo>
                <a:lnTo>
                  <a:pt x="236257" y="30396"/>
                </a:lnTo>
                <a:lnTo>
                  <a:pt x="183060" y="57951"/>
                </a:lnTo>
                <a:lnTo>
                  <a:pt x="135079" y="93111"/>
                </a:lnTo>
                <a:lnTo>
                  <a:pt x="93111" y="135079"/>
                </a:lnTo>
                <a:lnTo>
                  <a:pt x="57951" y="183060"/>
                </a:lnTo>
                <a:lnTo>
                  <a:pt x="30396" y="236257"/>
                </a:lnTo>
                <a:lnTo>
                  <a:pt x="11241" y="293875"/>
                </a:lnTo>
                <a:lnTo>
                  <a:pt x="1282" y="355118"/>
                </a:lnTo>
                <a:lnTo>
                  <a:pt x="0" y="386850"/>
                </a:lnTo>
                <a:lnTo>
                  <a:pt x="0" y="3838251"/>
                </a:lnTo>
                <a:lnTo>
                  <a:pt x="5062" y="3901008"/>
                </a:lnTo>
                <a:lnTo>
                  <a:pt x="19718" y="3960538"/>
                </a:lnTo>
                <a:lnTo>
                  <a:pt x="43173" y="4016045"/>
                </a:lnTo>
                <a:lnTo>
                  <a:pt x="74630" y="4066734"/>
                </a:lnTo>
                <a:lnTo>
                  <a:pt x="113293" y="4111808"/>
                </a:lnTo>
                <a:lnTo>
                  <a:pt x="158367" y="4150471"/>
                </a:lnTo>
                <a:lnTo>
                  <a:pt x="209056" y="4181928"/>
                </a:lnTo>
                <a:lnTo>
                  <a:pt x="264563" y="4205383"/>
                </a:lnTo>
                <a:lnTo>
                  <a:pt x="324093" y="4220039"/>
                </a:lnTo>
                <a:lnTo>
                  <a:pt x="386850" y="4225102"/>
                </a:lnTo>
                <a:lnTo>
                  <a:pt x="5623523" y="4225102"/>
                </a:lnTo>
                <a:lnTo>
                  <a:pt x="5686280" y="4220039"/>
                </a:lnTo>
                <a:lnTo>
                  <a:pt x="5745810" y="4205383"/>
                </a:lnTo>
                <a:lnTo>
                  <a:pt x="5801318" y="4181928"/>
                </a:lnTo>
                <a:lnTo>
                  <a:pt x="5852006" y="4150471"/>
                </a:lnTo>
                <a:lnTo>
                  <a:pt x="5897080" y="4111808"/>
                </a:lnTo>
                <a:lnTo>
                  <a:pt x="5935744" y="4066734"/>
                </a:lnTo>
                <a:lnTo>
                  <a:pt x="5967201" y="4016045"/>
                </a:lnTo>
                <a:lnTo>
                  <a:pt x="5990655" y="3960538"/>
                </a:lnTo>
                <a:lnTo>
                  <a:pt x="6005312" y="3901008"/>
                </a:lnTo>
                <a:lnTo>
                  <a:pt x="6010374" y="3838251"/>
                </a:lnTo>
                <a:lnTo>
                  <a:pt x="6010374" y="386850"/>
                </a:lnTo>
                <a:lnTo>
                  <a:pt x="6005312" y="324093"/>
                </a:lnTo>
                <a:lnTo>
                  <a:pt x="5990655" y="264563"/>
                </a:lnTo>
                <a:lnTo>
                  <a:pt x="5967201" y="209056"/>
                </a:lnTo>
                <a:lnTo>
                  <a:pt x="5935744" y="158367"/>
                </a:lnTo>
                <a:lnTo>
                  <a:pt x="5897080" y="113293"/>
                </a:lnTo>
                <a:lnTo>
                  <a:pt x="5852006" y="74630"/>
                </a:lnTo>
                <a:lnTo>
                  <a:pt x="5801318" y="43173"/>
                </a:lnTo>
                <a:lnTo>
                  <a:pt x="5745810" y="19718"/>
                </a:lnTo>
                <a:lnTo>
                  <a:pt x="5686280" y="5062"/>
                </a:lnTo>
                <a:lnTo>
                  <a:pt x="562352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86908" y="2238814"/>
            <a:ext cx="6010374" cy="4225102"/>
          </a:xfrm>
          <a:custGeom>
            <a:avLst/>
            <a:gdLst/>
            <a:ahLst/>
            <a:cxnLst/>
            <a:rect l="l" t="t" r="r" b="b"/>
            <a:pathLst>
              <a:path w="6010374" h="4225102">
                <a:moveTo>
                  <a:pt x="0" y="386850"/>
                </a:moveTo>
                <a:lnTo>
                  <a:pt x="5062" y="324093"/>
                </a:lnTo>
                <a:lnTo>
                  <a:pt x="19718" y="264563"/>
                </a:lnTo>
                <a:lnTo>
                  <a:pt x="43173" y="209056"/>
                </a:lnTo>
                <a:lnTo>
                  <a:pt x="74630" y="158367"/>
                </a:lnTo>
                <a:lnTo>
                  <a:pt x="113293" y="113293"/>
                </a:lnTo>
                <a:lnTo>
                  <a:pt x="158367" y="74630"/>
                </a:lnTo>
                <a:lnTo>
                  <a:pt x="209056" y="43173"/>
                </a:lnTo>
                <a:lnTo>
                  <a:pt x="264563" y="19718"/>
                </a:lnTo>
                <a:lnTo>
                  <a:pt x="324093" y="5062"/>
                </a:lnTo>
                <a:lnTo>
                  <a:pt x="386850" y="0"/>
                </a:lnTo>
                <a:lnTo>
                  <a:pt x="5623523" y="0"/>
                </a:lnTo>
                <a:lnTo>
                  <a:pt x="5686280" y="5062"/>
                </a:lnTo>
                <a:lnTo>
                  <a:pt x="5745810" y="19718"/>
                </a:lnTo>
                <a:lnTo>
                  <a:pt x="5801318" y="43173"/>
                </a:lnTo>
                <a:lnTo>
                  <a:pt x="5852006" y="74630"/>
                </a:lnTo>
                <a:lnTo>
                  <a:pt x="5897080" y="113293"/>
                </a:lnTo>
                <a:lnTo>
                  <a:pt x="5935744" y="158367"/>
                </a:lnTo>
                <a:lnTo>
                  <a:pt x="5967201" y="209056"/>
                </a:lnTo>
                <a:lnTo>
                  <a:pt x="5990655" y="264563"/>
                </a:lnTo>
                <a:lnTo>
                  <a:pt x="6005312" y="324093"/>
                </a:lnTo>
                <a:lnTo>
                  <a:pt x="6010374" y="386850"/>
                </a:lnTo>
                <a:lnTo>
                  <a:pt x="6010374" y="3838251"/>
                </a:lnTo>
                <a:lnTo>
                  <a:pt x="6005312" y="3901008"/>
                </a:lnTo>
                <a:lnTo>
                  <a:pt x="5990655" y="3960538"/>
                </a:lnTo>
                <a:lnTo>
                  <a:pt x="5967201" y="4016045"/>
                </a:lnTo>
                <a:lnTo>
                  <a:pt x="5935744" y="4066734"/>
                </a:lnTo>
                <a:lnTo>
                  <a:pt x="5897080" y="4111808"/>
                </a:lnTo>
                <a:lnTo>
                  <a:pt x="5852006" y="4150471"/>
                </a:lnTo>
                <a:lnTo>
                  <a:pt x="5801318" y="4181928"/>
                </a:lnTo>
                <a:lnTo>
                  <a:pt x="5745810" y="4205383"/>
                </a:lnTo>
                <a:lnTo>
                  <a:pt x="5686280" y="4220039"/>
                </a:lnTo>
                <a:lnTo>
                  <a:pt x="5623523" y="4225102"/>
                </a:lnTo>
                <a:lnTo>
                  <a:pt x="386850" y="4225102"/>
                </a:lnTo>
                <a:lnTo>
                  <a:pt x="324093" y="4220039"/>
                </a:lnTo>
                <a:lnTo>
                  <a:pt x="264563" y="4205383"/>
                </a:lnTo>
                <a:lnTo>
                  <a:pt x="209056" y="4181928"/>
                </a:lnTo>
                <a:lnTo>
                  <a:pt x="158367" y="4150471"/>
                </a:lnTo>
                <a:lnTo>
                  <a:pt x="113293" y="4111808"/>
                </a:lnTo>
                <a:lnTo>
                  <a:pt x="74630" y="4066734"/>
                </a:lnTo>
                <a:lnTo>
                  <a:pt x="43173" y="4016045"/>
                </a:lnTo>
                <a:lnTo>
                  <a:pt x="19718" y="3960538"/>
                </a:lnTo>
                <a:lnTo>
                  <a:pt x="5062" y="3901008"/>
                </a:lnTo>
                <a:lnTo>
                  <a:pt x="0" y="3838251"/>
                </a:lnTo>
                <a:lnTo>
                  <a:pt x="0" y="38685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5878" y="6680008"/>
            <a:ext cx="1451083" cy="533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5878" y="6680008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DA6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0949" y="6680008"/>
            <a:ext cx="1449826" cy="533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60949" y="6680008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DA6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00996" y="6680008"/>
            <a:ext cx="1449826" cy="533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00996" y="6680008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DA6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0903" y="1964930"/>
            <a:ext cx="1451083" cy="533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0903" y="1964930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DA6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65975" y="1964930"/>
            <a:ext cx="1451083" cy="533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65975" y="1964930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DA6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06020" y="1964930"/>
            <a:ext cx="1449826" cy="5339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806020" y="1964930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DA6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94619" y="1055705"/>
            <a:ext cx="5771515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ТЕМЫ</a:t>
            </a:r>
            <a:endParaRPr sz="5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4178" y="2583296"/>
            <a:ext cx="5575300" cy="32327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229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35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4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45" dirty="0" smtClean="0">
                <a:solidFill>
                  <a:srgbClr val="121A22"/>
                </a:solidFill>
                <a:latin typeface="Arial"/>
                <a:cs typeface="Arial"/>
              </a:rPr>
              <a:t>жн</a:t>
            </a:r>
            <a:r>
              <a:rPr sz="2200" spc="13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-95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45" dirty="0" smtClean="0">
                <a:solidFill>
                  <a:srgbClr val="121A22"/>
                </a:solidFill>
                <a:latin typeface="Arial"/>
                <a:cs typeface="Arial"/>
              </a:rPr>
              <a:t>ш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05" dirty="0" smtClean="0">
                <a:solidFill>
                  <a:srgbClr val="121A22"/>
                </a:solidFill>
                <a:latin typeface="Arial"/>
                <a:cs typeface="Arial"/>
              </a:rPr>
              <a:t>ники!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43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0"/>
              </a:spcBef>
            </a:pPr>
            <a:endParaRPr sz="90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-1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Лого</a:t>
            </a:r>
            <a:r>
              <a:rPr sz="1450" spc="80" dirty="0" smtClean="0">
                <a:latin typeface="Arial"/>
                <a:cs typeface="Arial"/>
              </a:rPr>
              <a:t>в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фери</a:t>
            </a:r>
            <a:r>
              <a:rPr sz="1450" spc="100" dirty="0" smtClean="0">
                <a:latin typeface="Arial"/>
                <a:cs typeface="Arial"/>
              </a:rPr>
              <a:t>с</a:t>
            </a:r>
            <a:r>
              <a:rPr sz="1450" spc="25" dirty="0" smtClean="0">
                <a:latin typeface="Arial"/>
                <a:cs typeface="Arial"/>
              </a:rPr>
              <a:t>тов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активи</a:t>
            </a:r>
            <a:r>
              <a:rPr sz="1450" spc="75" dirty="0" smtClean="0">
                <a:latin typeface="Arial"/>
                <a:cs typeface="Arial"/>
              </a:rPr>
              <a:t>р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сный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ртеф</a:t>
            </a:r>
            <a:r>
              <a:rPr sz="1450" spc="75" dirty="0" smtClean="0">
                <a:latin typeface="Arial"/>
                <a:cs typeface="Arial"/>
              </a:rPr>
              <a:t>а</a:t>
            </a:r>
            <a:r>
              <a:rPr sz="1450" spc="-10" dirty="0" smtClean="0">
                <a:latin typeface="Arial"/>
                <a:cs typeface="Arial"/>
              </a:rPr>
              <a:t>кт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Фа</a:t>
            </a:r>
            <a:r>
              <a:rPr sz="1450" spc="70" dirty="0" smtClean="0">
                <a:latin typeface="Arial"/>
                <a:cs typeface="Arial"/>
              </a:rPr>
              <a:t>л</a:t>
            </a:r>
            <a:r>
              <a:rPr sz="1450" spc="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5" dirty="0" smtClean="0">
                <a:latin typeface="Arial"/>
                <a:cs typeface="Arial"/>
              </a:rPr>
              <a:t>-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45" dirty="0" smtClean="0">
                <a:latin typeface="Arial"/>
                <a:cs typeface="Arial"/>
              </a:rPr>
              <a:t>б, </a:t>
            </a:r>
            <a:r>
              <a:rPr sz="1450" spc="155" dirty="0" smtClean="0">
                <a:latin typeface="Arial"/>
                <a:cs typeface="Arial"/>
              </a:rPr>
              <a:t>с</a:t>
            </a:r>
            <a:r>
              <a:rPr sz="1450" spc="175" dirty="0" smtClean="0">
                <a:latin typeface="Arial"/>
                <a:cs typeface="Arial"/>
              </a:rPr>
              <a:t>п</a:t>
            </a:r>
            <a:r>
              <a:rPr sz="1450" spc="180" dirty="0" smtClean="0">
                <a:latin typeface="Arial"/>
                <a:cs typeface="Arial"/>
              </a:rPr>
              <a:t>осо</a:t>
            </a:r>
            <a:r>
              <a:rPr sz="1450" spc="120" dirty="0" smtClean="0">
                <a:latin typeface="Arial"/>
                <a:cs typeface="Arial"/>
              </a:rPr>
              <a:t>б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15" dirty="0" smtClean="0">
                <a:latin typeface="Arial"/>
                <a:cs typeface="Arial"/>
              </a:rPr>
              <a:t>ый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135" dirty="0" smtClean="0">
                <a:latin typeface="Arial"/>
                <a:cs typeface="Arial"/>
              </a:rPr>
              <a:t>ма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-15" dirty="0" smtClean="0">
                <a:latin typeface="Arial"/>
                <a:cs typeface="Arial"/>
              </a:rPr>
              <a:t>уть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д</a:t>
            </a:r>
            <a:r>
              <a:rPr sz="1450" spc="15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же </a:t>
            </a:r>
            <a:r>
              <a:rPr sz="1450" spc="90" dirty="0" smtClean="0">
                <a:latin typeface="Arial"/>
                <a:cs typeface="Arial"/>
              </a:rPr>
              <a:t>самых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осто</a:t>
            </a:r>
            <a:r>
              <a:rPr sz="1450" spc="130" dirty="0" smtClean="0">
                <a:latin typeface="Arial"/>
                <a:cs typeface="Arial"/>
              </a:rPr>
              <a:t>р</a:t>
            </a:r>
            <a:r>
              <a:rPr sz="1450" spc="100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5" dirty="0" smtClean="0">
                <a:latin typeface="Arial"/>
                <a:cs typeface="Arial"/>
              </a:rPr>
              <a:t>ных </a:t>
            </a:r>
            <a:r>
              <a:rPr sz="1450" spc="45" dirty="0" smtClean="0">
                <a:latin typeface="Arial"/>
                <a:cs typeface="Arial"/>
              </a:rPr>
              <a:t>жит</a:t>
            </a:r>
            <a:r>
              <a:rPr sz="1450" spc="40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Город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Фин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в.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-10" dirty="0" smtClean="0">
                <a:latin typeface="Arial"/>
                <a:cs typeface="Arial"/>
              </a:rPr>
              <a:t>нт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0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со</a:t>
            </a:r>
            <a:r>
              <a:rPr sz="1450" spc="185" dirty="0" smtClean="0">
                <a:latin typeface="Arial"/>
                <a:cs typeface="Arial"/>
              </a:rPr>
              <a:t>б</a:t>
            </a:r>
            <a:r>
              <a:rPr sz="1450" spc="160" dirty="0" smtClean="0">
                <a:latin typeface="Arial"/>
                <a:cs typeface="Arial"/>
              </a:rPr>
              <a:t>ир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вык</a:t>
            </a:r>
            <a:r>
              <a:rPr sz="1450" spc="5" dirty="0" smtClean="0">
                <a:latin typeface="Arial"/>
                <a:cs typeface="Arial"/>
              </a:rPr>
              <a:t>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вм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ма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20" dirty="0" smtClean="0">
                <a:latin typeface="Arial"/>
                <a:cs typeface="Arial"/>
              </a:rPr>
              <a:t>ой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кл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сси</a:t>
            </a:r>
            <a:r>
              <a:rPr sz="1450" spc="13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40" dirty="0" smtClean="0">
                <a:latin typeface="Arial"/>
                <a:cs typeface="Arial"/>
              </a:rPr>
              <a:t>ские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схе</a:t>
            </a:r>
            <a:r>
              <a:rPr sz="1450" spc="30" dirty="0" smtClean="0">
                <a:latin typeface="Arial"/>
                <a:cs typeface="Arial"/>
              </a:rPr>
              <a:t>мы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м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ш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0" dirty="0" smtClean="0">
                <a:latin typeface="Arial"/>
                <a:cs typeface="Arial"/>
              </a:rPr>
              <a:t>ства.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87"/>
              </a:spcBef>
            </a:pPr>
            <a:endParaRPr sz="1100"/>
          </a:p>
          <a:p>
            <a:pPr marL="12700" marR="697865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спозна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45" dirty="0" smtClean="0">
                <a:latin typeface="Arial"/>
                <a:cs typeface="Arial"/>
              </a:rPr>
              <a:t>фишин</a:t>
            </a:r>
            <a:r>
              <a:rPr sz="1450" spc="15" dirty="0" smtClean="0">
                <a:latin typeface="Arial"/>
                <a:cs typeface="Arial"/>
              </a:rPr>
              <a:t>г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«выго</a:t>
            </a:r>
            <a:r>
              <a:rPr sz="1450" spc="5" dirty="0" smtClean="0">
                <a:latin typeface="Arial"/>
                <a:cs typeface="Arial"/>
              </a:rPr>
              <a:t>д</a:t>
            </a:r>
            <a:r>
              <a:rPr sz="1450" spc="70" dirty="0" smtClean="0">
                <a:latin typeface="Arial"/>
                <a:cs typeface="Arial"/>
              </a:rPr>
              <a:t>ны</a:t>
            </a:r>
            <a:r>
              <a:rPr sz="1450" spc="50" dirty="0" smtClean="0">
                <a:latin typeface="Arial"/>
                <a:cs typeface="Arial"/>
              </a:rPr>
              <a:t>е</a:t>
            </a:r>
            <a:r>
              <a:rPr sz="1450" spc="-180" dirty="0" smtClean="0">
                <a:latin typeface="Arial"/>
                <a:cs typeface="Arial"/>
              </a:rPr>
              <a:t>»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00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0" dirty="0" smtClean="0">
                <a:latin typeface="Arial"/>
                <a:cs typeface="Arial"/>
              </a:rPr>
              <a:t>ния,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с</a:t>
            </a:r>
            <a:r>
              <a:rPr sz="1450" spc="220" dirty="0" smtClean="0">
                <a:latin typeface="Arial"/>
                <a:cs typeface="Arial"/>
              </a:rPr>
              <a:t>а</a:t>
            </a:r>
            <a:r>
              <a:rPr sz="1450" spc="-20" dirty="0" smtClean="0">
                <a:latin typeface="Arial"/>
                <a:cs typeface="Arial"/>
              </a:rPr>
              <a:t>йты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щи</a:t>
            </a:r>
            <a:r>
              <a:rPr sz="1450" spc="60" dirty="0" smtClean="0">
                <a:latin typeface="Arial"/>
                <a:cs typeface="Arial"/>
              </a:rPr>
              <a:t>щ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30" dirty="0" smtClean="0">
                <a:latin typeface="Arial"/>
                <a:cs typeface="Arial"/>
              </a:rPr>
              <a:t>св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70" dirty="0" smtClean="0">
                <a:latin typeface="Arial"/>
                <a:cs typeface="Arial"/>
              </a:rPr>
              <a:t>ные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сы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0" dirty="0" smtClean="0">
                <a:latin typeface="Arial"/>
                <a:cs typeface="Arial"/>
              </a:rPr>
              <a:t>не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опад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вки</a:t>
            </a:r>
            <a:endParaRPr sz="1450">
              <a:latin typeface="Arial"/>
              <a:cs typeface="Arial"/>
            </a:endParaRPr>
          </a:p>
          <a:p>
            <a:pPr marL="65405">
              <a:lnSpc>
                <a:spcPct val="100000"/>
              </a:lnSpc>
              <a:spcBef>
                <a:spcPts val="40"/>
              </a:spcBef>
            </a:pPr>
            <a:r>
              <a:rPr sz="1450" spc="10" dirty="0" smtClean="0">
                <a:latin typeface="Arial"/>
                <a:cs typeface="Arial"/>
              </a:rPr>
              <a:t>те</a:t>
            </a:r>
            <a:r>
              <a:rPr sz="1450" spc="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0" dirty="0" smtClean="0">
                <a:latin typeface="Arial"/>
                <a:cs typeface="Arial"/>
              </a:rPr>
              <a:t>фон</a:t>
            </a:r>
            <a:r>
              <a:rPr sz="1450" spc="55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мош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ик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в.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9270" y="2064765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3.1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4178" y="7353576"/>
            <a:ext cx="5657850" cy="330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2150"/>
              </a:lnSpc>
            </a:pPr>
            <a:r>
              <a:rPr sz="2150" spc="-21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1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150" spc="11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150" spc="204" dirty="0" smtClean="0">
                <a:solidFill>
                  <a:srgbClr val="121A22"/>
                </a:solidFill>
                <a:latin typeface="Arial"/>
                <a:cs typeface="Arial"/>
              </a:rPr>
              <a:t>оис</a:t>
            </a:r>
            <a:r>
              <a:rPr sz="2150" spc="105" dirty="0" smtClean="0">
                <a:solidFill>
                  <a:srgbClr val="121A22"/>
                </a:solidFill>
                <a:latin typeface="Arial"/>
                <a:cs typeface="Arial"/>
              </a:rPr>
              <a:t>ках</a:t>
            </a:r>
            <a:r>
              <a:rPr sz="215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150" spc="-8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150" spc="150" dirty="0" smtClean="0">
                <a:solidFill>
                  <a:srgbClr val="121A22"/>
                </a:solidFill>
                <a:latin typeface="Arial"/>
                <a:cs typeface="Arial"/>
              </a:rPr>
              <a:t>инансо</a:t>
            </a:r>
            <a:r>
              <a:rPr sz="2150" spc="13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150" spc="155" dirty="0" smtClean="0">
                <a:solidFill>
                  <a:srgbClr val="121A22"/>
                </a:solidFill>
                <a:latin typeface="Arial"/>
                <a:cs typeface="Arial"/>
              </a:rPr>
              <a:t>ой</a:t>
            </a:r>
            <a:r>
              <a:rPr sz="2150" spc="-3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150" spc="20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150" spc="23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150" spc="175" dirty="0" smtClean="0">
                <a:solidFill>
                  <a:srgbClr val="121A22"/>
                </a:solidFill>
                <a:latin typeface="Arial"/>
                <a:cs typeface="Arial"/>
              </a:rPr>
              <a:t>рав</a:t>
            </a:r>
            <a:r>
              <a:rPr sz="2150" spc="16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150" spc="120" dirty="0" smtClean="0">
                <a:solidFill>
                  <a:srgbClr val="121A22"/>
                </a:solidFill>
                <a:latin typeface="Arial"/>
                <a:cs typeface="Arial"/>
              </a:rPr>
              <a:t>дливо</a:t>
            </a:r>
            <a:r>
              <a:rPr sz="2150" spc="9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150" spc="-30" dirty="0" smtClean="0">
                <a:solidFill>
                  <a:srgbClr val="121A22"/>
                </a:solidFill>
                <a:latin typeface="Arial"/>
                <a:cs typeface="Arial"/>
              </a:rPr>
              <a:t>ти.</a:t>
            </a:r>
            <a:r>
              <a:rPr sz="215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150" spc="135" dirty="0" smtClean="0">
                <a:solidFill>
                  <a:srgbClr val="121A22"/>
                </a:solidFill>
                <a:latin typeface="Arial"/>
                <a:cs typeface="Arial"/>
              </a:rPr>
              <a:t>Ка</a:t>
            </a:r>
            <a:r>
              <a:rPr sz="2150" spc="10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15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150" spc="4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150" spc="26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150" spc="-15" dirty="0" smtClean="0">
                <a:solidFill>
                  <a:srgbClr val="121A22"/>
                </a:solidFill>
                <a:latin typeface="Arial"/>
                <a:cs typeface="Arial"/>
              </a:rPr>
              <a:t>щи</a:t>
            </a:r>
            <a:r>
              <a:rPr sz="2150" spc="-2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150" spc="-35" dirty="0" smtClean="0">
                <a:solidFill>
                  <a:srgbClr val="121A22"/>
                </a:solidFill>
                <a:latin typeface="Arial"/>
                <a:cs typeface="Arial"/>
              </a:rPr>
              <a:t>ить</a:t>
            </a:r>
            <a:r>
              <a:rPr sz="215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150" spc="15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150" spc="16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150" spc="155" dirty="0" smtClean="0">
                <a:solidFill>
                  <a:srgbClr val="121A22"/>
                </a:solidFill>
                <a:latin typeface="Arial"/>
                <a:cs typeface="Arial"/>
              </a:rPr>
              <a:t>ои</a:t>
            </a:r>
            <a:r>
              <a:rPr sz="215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150" spc="11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150" spc="26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1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150" spc="11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150" spc="26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150" spc="70" dirty="0" smtClean="0">
                <a:solidFill>
                  <a:srgbClr val="121A22"/>
                </a:solidFill>
                <a:latin typeface="Arial"/>
                <a:cs typeface="Arial"/>
              </a:rPr>
              <a:t>?</a:t>
            </a:r>
            <a:endParaRPr sz="2150">
              <a:latin typeface="Arial"/>
              <a:cs typeface="Arial"/>
            </a:endParaRPr>
          </a:p>
          <a:p>
            <a:pPr>
              <a:lnSpc>
                <a:spcPts val="650"/>
              </a:lnSpc>
              <a:spcBef>
                <a:spcPts val="37"/>
              </a:spcBef>
            </a:pPr>
            <a:endParaRPr sz="65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 marL="12700" marR="66040">
              <a:lnSpc>
                <a:spcPct val="102299"/>
              </a:lnSpc>
              <a:spcBef>
                <a:spcPts val="500"/>
              </a:spcBef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Шт</a:t>
            </a:r>
            <a:r>
              <a:rPr sz="1450" spc="25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 </a:t>
            </a:r>
            <a:r>
              <a:rPr sz="1450" spc="60" dirty="0" smtClean="0">
                <a:latin typeface="Arial"/>
                <a:cs typeface="Arial"/>
              </a:rPr>
              <a:t>Без</a:t>
            </a:r>
            <a:r>
              <a:rPr sz="1450" spc="5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сн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сти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90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шил </a:t>
            </a:r>
            <a:r>
              <a:rPr sz="1450" spc="90" dirty="0" smtClean="0">
                <a:latin typeface="Arial"/>
                <a:cs typeface="Arial"/>
              </a:rPr>
              <a:t>уси</a:t>
            </a:r>
            <a:r>
              <a:rPr sz="1450" spc="95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щит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Город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Фин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в.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-10" dirty="0" smtClean="0">
                <a:latin typeface="Arial"/>
                <a:cs typeface="Arial"/>
              </a:rPr>
              <a:t>нт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со</a:t>
            </a:r>
            <a:r>
              <a:rPr sz="1450" spc="185" dirty="0" smtClean="0">
                <a:latin typeface="Arial"/>
                <a:cs typeface="Arial"/>
              </a:rPr>
              <a:t>б</a:t>
            </a:r>
            <a:r>
              <a:rPr sz="1450" spc="160" dirty="0" smtClean="0">
                <a:latin typeface="Arial"/>
                <a:cs typeface="Arial"/>
              </a:rPr>
              <a:t>ир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ма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5" dirty="0" smtClean="0">
                <a:latin typeface="Arial"/>
                <a:cs typeface="Arial"/>
              </a:rPr>
              <a:t>у, </a:t>
            </a:r>
            <a:r>
              <a:rPr sz="1450" spc="40" dirty="0" smtClean="0">
                <a:latin typeface="Arial"/>
                <a:cs typeface="Arial"/>
              </a:rPr>
              <a:t>чтобы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соз</a:t>
            </a:r>
            <a:r>
              <a:rPr sz="1450" spc="150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20" dirty="0" smtClean="0">
                <a:latin typeface="Arial"/>
                <a:cs typeface="Arial"/>
              </a:rPr>
              <a:t>Щ</a:t>
            </a:r>
            <a:r>
              <a:rPr sz="1450" spc="-10" dirty="0" smtClean="0">
                <a:latin typeface="Arial"/>
                <a:cs typeface="Arial"/>
              </a:rPr>
              <a:t>ит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Спра</a:t>
            </a:r>
            <a:r>
              <a:rPr sz="1450" spc="11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ив</a:t>
            </a:r>
            <a:r>
              <a:rPr sz="1450" spc="7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сти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ви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50" dirty="0" smtClean="0">
                <a:latin typeface="Arial"/>
                <a:cs typeface="Arial"/>
              </a:rPr>
              <a:t>имый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б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р</a:t>
            </a:r>
            <a:r>
              <a:rPr sz="1450" spc="85" dirty="0" smtClean="0">
                <a:latin typeface="Arial"/>
                <a:cs typeface="Arial"/>
              </a:rPr>
              <a:t>ь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0" dirty="0" smtClean="0">
                <a:latin typeface="Arial"/>
                <a:cs typeface="Arial"/>
              </a:rPr>
              <a:t>р,</a:t>
            </a:r>
            <a:r>
              <a:rPr sz="1450" spc="4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щи</a:t>
            </a:r>
            <a:r>
              <a:rPr sz="1450" spc="60" dirty="0" smtClean="0">
                <a:latin typeface="Arial"/>
                <a:cs typeface="Arial"/>
              </a:rPr>
              <a:t>щ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75" dirty="0" smtClean="0">
                <a:latin typeface="Arial"/>
                <a:cs typeface="Arial"/>
              </a:rPr>
              <a:t>щий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ва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05" dirty="0" smtClean="0">
                <a:latin typeface="Arial"/>
                <a:cs typeface="Arial"/>
              </a:rPr>
              <a:t>отр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50" dirty="0" smtClean="0">
                <a:latin typeface="Arial"/>
                <a:cs typeface="Arial"/>
              </a:rPr>
              <a:t>бите</a:t>
            </a:r>
            <a:r>
              <a:rPr sz="1450" spc="4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35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вых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ус</a:t>
            </a:r>
            <a:r>
              <a:rPr sz="1450" spc="90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г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 marL="12700" marR="299720">
              <a:lnSpc>
                <a:spcPct val="102299"/>
              </a:lnSpc>
            </a:pPr>
            <a:r>
              <a:rPr sz="1450" spc="-5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у</a:t>
            </a:r>
            <a:r>
              <a:rPr sz="1450" spc="65" dirty="0" smtClean="0">
                <a:latin typeface="Arial"/>
                <a:cs typeface="Arial"/>
              </a:rPr>
              <a:t>ж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йти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к</a:t>
            </a:r>
            <a:r>
              <a:rPr sz="1450" spc="55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65" dirty="0" smtClean="0">
                <a:latin typeface="Arial"/>
                <a:cs typeface="Arial"/>
              </a:rPr>
              <a:t>ст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узна</a:t>
            </a:r>
            <a:r>
              <a:rPr sz="1450" spc="-55" dirty="0" smtClean="0">
                <a:latin typeface="Arial"/>
                <a:cs typeface="Arial"/>
              </a:rPr>
              <a:t>ть,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как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отст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ив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св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ва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40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вых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вопрос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-10" dirty="0" smtClean="0">
                <a:latin typeface="Arial"/>
                <a:cs typeface="Arial"/>
              </a:rPr>
              <a:t>х.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11"/>
              </a:spcBef>
            </a:pPr>
            <a:endParaRPr sz="850"/>
          </a:p>
          <a:p>
            <a:pPr marL="12700" marR="144145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65" dirty="0" smtClean="0">
                <a:latin typeface="Arial"/>
                <a:cs typeface="Arial"/>
              </a:rPr>
              <a:t>нтом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ва </a:t>
            </a:r>
            <a:r>
              <a:rPr sz="1450" spc="80" dirty="0" smtClean="0">
                <a:latin typeface="Arial"/>
                <a:cs typeface="Arial"/>
              </a:rPr>
              <a:t>и</a:t>
            </a:r>
            <a:r>
              <a:rPr sz="1450" spc="100" dirty="0" smtClean="0">
                <a:latin typeface="Arial"/>
                <a:cs typeface="Arial"/>
              </a:rPr>
              <a:t>м</a:t>
            </a:r>
            <a:r>
              <a:rPr sz="1450" spc="145" dirty="0" smtClean="0">
                <a:latin typeface="Arial"/>
                <a:cs typeface="Arial"/>
              </a:rPr>
              <a:t>ее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05" dirty="0" smtClean="0">
                <a:latin typeface="Arial"/>
                <a:cs typeface="Arial"/>
              </a:rPr>
              <a:t>отр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50" dirty="0" smtClean="0">
                <a:latin typeface="Arial"/>
                <a:cs typeface="Arial"/>
              </a:rPr>
              <a:t>бите</a:t>
            </a:r>
            <a:r>
              <a:rPr sz="1450" spc="45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г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защит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св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инт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сы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00" dirty="0" smtClean="0">
                <a:latin typeface="Arial"/>
                <a:cs typeface="Arial"/>
              </a:rPr>
              <a:t>с</a:t>
            </a:r>
            <a:r>
              <a:rPr sz="1450" spc="10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бы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ш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ны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19270" y="6772829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3.4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44182" y="7291360"/>
            <a:ext cx="5532755" cy="18662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8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ка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05" dirty="0" smtClean="0">
                <a:solidFill>
                  <a:srgbClr val="121A22"/>
                </a:solidFill>
                <a:latin typeface="Arial"/>
                <a:cs typeface="Arial"/>
              </a:rPr>
              <a:t>ания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5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7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9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45"/>
              </a:spcBef>
            </a:pPr>
            <a:endParaRPr sz="55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18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т: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Аге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нт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Ск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на 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осно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иск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сствен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го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инт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кта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соз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ё</a:t>
            </a:r>
            <a:r>
              <a:rPr sz="1450" spc="-10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хо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о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Со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тчика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—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8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7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мм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у,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тора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10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об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ъя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снять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ия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страхо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ния.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9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тобы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8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7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мм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тал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а 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корр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ктно,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ить 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-75" dirty="0" smtClean="0">
                <a:solidFill>
                  <a:srgbClr val="121A22"/>
                </a:solidFill>
                <a:latin typeface="Arial"/>
                <a:cs typeface="Arial"/>
              </a:rPr>
              <a:t>ят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вых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вил 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хо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ния.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44182" y="9337872"/>
            <a:ext cx="5612130" cy="9182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вм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65" dirty="0" smtClean="0">
                <a:latin typeface="Arial"/>
                <a:cs typeface="Arial"/>
              </a:rPr>
              <a:t>нтом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из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4" dirty="0" smtClean="0">
                <a:latin typeface="Arial"/>
                <a:cs typeface="Arial"/>
              </a:rPr>
              <a:t>о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вы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страхо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ния,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выбир</a:t>
            </a:r>
            <a:r>
              <a:rPr sz="1450" spc="8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90" dirty="0" smtClean="0">
                <a:latin typeface="Arial"/>
                <a:cs typeface="Arial"/>
              </a:rPr>
              <a:t>ход</a:t>
            </a:r>
            <a:r>
              <a:rPr sz="1450" spc="0" dirty="0" smtClean="0">
                <a:latin typeface="Arial"/>
                <a:cs typeface="Arial"/>
              </a:rPr>
              <a:t>я</a:t>
            </a:r>
            <a:r>
              <a:rPr sz="1450" spc="5" dirty="0" smtClean="0">
                <a:latin typeface="Arial"/>
                <a:cs typeface="Arial"/>
              </a:rPr>
              <a:t>щ</a:t>
            </a:r>
            <a:r>
              <a:rPr sz="1450" spc="85" dirty="0" smtClean="0">
                <a:latin typeface="Arial"/>
                <a:cs typeface="Arial"/>
              </a:rPr>
              <a:t>ий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вид </a:t>
            </a:r>
            <a:r>
              <a:rPr sz="1450" spc="45" dirty="0" smtClean="0">
                <a:latin typeface="Arial"/>
                <a:cs typeface="Arial"/>
              </a:rPr>
              <a:t>з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щит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обр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щать 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45" dirty="0" smtClean="0">
                <a:latin typeface="Arial"/>
                <a:cs typeface="Arial"/>
              </a:rPr>
              <a:t>н</a:t>
            </a:r>
            <a:r>
              <a:rPr sz="1450" spc="120" dirty="0" smtClean="0">
                <a:latin typeface="Arial"/>
                <a:cs typeface="Arial"/>
              </a:rPr>
              <a:t>има</a:t>
            </a:r>
            <a:r>
              <a:rPr sz="1450" spc="105" dirty="0" smtClean="0">
                <a:latin typeface="Arial"/>
                <a:cs typeface="Arial"/>
              </a:rPr>
              <a:t>н</a:t>
            </a:r>
            <a:r>
              <a:rPr sz="1450" spc="120" dirty="0" smtClean="0">
                <a:latin typeface="Arial"/>
                <a:cs typeface="Arial"/>
              </a:rPr>
              <a:t>ие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на </a:t>
            </a:r>
            <a:r>
              <a:rPr sz="1450" spc="85" dirty="0" smtClean="0">
                <a:latin typeface="Arial"/>
                <a:cs typeface="Arial"/>
              </a:rPr>
              <a:t>ва</a:t>
            </a:r>
            <a:r>
              <a:rPr sz="1450" spc="95" dirty="0" smtClean="0">
                <a:latin typeface="Arial"/>
                <a:cs typeface="Arial"/>
              </a:rPr>
              <a:t>ж</a:t>
            </a:r>
            <a:r>
              <a:rPr sz="1450" spc="70" dirty="0" smtClean="0">
                <a:latin typeface="Arial"/>
                <a:cs typeface="Arial"/>
              </a:rPr>
              <a:t>ные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65" dirty="0" smtClean="0">
                <a:latin typeface="Arial"/>
                <a:cs typeface="Arial"/>
              </a:rPr>
              <a:t>ню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65" dirty="0" smtClean="0">
                <a:latin typeface="Arial"/>
                <a:cs typeface="Arial"/>
              </a:rPr>
              <a:t>н</a:t>
            </a:r>
            <a:r>
              <a:rPr sz="1450" spc="140" dirty="0" smtClean="0">
                <a:latin typeface="Arial"/>
                <a:cs typeface="Arial"/>
              </a:rPr>
              <a:t>с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ус</a:t>
            </a:r>
            <a:r>
              <a:rPr sz="1450" spc="100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иях </a:t>
            </a:r>
            <a:r>
              <a:rPr sz="1450" spc="160" dirty="0" smtClean="0">
                <a:latin typeface="Arial"/>
                <a:cs typeface="Arial"/>
              </a:rPr>
              <a:t>д</a:t>
            </a:r>
            <a:r>
              <a:rPr sz="1450" spc="140" dirty="0" smtClean="0">
                <a:latin typeface="Arial"/>
                <a:cs typeface="Arial"/>
              </a:rPr>
              <a:t>о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85" dirty="0" smtClean="0">
                <a:latin typeface="Arial"/>
                <a:cs typeface="Arial"/>
              </a:rPr>
              <a:t>а</a:t>
            </a:r>
            <a:r>
              <a:rPr sz="1450" spc="5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684228" y="7291360"/>
            <a:ext cx="5457825" cy="31356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18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160" dirty="0" smtClean="0">
                <a:solidFill>
                  <a:srgbClr val="121A22"/>
                </a:solidFill>
                <a:latin typeface="Arial"/>
                <a:cs typeface="Arial"/>
              </a:rPr>
              <a:t>ем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0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на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ка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5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45"/>
              </a:spcBef>
            </a:pPr>
            <a:endParaRPr sz="550"/>
          </a:p>
          <a:p>
            <a:pPr marL="12700" marR="60325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С</a:t>
            </a:r>
            <a:r>
              <a:rPr sz="1450" spc="13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мья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10" dirty="0" smtClean="0">
                <a:latin typeface="Arial"/>
                <a:cs typeface="Arial"/>
              </a:rPr>
              <a:t>отра</a:t>
            </a:r>
            <a:r>
              <a:rPr sz="1450" spc="45" dirty="0" smtClean="0">
                <a:latin typeface="Arial"/>
                <a:cs typeface="Arial"/>
              </a:rPr>
              <a:t>тила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мно</a:t>
            </a:r>
            <a:r>
              <a:rPr sz="1450" spc="50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</a:t>
            </a:r>
            <a:r>
              <a:rPr sz="1450" spc="13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-10" dirty="0" smtClean="0">
                <a:latin typeface="Arial"/>
                <a:cs typeface="Arial"/>
              </a:rPr>
              <a:t>г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ни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65" dirty="0" smtClean="0">
                <a:latin typeface="Arial"/>
                <a:cs typeface="Arial"/>
              </a:rPr>
              <a:t>монт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ма</a:t>
            </a:r>
            <a:r>
              <a:rPr sz="1450" spc="120" dirty="0" smtClean="0">
                <a:latin typeface="Arial"/>
                <a:cs typeface="Arial"/>
              </a:rPr>
              <a:t>ш</a:t>
            </a:r>
            <a:r>
              <a:rPr sz="1450" spc="40" dirty="0" smtClean="0">
                <a:latin typeface="Arial"/>
                <a:cs typeface="Arial"/>
              </a:rPr>
              <a:t>ины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кв</a:t>
            </a:r>
            <a:r>
              <a:rPr sz="1450" spc="10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ртиры </a:t>
            </a:r>
            <a:r>
              <a:rPr sz="1450" spc="185" dirty="0" smtClean="0">
                <a:latin typeface="Arial"/>
                <a:cs typeface="Arial"/>
              </a:rPr>
              <a:t>сос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" dirty="0" smtClean="0">
                <a:latin typeface="Arial"/>
                <a:cs typeface="Arial"/>
              </a:rPr>
              <a:t>й,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торых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топ</a:t>
            </a:r>
            <a:r>
              <a:rPr sz="1450" spc="30" dirty="0" smtClean="0">
                <a:latin typeface="Arial"/>
                <a:cs typeface="Arial"/>
              </a:rPr>
              <a:t>и</a:t>
            </a:r>
            <a:r>
              <a:rPr sz="1450" spc="25" dirty="0" smtClean="0">
                <a:latin typeface="Arial"/>
                <a:cs typeface="Arial"/>
              </a:rPr>
              <a:t>л</a:t>
            </a:r>
            <a:r>
              <a:rPr sz="1450" spc="45" dirty="0" smtClean="0">
                <a:latin typeface="Arial"/>
                <a:cs typeface="Arial"/>
              </a:rPr>
              <a:t>и.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та хо</a:t>
            </a:r>
            <a:r>
              <a:rPr sz="1450" spc="4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зо</a:t>
            </a:r>
            <a:r>
              <a:rPr sz="1450" spc="12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5" dirty="0" smtClean="0">
                <a:latin typeface="Arial"/>
                <a:cs typeface="Arial"/>
              </a:rPr>
              <a:t>ться,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100" dirty="0" smtClean="0">
                <a:latin typeface="Arial"/>
                <a:cs typeface="Arial"/>
              </a:rPr>
              <a:t>мож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изб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145" dirty="0" smtClean="0">
                <a:latin typeface="Arial"/>
                <a:cs typeface="Arial"/>
              </a:rPr>
              <a:t>ж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таких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25" dirty="0" smtClean="0">
                <a:latin typeface="Arial"/>
                <a:cs typeface="Arial"/>
              </a:rPr>
              <a:t>схо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90" dirty="0" smtClean="0">
                <a:latin typeface="Arial"/>
                <a:cs typeface="Arial"/>
              </a:rPr>
              <a:t>ов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б</a:t>
            </a:r>
            <a:r>
              <a:rPr sz="1450" spc="90" dirty="0" smtClean="0">
                <a:latin typeface="Arial"/>
                <a:cs typeface="Arial"/>
              </a:rPr>
              <a:t>у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95" dirty="0" smtClean="0">
                <a:latin typeface="Arial"/>
                <a:cs typeface="Arial"/>
              </a:rPr>
              <a:t>ущ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м.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10" dirty="0" smtClean="0">
                <a:latin typeface="Arial"/>
                <a:cs typeface="Arial"/>
              </a:rPr>
              <a:t>нт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65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со</a:t>
            </a:r>
            <a:r>
              <a:rPr sz="1450" spc="18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40" dirty="0" smtClean="0">
                <a:latin typeface="Arial"/>
                <a:cs typeface="Arial"/>
              </a:rPr>
              <a:t>Ан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10" dirty="0" smtClean="0">
                <a:latin typeface="Arial"/>
                <a:cs typeface="Arial"/>
              </a:rPr>
              <a:t>из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тор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С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хо</a:t>
            </a:r>
            <a:r>
              <a:rPr sz="1450" spc="45" dirty="0" smtClean="0">
                <a:latin typeface="Arial"/>
                <a:cs typeface="Arial"/>
              </a:rPr>
              <a:t>в</a:t>
            </a:r>
            <a:r>
              <a:rPr sz="1450" spc="120" dirty="0" smtClean="0">
                <a:latin typeface="Arial"/>
                <a:cs typeface="Arial"/>
              </a:rPr>
              <a:t>ок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60" dirty="0" smtClean="0">
                <a:latin typeface="Arial"/>
                <a:cs typeface="Arial"/>
              </a:rPr>
              <a:t>тройство,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торое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10" dirty="0" smtClean="0">
                <a:latin typeface="Arial"/>
                <a:cs typeface="Arial"/>
              </a:rPr>
              <a:t>омо</a:t>
            </a:r>
            <a:r>
              <a:rPr sz="1450" spc="12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вы</a:t>
            </a:r>
            <a:r>
              <a:rPr sz="1450" spc="3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25" dirty="0" smtClean="0">
                <a:latin typeface="Arial"/>
                <a:cs typeface="Arial"/>
              </a:rPr>
              <a:t>ую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страхо</a:t>
            </a:r>
            <a:r>
              <a:rPr sz="1450" spc="60" dirty="0" smtClean="0">
                <a:latin typeface="Arial"/>
                <a:cs typeface="Arial"/>
              </a:rPr>
              <a:t>в</a:t>
            </a:r>
            <a:r>
              <a:rPr sz="1450" spc="45" dirty="0" smtClean="0">
                <a:latin typeface="Arial"/>
                <a:cs typeface="Arial"/>
              </a:rPr>
              <a:t>к</a:t>
            </a:r>
            <a:r>
              <a:rPr sz="1450" spc="30" dirty="0" smtClean="0">
                <a:latin typeface="Arial"/>
                <a:cs typeface="Arial"/>
              </a:rPr>
              <a:t>у.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91"/>
              </a:spcBef>
            </a:pPr>
            <a:endParaRPr sz="1000"/>
          </a:p>
          <a:p>
            <a:pPr marL="12700" marR="12700" algn="just">
              <a:lnSpc>
                <a:spcPct val="102400"/>
              </a:lnSpc>
            </a:pPr>
            <a:r>
              <a:rPr sz="1450" spc="155" dirty="0" smtClean="0">
                <a:latin typeface="Arial"/>
                <a:cs typeface="Arial"/>
              </a:rPr>
              <a:t>Об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з</a:t>
            </a:r>
            <a:r>
              <a:rPr sz="1450" spc="105" dirty="0" smtClean="0">
                <a:latin typeface="Arial"/>
                <a:cs typeface="Arial"/>
              </a:rPr>
              <a:t>ов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30" dirty="0" smtClean="0">
                <a:latin typeface="Arial"/>
                <a:cs typeface="Arial"/>
              </a:rPr>
              <a:t>л</a:t>
            </a:r>
            <a:r>
              <a:rPr sz="1450" spc="-5" dirty="0" smtClean="0">
                <a:latin typeface="Arial"/>
                <a:cs typeface="Arial"/>
              </a:rPr>
              <a:t>ь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120" dirty="0" smtClean="0">
                <a:latin typeface="Arial"/>
                <a:cs typeface="Arial"/>
              </a:rPr>
              <a:t>е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Вм</a:t>
            </a:r>
            <a:r>
              <a:rPr sz="1450" spc="30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 </a:t>
            </a:r>
            <a:r>
              <a:rPr sz="1450" spc="195" dirty="0" smtClean="0">
                <a:latin typeface="Arial"/>
                <a:cs typeface="Arial"/>
              </a:rPr>
              <a:t>со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той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75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г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50" dirty="0" smtClean="0">
                <a:latin typeface="Arial"/>
                <a:cs typeface="Arial"/>
              </a:rPr>
              <a:t>нто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изу</a:t>
            </a:r>
            <a:r>
              <a:rPr sz="1450" spc="4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ви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страхо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ния,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тся отли</a:t>
            </a:r>
            <a:r>
              <a:rPr sz="1450" spc="2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нтии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30" dirty="0" smtClean="0">
                <a:latin typeface="Arial"/>
                <a:cs typeface="Arial"/>
              </a:rPr>
              <a:t>л</a:t>
            </a:r>
            <a:r>
              <a:rPr sz="1450" spc="100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5" dirty="0" smtClean="0">
                <a:latin typeface="Arial"/>
                <a:cs typeface="Arial"/>
              </a:rPr>
              <a:t>ных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щаний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0" dirty="0" smtClean="0">
                <a:latin typeface="Arial"/>
                <a:cs typeface="Arial"/>
              </a:rPr>
              <a:t>о</a:t>
            </a:r>
            <a:r>
              <a:rPr sz="1450" spc="110" dirty="0" smtClean="0">
                <a:latin typeface="Arial"/>
                <a:cs typeface="Arial"/>
              </a:rPr>
              <a:t>ц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ни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70" dirty="0" smtClean="0">
                <a:latin typeface="Arial"/>
                <a:cs typeface="Arial"/>
              </a:rPr>
              <a:t>ость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страхо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05" dirty="0" smtClean="0">
                <a:latin typeface="Arial"/>
                <a:cs typeface="Arial"/>
              </a:rPr>
              <a:t>м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нии.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59316" y="6772829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3.5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999362" y="6772829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3.6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44182" y="2583296"/>
            <a:ext cx="5572125" cy="3663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600"/>
              </a:lnSpc>
            </a:pP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25" dirty="0" smtClean="0">
                <a:solidFill>
                  <a:srgbClr val="121A22"/>
                </a:solidFill>
                <a:latin typeface="Arial"/>
                <a:cs typeface="Arial"/>
              </a:rPr>
              <a:t>бе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3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225" dirty="0" smtClean="0">
                <a:solidFill>
                  <a:srgbClr val="121A22"/>
                </a:solidFill>
                <a:latin typeface="Arial"/>
                <a:cs typeface="Arial"/>
              </a:rPr>
              <a:t>опас</a:t>
            </a:r>
            <a:r>
              <a:rPr sz="2200" spc="23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9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-60" dirty="0" smtClean="0">
                <a:solidFill>
                  <a:srgbClr val="121A22"/>
                </a:solidFill>
                <a:latin typeface="Arial"/>
                <a:cs typeface="Arial"/>
              </a:rPr>
              <a:t>ть: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2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2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щ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55" dirty="0" smtClean="0">
                <a:solidFill>
                  <a:srgbClr val="121A22"/>
                </a:solidFill>
                <a:latin typeface="Arial"/>
                <a:cs typeface="Arial"/>
              </a:rPr>
              <a:t>тить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180"/>
              </a:lnSpc>
            </a:pP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-75" dirty="0" smtClean="0">
                <a:solidFill>
                  <a:srgbClr val="121A22"/>
                </a:solidFill>
                <a:latin typeface="Arial"/>
                <a:cs typeface="Arial"/>
              </a:rPr>
              <a:t>я 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ом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ре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8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2"/>
              </a:spcBef>
            </a:pPr>
            <a:endParaRPr sz="800"/>
          </a:p>
          <a:p>
            <a:pPr marL="12700" marR="41275">
              <a:lnSpc>
                <a:spcPct val="1024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ю</a:t>
            </a:r>
            <a:r>
              <a:rPr sz="1450" spc="65" dirty="0" smtClean="0">
                <a:latin typeface="Arial"/>
                <a:cs typeface="Arial"/>
              </a:rPr>
              <a:t>ж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-45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г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нт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по</a:t>
            </a:r>
            <a:r>
              <a:rPr sz="1450" spc="70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5" dirty="0" smtClean="0">
                <a:latin typeface="Arial"/>
                <a:cs typeface="Arial"/>
              </a:rPr>
              <a:t>ч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и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85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25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65" dirty="0" smtClean="0">
                <a:latin typeface="Arial"/>
                <a:cs typeface="Arial"/>
              </a:rPr>
              <a:t>б</a:t>
            </a:r>
            <a:r>
              <a:rPr sz="1450" spc="150" dirty="0" smtClean="0">
                <a:latin typeface="Arial"/>
                <a:cs typeface="Arial"/>
              </a:rPr>
              <a:t>о</a:t>
            </a:r>
            <a:r>
              <a:rPr sz="1450" spc="0" dirty="0" smtClean="0">
                <a:latin typeface="Arial"/>
                <a:cs typeface="Arial"/>
              </a:rPr>
              <a:t>тать </a:t>
            </a:r>
            <a:r>
              <a:rPr sz="1450" spc="80" dirty="0" smtClean="0">
                <a:latin typeface="Arial"/>
                <a:cs typeface="Arial"/>
              </a:rPr>
              <a:t>П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90" dirty="0" smtClean="0">
                <a:latin typeface="Arial"/>
                <a:cs typeface="Arial"/>
              </a:rPr>
              <a:t>отоко</a:t>
            </a:r>
            <a:r>
              <a:rPr sz="1450" spc="-20" dirty="0" smtClean="0">
                <a:latin typeface="Arial"/>
                <a:cs typeface="Arial"/>
              </a:rPr>
              <a:t>л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Без</a:t>
            </a:r>
            <a:r>
              <a:rPr sz="1450" spc="5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сн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35" dirty="0" smtClean="0">
                <a:latin typeface="Arial"/>
                <a:cs typeface="Arial"/>
              </a:rPr>
              <a:t>сти, </a:t>
            </a:r>
            <a:r>
              <a:rPr sz="1450" spc="95" dirty="0" smtClean="0">
                <a:latin typeface="Arial"/>
                <a:cs typeface="Arial"/>
              </a:rPr>
              <a:t>инстр</a:t>
            </a:r>
            <a:r>
              <a:rPr sz="1450" spc="80" dirty="0" smtClean="0">
                <a:latin typeface="Arial"/>
                <a:cs typeface="Arial"/>
              </a:rPr>
              <a:t>у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65" dirty="0" smtClean="0">
                <a:latin typeface="Arial"/>
                <a:cs typeface="Arial"/>
              </a:rPr>
              <a:t>ию,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20" dirty="0" smtClean="0">
                <a:latin typeface="Arial"/>
                <a:cs typeface="Arial"/>
              </a:rPr>
              <a:t>отор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помож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6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45" dirty="0" smtClean="0">
                <a:latin typeface="Arial"/>
                <a:cs typeface="Arial"/>
              </a:rPr>
              <a:t>ж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щи</a:t>
            </a:r>
            <a:r>
              <a:rPr sz="1450" spc="60" dirty="0" smtClean="0">
                <a:latin typeface="Arial"/>
                <a:cs typeface="Arial"/>
              </a:rPr>
              <a:t>щ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ки</a:t>
            </a:r>
            <a:r>
              <a:rPr sz="1450" spc="110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рмо</a:t>
            </a:r>
            <a:r>
              <a:rPr sz="1450" spc="140" dirty="0" smtClean="0">
                <a:latin typeface="Arial"/>
                <a:cs typeface="Arial"/>
              </a:rPr>
              <a:t>ш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ик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15" dirty="0" smtClean="0">
                <a:latin typeface="Arial"/>
                <a:cs typeface="Arial"/>
              </a:rPr>
              <a:t>в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соз</a:t>
            </a:r>
            <a:r>
              <a:rPr sz="1450" spc="150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5" dirty="0" smtClean="0">
                <a:latin typeface="Arial"/>
                <a:cs typeface="Arial"/>
              </a:rPr>
              <a:t>ый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П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90" dirty="0" smtClean="0">
                <a:latin typeface="Arial"/>
                <a:cs typeface="Arial"/>
              </a:rPr>
              <a:t>отоко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 </a:t>
            </a:r>
            <a:r>
              <a:rPr sz="1450" spc="85" dirty="0" smtClean="0">
                <a:latin typeface="Arial"/>
                <a:cs typeface="Arial"/>
              </a:rPr>
              <a:t>вм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65" dirty="0" smtClean="0">
                <a:latin typeface="Arial"/>
                <a:cs typeface="Arial"/>
              </a:rPr>
              <a:t>нтом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ны</a:t>
            </a:r>
            <a:r>
              <a:rPr sz="1450" spc="65" dirty="0" smtClean="0">
                <a:latin typeface="Arial"/>
                <a:cs typeface="Arial"/>
              </a:rPr>
              <a:t>р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20" dirty="0" smtClean="0">
                <a:latin typeface="Arial"/>
                <a:cs typeface="Arial"/>
              </a:rPr>
              <a:t> 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иб</a:t>
            </a:r>
            <a:r>
              <a:rPr sz="1450" spc="114" dirty="0" smtClean="0">
                <a:latin typeface="Arial"/>
                <a:cs typeface="Arial"/>
              </a:rPr>
              <a:t>е</a:t>
            </a:r>
            <a:r>
              <a:rPr sz="1450" spc="180" dirty="0" smtClean="0">
                <a:latin typeface="Arial"/>
                <a:cs typeface="Arial"/>
              </a:rPr>
              <a:t>рпро</a:t>
            </a: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95" dirty="0" smtClean="0">
                <a:latin typeface="Arial"/>
                <a:cs typeface="Arial"/>
              </a:rPr>
              <a:t>тра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80" dirty="0" smtClean="0">
                <a:latin typeface="Arial"/>
                <a:cs typeface="Arial"/>
              </a:rPr>
              <a:t>ство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10" dirty="0" smtClean="0">
                <a:latin typeface="Arial"/>
                <a:cs typeface="Arial"/>
              </a:rPr>
              <a:t>й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-15" dirty="0" smtClean="0">
                <a:latin typeface="Arial"/>
                <a:cs typeface="Arial"/>
              </a:rPr>
              <a:t>ут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з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175" dirty="0" smtClean="0">
                <a:latin typeface="Arial"/>
                <a:cs typeface="Arial"/>
              </a:rPr>
              <a:t>ре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кл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вые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зо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-55" dirty="0" smtClean="0">
                <a:latin typeface="Arial"/>
                <a:cs typeface="Arial"/>
              </a:rPr>
              <a:t>ы,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90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из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торых </a:t>
            </a:r>
            <a:r>
              <a:rPr sz="1450" spc="85" dirty="0" smtClean="0">
                <a:latin typeface="Arial"/>
                <a:cs typeface="Arial"/>
              </a:rPr>
              <a:t>связ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раз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30" dirty="0" smtClean="0">
                <a:latin typeface="Arial"/>
                <a:cs typeface="Arial"/>
              </a:rPr>
              <a:t>ым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спектами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цифр</a:t>
            </a:r>
            <a:r>
              <a:rPr sz="1450" spc="8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без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сн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сти.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50"/>
              </a:lnSpc>
              <a:spcBef>
                <a:spcPts val="39"/>
              </a:spcBef>
            </a:pPr>
            <a:endParaRPr sz="950"/>
          </a:p>
          <a:p>
            <a:pPr marL="12700" marR="12700">
              <a:lnSpc>
                <a:spcPct val="1024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Уч</a:t>
            </a:r>
            <a:r>
              <a:rPr sz="1450" spc="10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ни</a:t>
            </a:r>
            <a:r>
              <a:rPr sz="1450" spc="65" dirty="0" smtClean="0">
                <a:latin typeface="Arial"/>
                <a:cs typeface="Arial"/>
              </a:rPr>
              <a:t>к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узна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защит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120" dirty="0" smtClean="0">
                <a:latin typeface="Arial"/>
                <a:cs typeface="Arial"/>
              </a:rPr>
              <a:t>стр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йства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 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45" dirty="0" smtClean="0">
                <a:latin typeface="Arial"/>
                <a:cs typeface="Arial"/>
              </a:rPr>
              <a:t>и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185" dirty="0" smtClean="0">
                <a:latin typeface="Arial"/>
                <a:cs typeface="Arial"/>
              </a:rPr>
              <a:t>с</a:t>
            </a:r>
            <a:r>
              <a:rPr sz="1450" spc="195" dirty="0" smtClean="0">
                <a:latin typeface="Arial"/>
                <a:cs typeface="Arial"/>
              </a:rPr>
              <a:t>о</a:t>
            </a:r>
            <a:r>
              <a:rPr sz="1450" spc="-20" dirty="0" smtClean="0">
                <a:latin typeface="Arial"/>
                <a:cs typeface="Arial"/>
              </a:rPr>
              <a:t>в,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25" dirty="0" smtClean="0">
                <a:latin typeface="Arial"/>
                <a:cs typeface="Arial"/>
              </a:rPr>
              <a:t>спозн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40" dirty="0" smtClean="0">
                <a:latin typeface="Arial"/>
                <a:cs typeface="Arial"/>
              </a:rPr>
              <a:t>фиш</a:t>
            </a:r>
            <a:r>
              <a:rPr sz="1450" spc="20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н</a:t>
            </a:r>
            <a:r>
              <a:rPr sz="1450" spc="20" dirty="0" smtClean="0">
                <a:latin typeface="Arial"/>
                <a:cs typeface="Arial"/>
              </a:rPr>
              <a:t>г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85" dirty="0" smtClean="0">
                <a:latin typeface="Arial"/>
                <a:cs typeface="Arial"/>
              </a:rPr>
              <a:t>с</a:t>
            </a:r>
            <a:r>
              <a:rPr sz="1450" spc="200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хр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и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нфид</a:t>
            </a:r>
            <a:r>
              <a:rPr sz="1450" spc="7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80" dirty="0" smtClean="0">
                <a:latin typeface="Arial"/>
                <a:cs typeface="Arial"/>
              </a:rPr>
              <a:t>ц</a:t>
            </a:r>
            <a:r>
              <a:rPr sz="1450" spc="145" dirty="0" smtClean="0">
                <a:latin typeface="Arial"/>
                <a:cs typeface="Arial"/>
              </a:rPr>
              <a:t>и</a:t>
            </a:r>
            <a:r>
              <a:rPr sz="1450" spc="140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4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0" dirty="0" smtClean="0">
                <a:latin typeface="Arial"/>
                <a:cs typeface="Arial"/>
              </a:rPr>
              <a:t>не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стать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ртвой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мош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ик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цифро</a:t>
            </a:r>
            <a:r>
              <a:rPr sz="1450" spc="65" dirty="0" smtClean="0">
                <a:latin typeface="Arial"/>
                <a:cs typeface="Arial"/>
              </a:rPr>
              <a:t>в</a:t>
            </a:r>
            <a:r>
              <a:rPr sz="1450" spc="125" dirty="0" smtClean="0">
                <a:latin typeface="Arial"/>
                <a:cs typeface="Arial"/>
              </a:rPr>
              <a:t>ом </a:t>
            </a:r>
            <a:r>
              <a:rPr sz="1450" spc="135" dirty="0" smtClean="0">
                <a:latin typeface="Arial"/>
                <a:cs typeface="Arial"/>
              </a:rPr>
              <a:t>мир</a:t>
            </a:r>
            <a:r>
              <a:rPr sz="1450" spc="114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59316" y="2064765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3.2</a:t>
            </a:r>
            <a:endParaRPr sz="1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684228" y="2583296"/>
            <a:ext cx="5372735" cy="33794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8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4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05" dirty="0" smtClean="0">
                <a:solidFill>
                  <a:srgbClr val="121A22"/>
                </a:solidFill>
                <a:latin typeface="Arial"/>
                <a:cs typeface="Arial"/>
              </a:rPr>
              <a:t>шес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вие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в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35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тори</a:t>
            </a:r>
            <a:r>
              <a:rPr sz="2200" spc="245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5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ов</a:t>
            </a:r>
            <a:r>
              <a:rPr sz="2200" spc="105" dirty="0" smtClean="0">
                <a:solidFill>
                  <a:srgbClr val="121A22"/>
                </a:solidFill>
                <a:latin typeface="Arial"/>
                <a:cs typeface="Arial"/>
              </a:rPr>
              <a:t>ания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43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6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0"/>
              </a:spcBef>
            </a:pPr>
            <a:endParaRPr sz="900"/>
          </a:p>
          <a:p>
            <a:pPr marL="12700" marR="6858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35" dirty="0" smtClean="0">
                <a:latin typeface="Arial"/>
                <a:cs typeface="Arial"/>
              </a:rPr>
              <a:t>Д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ступ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цифро</a:t>
            </a:r>
            <a:r>
              <a:rPr sz="1450" spc="70" dirty="0" smtClean="0">
                <a:latin typeface="Arial"/>
                <a:cs typeface="Arial"/>
              </a:rPr>
              <a:t>в</a:t>
            </a:r>
            <a:r>
              <a:rPr sz="1450" spc="105" dirty="0" smtClean="0">
                <a:latin typeface="Arial"/>
                <a:cs typeface="Arial"/>
              </a:rPr>
              <a:t>ому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90" dirty="0" smtClean="0">
                <a:latin typeface="Arial"/>
                <a:cs typeface="Arial"/>
              </a:rPr>
              <a:t>р</a:t>
            </a:r>
            <a:r>
              <a:rPr sz="1450" spc="35" dirty="0" smtClean="0">
                <a:latin typeface="Arial"/>
                <a:cs typeface="Arial"/>
              </a:rPr>
              <a:t>хиву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страхо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65" dirty="0" smtClean="0">
                <a:latin typeface="Arial"/>
                <a:cs typeface="Arial"/>
              </a:rPr>
              <a:t>б</a:t>
            </a:r>
            <a:r>
              <a:rPr sz="1450" spc="55" dirty="0" smtClean="0">
                <a:latin typeface="Arial"/>
                <a:cs typeface="Arial"/>
              </a:rPr>
              <a:t>л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ир</a:t>
            </a:r>
            <a:r>
              <a:rPr sz="1450" spc="140" dirty="0" smtClean="0">
                <a:latin typeface="Arial"/>
                <a:cs typeface="Arial"/>
              </a:rPr>
              <a:t>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из</a:t>
            </a:r>
            <a:r>
              <a:rPr sz="1450" spc="5" dirty="0" smtClean="0">
                <a:latin typeface="Arial"/>
                <a:cs typeface="Arial"/>
              </a:rPr>
              <a:t>-</a:t>
            </a:r>
            <a:r>
              <a:rPr sz="1450" spc="125" dirty="0" smtClean="0">
                <a:latin typeface="Arial"/>
                <a:cs typeface="Arial"/>
              </a:rPr>
              <a:t>за </a:t>
            </a:r>
            <a:r>
              <a:rPr sz="1450" spc="150" dirty="0" smtClean="0">
                <a:latin typeface="Arial"/>
                <a:cs typeface="Arial"/>
              </a:rPr>
              <a:t>д</a:t>
            </a:r>
            <a:r>
              <a:rPr sz="1450" spc="135" dirty="0" smtClean="0">
                <a:latin typeface="Arial"/>
                <a:cs typeface="Arial"/>
              </a:rPr>
              <a:t>е</a:t>
            </a:r>
            <a:r>
              <a:rPr sz="1450" spc="65" dirty="0" smtClean="0">
                <a:latin typeface="Arial"/>
                <a:cs typeface="Arial"/>
              </a:rPr>
              <a:t>йствий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зл</a:t>
            </a:r>
            <a:r>
              <a:rPr sz="1450" spc="120" dirty="0" smtClean="0">
                <a:latin typeface="Arial"/>
                <a:cs typeface="Arial"/>
              </a:rPr>
              <a:t>о</a:t>
            </a:r>
            <a:r>
              <a:rPr sz="1450" spc="95" dirty="0" smtClean="0">
                <a:latin typeface="Arial"/>
                <a:cs typeface="Arial"/>
              </a:rPr>
              <a:t>у</a:t>
            </a:r>
            <a:r>
              <a:rPr sz="1450" spc="30" dirty="0" smtClean="0">
                <a:latin typeface="Arial"/>
                <a:cs typeface="Arial"/>
              </a:rPr>
              <a:t>мыш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ик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в.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130" dirty="0" smtClean="0">
                <a:latin typeface="Arial"/>
                <a:cs typeface="Arial"/>
              </a:rPr>
              <a:t>сста</a:t>
            </a:r>
            <a:r>
              <a:rPr sz="1450" spc="135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йти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три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45" dirty="0" smtClean="0">
                <a:latin typeface="Arial"/>
                <a:cs typeface="Arial"/>
              </a:rPr>
              <a:t>ъекта,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связ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 </a:t>
            </a:r>
            <a:r>
              <a:rPr sz="1450" spc="114" dirty="0" smtClean="0">
                <a:latin typeface="Arial"/>
                <a:cs typeface="Arial"/>
              </a:rPr>
              <a:t>истори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 </a:t>
            </a:r>
            <a:r>
              <a:rPr sz="1450" spc="110" dirty="0" smtClean="0">
                <a:latin typeface="Arial"/>
                <a:cs typeface="Arial"/>
              </a:rPr>
              <a:t>страхо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ния.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г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" dirty="0" smtClean="0">
                <a:latin typeface="Arial"/>
                <a:cs typeface="Arial"/>
              </a:rPr>
              <a:t>нт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endParaRPr sz="1450">
              <a:latin typeface="Arial"/>
              <a:cs typeface="Arial"/>
            </a:endParaRPr>
          </a:p>
          <a:p>
            <a:pPr marL="12700" marR="12700">
              <a:lnSpc>
                <a:spcPct val="102299"/>
              </a:lnSpc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75" dirty="0" smtClean="0">
                <a:latin typeface="Arial"/>
                <a:cs typeface="Arial"/>
              </a:rPr>
              <a:t>Х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нит</a:t>
            </a:r>
            <a:r>
              <a:rPr sz="1450" spc="5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20" dirty="0" smtClean="0">
                <a:latin typeface="Arial"/>
                <a:cs typeface="Arial"/>
              </a:rPr>
              <a:t>ица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-45" dirty="0" smtClean="0">
                <a:latin typeface="Arial"/>
                <a:cs typeface="Arial"/>
              </a:rPr>
              <a:t>Пл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теж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-15" dirty="0" smtClean="0">
                <a:latin typeface="Arial"/>
                <a:cs typeface="Arial"/>
              </a:rPr>
              <a:t>ут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стников </a:t>
            </a:r>
            <a:r>
              <a:rPr sz="1450" spc="50" dirty="0" smtClean="0">
                <a:latin typeface="Arial"/>
                <a:cs typeface="Arial"/>
              </a:rPr>
              <a:t>вм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r>
              <a:rPr sz="1450" spc="50" dirty="0" smtClean="0">
                <a:latin typeface="Arial"/>
                <a:cs typeface="Arial"/>
              </a:rPr>
              <a:t> отп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виться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160" dirty="0" smtClean="0">
                <a:latin typeface="Arial"/>
                <a:cs typeface="Arial"/>
              </a:rPr>
              <a:t>ое </a:t>
            </a:r>
            <a:r>
              <a:rPr sz="1450" spc="50" dirty="0" smtClean="0">
                <a:latin typeface="Arial"/>
                <a:cs typeface="Arial"/>
              </a:rPr>
              <a:t>вм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9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зыск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85" dirty="0" smtClean="0">
                <a:latin typeface="Arial"/>
                <a:cs typeface="Arial"/>
              </a:rPr>
              <a:t>утра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90" dirty="0" smtClean="0">
                <a:latin typeface="Arial"/>
                <a:cs typeface="Arial"/>
              </a:rPr>
              <a:t>ъе</a:t>
            </a:r>
            <a:r>
              <a:rPr sz="1450" spc="55" dirty="0" smtClean="0">
                <a:latin typeface="Arial"/>
                <a:cs typeface="Arial"/>
              </a:rPr>
              <a:t>к</a:t>
            </a:r>
            <a:r>
              <a:rPr sz="1450" spc="-45" dirty="0" smtClean="0">
                <a:latin typeface="Arial"/>
                <a:cs typeface="Arial"/>
              </a:rPr>
              <a:t>ты.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12"/>
              </a:spcBef>
            </a:pPr>
            <a:endParaRPr sz="550"/>
          </a:p>
          <a:p>
            <a:pPr marL="12700" marR="94234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Уч</a:t>
            </a:r>
            <a:r>
              <a:rPr sz="1450" spc="10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ни</a:t>
            </a:r>
            <a:r>
              <a:rPr sz="1450" spc="65" dirty="0" smtClean="0">
                <a:latin typeface="Arial"/>
                <a:cs typeface="Arial"/>
              </a:rPr>
              <a:t>к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узна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-6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за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00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25" dirty="0" smtClean="0">
                <a:latin typeface="Arial"/>
                <a:cs typeface="Arial"/>
              </a:rPr>
              <a:t>ось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ра</a:t>
            </a:r>
            <a:r>
              <a:rPr sz="1450" spc="40" dirty="0" smtClean="0">
                <a:latin typeface="Arial"/>
                <a:cs typeface="Arial"/>
              </a:rPr>
              <a:t>зви</a:t>
            </a:r>
            <a:r>
              <a:rPr sz="1450" spc="35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25" dirty="0" smtClean="0">
                <a:latin typeface="Arial"/>
                <a:cs typeface="Arial"/>
              </a:rPr>
              <a:t>ось </a:t>
            </a:r>
            <a:r>
              <a:rPr sz="1450" spc="70" dirty="0" smtClean="0">
                <a:latin typeface="Arial"/>
                <a:cs typeface="Arial"/>
              </a:rPr>
              <a:t>ст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хо</a:t>
            </a:r>
            <a:r>
              <a:rPr sz="1450" spc="45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ние</a:t>
            </a:r>
            <a:endParaRPr sz="1450">
              <a:latin typeface="Arial"/>
              <a:cs typeface="Arial"/>
            </a:endParaRPr>
          </a:p>
          <a:p>
            <a:pPr marL="12700" marR="398145">
              <a:lnSpc>
                <a:spcPct val="102299"/>
              </a:lnSpc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50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ист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20" dirty="0" smtClean="0">
                <a:latin typeface="Arial"/>
                <a:cs typeface="Arial"/>
              </a:rPr>
              <a:t>ия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тра</a:t>
            </a:r>
            <a:r>
              <a:rPr sz="1450" spc="105" dirty="0" smtClean="0">
                <a:latin typeface="Arial"/>
                <a:cs typeface="Arial"/>
              </a:rPr>
              <a:t>ж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совр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ме</a:t>
            </a:r>
            <a:r>
              <a:rPr sz="1450" spc="95" dirty="0" smtClean="0">
                <a:latin typeface="Arial"/>
                <a:cs typeface="Arial"/>
              </a:rPr>
              <a:t>н</a:t>
            </a:r>
            <a:r>
              <a:rPr sz="1450" spc="5" dirty="0" smtClean="0">
                <a:latin typeface="Arial"/>
                <a:cs typeface="Arial"/>
              </a:rPr>
              <a:t>ных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ви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5" dirty="0" smtClean="0">
                <a:latin typeface="Arial"/>
                <a:cs typeface="Arial"/>
              </a:rPr>
              <a:t>х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страхо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щит</a:t>
            </a:r>
            <a:r>
              <a:rPr sz="1450" spc="-15" dirty="0" smtClean="0">
                <a:latin typeface="Arial"/>
                <a:cs typeface="Arial"/>
              </a:rPr>
              <a:t>ы.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999362" y="2064765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3.3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11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69448"/>
            <a:ext cx="20104099" cy="4737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56886" y="2591847"/>
            <a:ext cx="7768425" cy="871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86440" y="2366333"/>
            <a:ext cx="7649910" cy="83132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86440" y="2366333"/>
            <a:ext cx="7649910" cy="8313262"/>
          </a:xfrm>
          <a:custGeom>
            <a:avLst/>
            <a:gdLst/>
            <a:ahLst/>
            <a:cxnLst/>
            <a:rect l="l" t="t" r="r" b="b"/>
            <a:pathLst>
              <a:path w="7649910" h="8313262">
                <a:moveTo>
                  <a:pt x="0" y="291577"/>
                </a:moveTo>
                <a:lnTo>
                  <a:pt x="3816" y="244285"/>
                </a:lnTo>
                <a:lnTo>
                  <a:pt x="14865" y="199421"/>
                </a:lnTo>
                <a:lnTo>
                  <a:pt x="32547" y="157586"/>
                </a:lnTo>
                <a:lnTo>
                  <a:pt x="56260" y="119380"/>
                </a:lnTo>
                <a:lnTo>
                  <a:pt x="85405" y="85405"/>
                </a:lnTo>
                <a:lnTo>
                  <a:pt x="119380" y="56260"/>
                </a:lnTo>
                <a:lnTo>
                  <a:pt x="157586" y="32547"/>
                </a:lnTo>
                <a:lnTo>
                  <a:pt x="199421" y="14865"/>
                </a:lnTo>
                <a:lnTo>
                  <a:pt x="244285" y="3816"/>
                </a:lnTo>
                <a:lnTo>
                  <a:pt x="291577" y="0"/>
                </a:lnTo>
                <a:lnTo>
                  <a:pt x="7358332" y="0"/>
                </a:lnTo>
                <a:lnTo>
                  <a:pt x="7405625" y="3816"/>
                </a:lnTo>
                <a:lnTo>
                  <a:pt x="7450489" y="14865"/>
                </a:lnTo>
                <a:lnTo>
                  <a:pt x="7492324" y="32547"/>
                </a:lnTo>
                <a:lnTo>
                  <a:pt x="7530529" y="56260"/>
                </a:lnTo>
                <a:lnTo>
                  <a:pt x="7564504" y="85405"/>
                </a:lnTo>
                <a:lnTo>
                  <a:pt x="7593649" y="119380"/>
                </a:lnTo>
                <a:lnTo>
                  <a:pt x="7617362" y="157586"/>
                </a:lnTo>
                <a:lnTo>
                  <a:pt x="7635044" y="199421"/>
                </a:lnTo>
                <a:lnTo>
                  <a:pt x="7646093" y="244285"/>
                </a:lnTo>
                <a:lnTo>
                  <a:pt x="7649910" y="291577"/>
                </a:lnTo>
                <a:lnTo>
                  <a:pt x="7649910" y="8021642"/>
                </a:lnTo>
                <a:lnTo>
                  <a:pt x="7646093" y="8068944"/>
                </a:lnTo>
                <a:lnTo>
                  <a:pt x="7635044" y="8113815"/>
                </a:lnTo>
                <a:lnTo>
                  <a:pt x="7617362" y="8155657"/>
                </a:lnTo>
                <a:lnTo>
                  <a:pt x="7593649" y="8193868"/>
                </a:lnTo>
                <a:lnTo>
                  <a:pt x="7564504" y="8227847"/>
                </a:lnTo>
                <a:lnTo>
                  <a:pt x="7530529" y="8256995"/>
                </a:lnTo>
                <a:lnTo>
                  <a:pt x="7492324" y="8280711"/>
                </a:lnTo>
                <a:lnTo>
                  <a:pt x="7450489" y="8298395"/>
                </a:lnTo>
                <a:lnTo>
                  <a:pt x="7405625" y="8309445"/>
                </a:lnTo>
                <a:lnTo>
                  <a:pt x="7358332" y="8313262"/>
                </a:lnTo>
                <a:lnTo>
                  <a:pt x="291577" y="8313262"/>
                </a:lnTo>
                <a:lnTo>
                  <a:pt x="244285" y="8309445"/>
                </a:lnTo>
                <a:lnTo>
                  <a:pt x="199421" y="8298395"/>
                </a:lnTo>
                <a:lnTo>
                  <a:pt x="157586" y="8280711"/>
                </a:lnTo>
                <a:lnTo>
                  <a:pt x="119380" y="8256995"/>
                </a:lnTo>
                <a:lnTo>
                  <a:pt x="85405" y="8227847"/>
                </a:lnTo>
                <a:lnTo>
                  <a:pt x="56260" y="8193868"/>
                </a:lnTo>
                <a:lnTo>
                  <a:pt x="32547" y="8155657"/>
                </a:lnTo>
                <a:lnTo>
                  <a:pt x="14865" y="8113815"/>
                </a:lnTo>
                <a:lnTo>
                  <a:pt x="3816" y="8068944"/>
                </a:lnTo>
                <a:lnTo>
                  <a:pt x="0" y="8021642"/>
                </a:lnTo>
                <a:lnTo>
                  <a:pt x="0" y="291577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49377" y="2422241"/>
            <a:ext cx="7707702" cy="8173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236" y="5857728"/>
            <a:ext cx="6320692" cy="4821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5236" y="5857728"/>
            <a:ext cx="6320692" cy="4821868"/>
          </a:xfrm>
          <a:custGeom>
            <a:avLst/>
            <a:gdLst/>
            <a:ahLst/>
            <a:cxnLst/>
            <a:rect l="l" t="t" r="r" b="b"/>
            <a:pathLst>
              <a:path w="6320692" h="4821868">
                <a:moveTo>
                  <a:pt x="0" y="220489"/>
                </a:moveTo>
                <a:lnTo>
                  <a:pt x="6408" y="167506"/>
                </a:lnTo>
                <a:lnTo>
                  <a:pt x="24613" y="119166"/>
                </a:lnTo>
                <a:lnTo>
                  <a:pt x="53081" y="77001"/>
                </a:lnTo>
                <a:lnTo>
                  <a:pt x="90280" y="42545"/>
                </a:lnTo>
                <a:lnTo>
                  <a:pt x="134678" y="17328"/>
                </a:lnTo>
                <a:lnTo>
                  <a:pt x="184742" y="2886"/>
                </a:lnTo>
                <a:lnTo>
                  <a:pt x="220510" y="0"/>
                </a:lnTo>
                <a:lnTo>
                  <a:pt x="6100203" y="0"/>
                </a:lnTo>
                <a:lnTo>
                  <a:pt x="6153185" y="6408"/>
                </a:lnTo>
                <a:lnTo>
                  <a:pt x="6201525" y="24612"/>
                </a:lnTo>
                <a:lnTo>
                  <a:pt x="6243690" y="53079"/>
                </a:lnTo>
                <a:lnTo>
                  <a:pt x="6278147" y="90276"/>
                </a:lnTo>
                <a:lnTo>
                  <a:pt x="6303363" y="134669"/>
                </a:lnTo>
                <a:lnTo>
                  <a:pt x="6317806" y="184727"/>
                </a:lnTo>
                <a:lnTo>
                  <a:pt x="6320692" y="220489"/>
                </a:lnTo>
                <a:lnTo>
                  <a:pt x="6320692" y="4601357"/>
                </a:lnTo>
                <a:lnTo>
                  <a:pt x="6314284" y="4654348"/>
                </a:lnTo>
                <a:lnTo>
                  <a:pt x="6296079" y="4702694"/>
                </a:lnTo>
                <a:lnTo>
                  <a:pt x="6267613" y="4744862"/>
                </a:lnTo>
                <a:lnTo>
                  <a:pt x="6230416" y="4779321"/>
                </a:lnTo>
                <a:lnTo>
                  <a:pt x="6186022" y="4804539"/>
                </a:lnTo>
                <a:lnTo>
                  <a:pt x="6135965" y="4818982"/>
                </a:lnTo>
                <a:lnTo>
                  <a:pt x="6100203" y="4821868"/>
                </a:lnTo>
                <a:lnTo>
                  <a:pt x="220510" y="4821868"/>
                </a:lnTo>
                <a:lnTo>
                  <a:pt x="167519" y="4815459"/>
                </a:lnTo>
                <a:lnTo>
                  <a:pt x="119174" y="4797254"/>
                </a:lnTo>
                <a:lnTo>
                  <a:pt x="77005" y="4768786"/>
                </a:lnTo>
                <a:lnTo>
                  <a:pt x="42546" y="4731587"/>
                </a:lnTo>
                <a:lnTo>
                  <a:pt x="17329" y="4687189"/>
                </a:lnTo>
                <a:lnTo>
                  <a:pt x="2886" y="4637125"/>
                </a:lnTo>
                <a:lnTo>
                  <a:pt x="0" y="4601357"/>
                </a:lnTo>
                <a:lnTo>
                  <a:pt x="0" y="220489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225" y="5952582"/>
            <a:ext cx="6368434" cy="4630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73743" y="7387228"/>
            <a:ext cx="223347" cy="223420"/>
          </a:xfrm>
          <a:custGeom>
            <a:avLst/>
            <a:gdLst/>
            <a:ahLst/>
            <a:cxnLst/>
            <a:rect l="l" t="t" r="r" b="b"/>
            <a:pathLst>
              <a:path w="223347" h="223420">
                <a:moveTo>
                  <a:pt x="111741" y="0"/>
                </a:moveTo>
                <a:lnTo>
                  <a:pt x="0" y="111710"/>
                </a:lnTo>
                <a:lnTo>
                  <a:pt x="111637" y="223420"/>
                </a:lnTo>
                <a:lnTo>
                  <a:pt x="223347" y="111710"/>
                </a:lnTo>
                <a:lnTo>
                  <a:pt x="111741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3743" y="7387228"/>
            <a:ext cx="223347" cy="223420"/>
          </a:xfrm>
          <a:custGeom>
            <a:avLst/>
            <a:gdLst/>
            <a:ahLst/>
            <a:cxnLst/>
            <a:rect l="l" t="t" r="r" b="b"/>
            <a:pathLst>
              <a:path w="223347" h="223420">
                <a:moveTo>
                  <a:pt x="0" y="111710"/>
                </a:moveTo>
                <a:lnTo>
                  <a:pt x="111741" y="0"/>
                </a:lnTo>
                <a:lnTo>
                  <a:pt x="223347" y="111710"/>
                </a:lnTo>
                <a:lnTo>
                  <a:pt x="111637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475" y="7331426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3743" y="8527365"/>
            <a:ext cx="223347" cy="223420"/>
          </a:xfrm>
          <a:custGeom>
            <a:avLst/>
            <a:gdLst/>
            <a:ahLst/>
            <a:cxnLst/>
            <a:rect l="l" t="t" r="r" b="b"/>
            <a:pathLst>
              <a:path w="223347" h="223420">
                <a:moveTo>
                  <a:pt x="111741" y="0"/>
                </a:moveTo>
                <a:lnTo>
                  <a:pt x="0" y="111710"/>
                </a:lnTo>
                <a:lnTo>
                  <a:pt x="111637" y="223420"/>
                </a:lnTo>
                <a:lnTo>
                  <a:pt x="223347" y="111710"/>
                </a:lnTo>
                <a:lnTo>
                  <a:pt x="111741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73743" y="8527365"/>
            <a:ext cx="223347" cy="223420"/>
          </a:xfrm>
          <a:custGeom>
            <a:avLst/>
            <a:gdLst/>
            <a:ahLst/>
            <a:cxnLst/>
            <a:rect l="l" t="t" r="r" b="b"/>
            <a:pathLst>
              <a:path w="223347" h="223420">
                <a:moveTo>
                  <a:pt x="0" y="111710"/>
                </a:moveTo>
                <a:lnTo>
                  <a:pt x="111741" y="0"/>
                </a:lnTo>
                <a:lnTo>
                  <a:pt x="223347" y="111710"/>
                </a:lnTo>
                <a:lnTo>
                  <a:pt x="111637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8475" y="8471562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94619" y="1053192"/>
            <a:ext cx="10042525" cy="41440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5250" spc="13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ЛИ</a:t>
            </a:r>
            <a:r>
              <a:rPr sz="5250" spc="-6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-17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250" spc="-4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endParaRPr sz="5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ОЙ</a:t>
            </a:r>
            <a:r>
              <a:rPr sz="52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250" spc="114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ЛАНТ</a:t>
            </a:r>
            <a:endParaRPr sz="5250">
              <a:latin typeface="Arial"/>
              <a:cs typeface="Arial"/>
            </a:endParaRPr>
          </a:p>
          <a:p>
            <a:pPr>
              <a:lnSpc>
                <a:spcPts val="950"/>
              </a:lnSpc>
              <a:spcBef>
                <a:spcPts val="30"/>
              </a:spcBef>
            </a:pPr>
            <a:endParaRPr sz="950"/>
          </a:p>
          <a:p>
            <a:pPr>
              <a:lnSpc>
                <a:spcPts val="1000"/>
              </a:lnSpc>
            </a:pPr>
            <a:endParaRPr sz="1000"/>
          </a:p>
          <a:p>
            <a:pPr marL="69850" marR="4279265">
              <a:lnSpc>
                <a:spcPct val="109100"/>
              </a:lnSpc>
            </a:pPr>
            <a:r>
              <a:rPr sz="1950" b="1" spc="125" dirty="0" smtClean="0">
                <a:solidFill>
                  <a:srgbClr val="FFFFFF"/>
                </a:solidFill>
                <a:latin typeface="Arial"/>
                <a:cs typeface="Arial"/>
              </a:rPr>
              <a:t>Акаде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ми</a:t>
            </a:r>
            <a:r>
              <a:rPr sz="1950" b="1" spc="-14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b="1" spc="7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офе</a:t>
            </a:r>
            <a:r>
              <a:rPr sz="1950" b="1" spc="90" dirty="0" smtClean="0">
                <a:solidFill>
                  <a:srgbClr val="FFFFFF"/>
                </a:solidFill>
                <a:latin typeface="Arial"/>
                <a:cs typeface="Arial"/>
              </a:rPr>
              <a:t>ссий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ост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анство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воз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ожносте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экс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ер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ментов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открыти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  <a:p>
            <a:pPr marL="69850">
              <a:lnSpc>
                <a:spcPct val="100000"/>
              </a:lnSpc>
              <a:spcBef>
                <a:spcPts val="210"/>
              </a:spcBef>
            </a:pP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Ат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осфе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распо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га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ет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творч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еству</a:t>
            </a:r>
            <a:endParaRPr sz="1950">
              <a:latin typeface="Arial"/>
              <a:cs typeface="Arial"/>
            </a:endParaRPr>
          </a:p>
          <a:p>
            <a:pPr marL="69850">
              <a:lnSpc>
                <a:spcPct val="100000"/>
              </a:lnSpc>
              <a:spcBef>
                <a:spcPts val="220"/>
              </a:spcBef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сме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ым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нач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аниям.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-5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астники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погру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аются</a:t>
            </a:r>
            <a:endParaRPr sz="1950">
              <a:latin typeface="Arial"/>
              <a:cs typeface="Arial"/>
            </a:endParaRPr>
          </a:p>
          <a:p>
            <a:pPr marL="69850">
              <a:lnSpc>
                <a:spcPct val="100000"/>
              </a:lnSpc>
              <a:spcBef>
                <a:spcPts val="210"/>
              </a:spcBef>
            </a:pP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увл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те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ьные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испыт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ния,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зна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ко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ятся</a:t>
            </a:r>
            <a:endParaRPr sz="1950">
              <a:latin typeface="Arial"/>
              <a:cs typeface="Arial"/>
            </a:endParaRPr>
          </a:p>
          <a:p>
            <a:pPr marL="69850" marR="4178300">
              <a:lnSpc>
                <a:spcPts val="2560"/>
              </a:lnSpc>
              <a:spcBef>
                <a:spcPts val="115"/>
              </a:spcBef>
            </a:pPr>
            <a:r>
              <a:rPr sz="1950" spc="300" dirty="0" smtClean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интересным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профессиям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инают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осозн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огут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40" dirty="0" smtClean="0">
                <a:solidFill>
                  <a:srgbClr val="FFFFFF"/>
                </a:solidFill>
                <a:latin typeface="Arial"/>
                <a:cs typeface="Arial"/>
              </a:rPr>
              <a:t>рас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рыт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их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3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нты.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5942" y="6545429"/>
            <a:ext cx="589089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стн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ло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ци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950" b="1" spc="-210" dirty="0" smtClean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sz="1950" b="1" spc="114" dirty="0" smtClean="0">
                <a:solidFill>
                  <a:srgbClr val="FFFFFF"/>
                </a:solidFill>
                <a:latin typeface="Arial"/>
                <a:cs typeface="Arial"/>
              </a:rPr>
              <a:t>Ак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90" dirty="0" smtClean="0">
                <a:solidFill>
                  <a:srgbClr val="FFFFFF"/>
                </a:solidFill>
                <a:latin typeface="Arial"/>
                <a:cs typeface="Arial"/>
              </a:rPr>
              <a:t>де</a:t>
            </a:r>
            <a:r>
              <a:rPr sz="1950" b="1" spc="12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b="1" spc="-60" dirty="0" smtClean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60" dirty="0" smtClean="0">
                <a:solidFill>
                  <a:srgbClr val="FFFFFF"/>
                </a:solidFill>
                <a:latin typeface="Arial"/>
                <a:cs typeface="Arial"/>
              </a:rPr>
              <a:t>профессий</a:t>
            </a:r>
            <a:r>
              <a:rPr sz="1950" b="1" spc="-210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1950" b="1" spc="-10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95128" y="7215422"/>
            <a:ext cx="4887595" cy="9188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1499"/>
              </a:lnSpc>
            </a:pP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Попробу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950" spc="-1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различные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оли,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что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бы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уз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ать,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кие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23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фе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4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отн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тся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30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их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инте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есами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220" dirty="0" smtClean="0">
                <a:solidFill>
                  <a:srgbClr val="FFFFFF"/>
                </a:solidFill>
                <a:latin typeface="Arial"/>
                <a:cs typeface="Arial"/>
              </a:rPr>
              <a:t>особно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35" dirty="0" smtClean="0">
                <a:solidFill>
                  <a:srgbClr val="FFFFFF"/>
                </a:solidFill>
                <a:latin typeface="Arial"/>
                <a:cs typeface="Arial"/>
              </a:rPr>
              <a:t>тям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95128" y="8337057"/>
            <a:ext cx="4643120" cy="1635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рок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ют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навык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25" dirty="0" smtClean="0">
                <a:solidFill>
                  <a:srgbClr val="FFFFFF"/>
                </a:solidFill>
                <a:latin typeface="Arial"/>
                <a:cs typeface="Arial"/>
              </a:rPr>
              <a:t>сам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овыраже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ия,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креативного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ышления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предпр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им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те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ьств</a:t>
            </a:r>
            <a:r>
              <a:rPr sz="1950" spc="24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950">
              <a:latin typeface="Arial"/>
              <a:cs typeface="Arial"/>
            </a:endParaRPr>
          </a:p>
          <a:p>
            <a:pPr marL="12700" marR="93980">
              <a:lnSpc>
                <a:spcPct val="109100"/>
              </a:lnSpc>
              <a:spcBef>
                <a:spcPts val="10"/>
              </a:spcBef>
            </a:pP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то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spc="-7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реализоват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проект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свои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ме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-105" dirty="0" smtClean="0">
                <a:solidFill>
                  <a:srgbClr val="FFFFFF"/>
                </a:solidFill>
                <a:latin typeface="Arial"/>
                <a:cs typeface="Arial"/>
              </a:rPr>
              <a:t>ты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или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тро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рьер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у.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061025" y="2900834"/>
            <a:ext cx="6790690" cy="986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Помо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гает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10" dirty="0" smtClean="0">
                <a:solidFill>
                  <a:srgbClr val="FFFFFF"/>
                </a:solidFill>
                <a:latin typeface="Arial"/>
                <a:cs typeface="Arial"/>
              </a:rPr>
              <a:t>ждо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му </a:t>
            </a:r>
            <a:r>
              <a:rPr sz="1950" b="1" spc="180" dirty="0" smtClean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sz="1950" b="1" spc="16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b="1" spc="-85" dirty="0" smtClean="0">
                <a:solidFill>
                  <a:srgbClr val="FFFFFF"/>
                </a:solidFill>
                <a:latin typeface="Arial"/>
                <a:cs typeface="Arial"/>
              </a:rPr>
              <a:t>крыть 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пот</a:t>
            </a: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нц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иал, выбр</a:t>
            </a:r>
            <a:r>
              <a:rPr sz="1950" b="1" spc="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-175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b="1" spc="-9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подходя</a:t>
            </a:r>
            <a:r>
              <a:rPr sz="1950" b="1" spc="85" dirty="0" smtClean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ий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вект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13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разви</a:t>
            </a:r>
            <a:r>
              <a:rPr sz="1950" b="1" spc="-6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b="1" spc="-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-14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направить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э</a:t>
            </a:r>
            <a:r>
              <a:rPr sz="1950" b="1" spc="100" dirty="0" smtClean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ргию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60" dirty="0" smtClean="0">
                <a:solidFill>
                  <a:srgbClr val="FFFFFF"/>
                </a:solidFill>
                <a:latin typeface="Arial"/>
                <a:cs typeface="Arial"/>
              </a:rPr>
              <a:t>нужно</a:t>
            </a:r>
            <a:r>
              <a:rPr sz="1950" b="1" spc="17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3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b="1" spc="8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b="1" spc="7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394011" y="4609496"/>
            <a:ext cx="5713730" cy="829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82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Сила:</a:t>
            </a:r>
            <a:r>
              <a:rPr sz="16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уме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ет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разгл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де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талант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лю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ляет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рыт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 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спос</a:t>
            </a:r>
            <a:r>
              <a:rPr sz="1650" spc="17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бн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18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18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1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разви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испо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льзо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изни.</a:t>
            </a:r>
            <a:endParaRPr sz="1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394011" y="5893485"/>
            <a:ext cx="5471795" cy="13735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8200"/>
              </a:lnSpc>
            </a:pPr>
            <a:r>
              <a:rPr sz="1650" b="1" spc="55" dirty="0" smtClean="0">
                <a:solidFill>
                  <a:srgbClr val="FFFFFF"/>
                </a:solidFill>
                <a:latin typeface="Arial"/>
                <a:cs typeface="Arial"/>
              </a:rPr>
              <a:t>Ар</a:t>
            </a:r>
            <a:r>
              <a:rPr sz="1650" b="1" spc="-20" dirty="0" smtClean="0">
                <a:solidFill>
                  <a:srgbClr val="FFFFFF"/>
                </a:solidFill>
                <a:latin typeface="Arial"/>
                <a:cs typeface="Arial"/>
              </a:rPr>
              <a:t>тефакт:</a:t>
            </a:r>
            <a:r>
              <a:rPr sz="165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«Талант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ане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-225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аль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ый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инс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румен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через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й 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30" dirty="0" smtClean="0">
                <a:solidFill>
                  <a:srgbClr val="FFFFFF"/>
                </a:solidFill>
                <a:latin typeface="Arial"/>
                <a:cs typeface="Arial"/>
              </a:rPr>
              <a:t>дно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чел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век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одарён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осно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220" dirty="0" smtClean="0">
                <a:solidFill>
                  <a:srgbClr val="FFFFFF"/>
                </a:solidFill>
                <a:latin typeface="Arial"/>
                <a:cs typeface="Arial"/>
              </a:rPr>
              <a:t>э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го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Наста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ник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Талантов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длагает</a:t>
            </a:r>
            <a:r>
              <a:rPr sz="1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30" dirty="0" smtClean="0">
                <a:solidFill>
                  <a:srgbClr val="FFFFFF"/>
                </a:solidFill>
                <a:latin typeface="Arial"/>
                <a:cs typeface="Arial"/>
              </a:rPr>
              <a:t>нкре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тные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пу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разви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тия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рье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рн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идеи.</a:t>
            </a:r>
            <a:endParaRPr sz="16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337663" y="8319230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37663" y="8319230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282383" y="8263427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2270626" y="7641217"/>
            <a:ext cx="6021070" cy="1097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150" b="1" spc="110" dirty="0" smtClean="0">
                <a:solidFill>
                  <a:srgbClr val="FFFFFF"/>
                </a:solidFill>
                <a:latin typeface="Arial"/>
                <a:cs typeface="Arial"/>
              </a:rPr>
              <a:t>Особ</a:t>
            </a:r>
            <a:r>
              <a:rPr sz="2150" b="1" spc="60" dirty="0" smtClean="0">
                <a:solidFill>
                  <a:srgbClr val="FFFFFF"/>
                </a:solidFill>
                <a:latin typeface="Arial"/>
                <a:cs typeface="Arial"/>
              </a:rPr>
              <a:t>енно</a:t>
            </a:r>
            <a:r>
              <a:rPr sz="2150" b="1" spc="-15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2150" b="1" spc="-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b="1" spc="-12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1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7"/>
              </a:spcBef>
            </a:pPr>
            <a:endParaRPr sz="800"/>
          </a:p>
          <a:p>
            <a:pPr marL="504190" marR="12700">
              <a:lnSpc>
                <a:spcPct val="109100"/>
              </a:lnSpc>
            </a:pP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еч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ет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даже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лейш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пехи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щед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хва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ит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ни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337663" y="9073039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337663" y="9073039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282383" y="9017237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2762591" y="9013946"/>
            <a:ext cx="468566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-17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ждом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находит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сильные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сто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оны.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2337663" y="9826849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337663" y="9826849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82383" y="9771046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2762591" y="9611131"/>
            <a:ext cx="6155055" cy="635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бит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вдохн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-45" dirty="0" smtClean="0">
                <a:solidFill>
                  <a:srgbClr val="FFFFFF"/>
                </a:solidFill>
                <a:latin typeface="Arial"/>
                <a:cs typeface="Arial"/>
              </a:rPr>
              <a:t>влять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мотив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3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ват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ь.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254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дев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950" spc="-250" dirty="0" smtClean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sz="1950" spc="-17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-70" dirty="0" smtClean="0">
                <a:solidFill>
                  <a:srgbClr val="FFFFFF"/>
                </a:solidFill>
                <a:latin typeface="Arial"/>
                <a:cs typeface="Arial"/>
              </a:rPr>
              <a:t>ы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можете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бо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ьше,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чем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вам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жет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6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spc="-250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4953068" y="1874473"/>
            <a:ext cx="4344455" cy="722400"/>
          </a:xfrm>
          <a:custGeom>
            <a:avLst/>
            <a:gdLst/>
            <a:ahLst/>
            <a:cxnLst/>
            <a:rect l="l" t="t" r="r" b="b"/>
            <a:pathLst>
              <a:path w="4344455" h="722400">
                <a:moveTo>
                  <a:pt x="3983255" y="0"/>
                </a:moveTo>
                <a:lnTo>
                  <a:pt x="361200" y="0"/>
                </a:lnTo>
                <a:lnTo>
                  <a:pt x="331581" y="1197"/>
                </a:lnTo>
                <a:lnTo>
                  <a:pt x="274412" y="10499"/>
                </a:lnTo>
                <a:lnTo>
                  <a:pt x="220621" y="28390"/>
                </a:lnTo>
                <a:lnTo>
                  <a:pt x="170953" y="54125"/>
                </a:lnTo>
                <a:lnTo>
                  <a:pt x="126151" y="86960"/>
                </a:lnTo>
                <a:lnTo>
                  <a:pt x="86960" y="126151"/>
                </a:lnTo>
                <a:lnTo>
                  <a:pt x="54125" y="170953"/>
                </a:lnTo>
                <a:lnTo>
                  <a:pt x="28390" y="220621"/>
                </a:lnTo>
                <a:lnTo>
                  <a:pt x="10499" y="274412"/>
                </a:lnTo>
                <a:lnTo>
                  <a:pt x="1197" y="331581"/>
                </a:lnTo>
                <a:lnTo>
                  <a:pt x="0" y="361200"/>
                </a:lnTo>
                <a:lnTo>
                  <a:pt x="1197" y="390819"/>
                </a:lnTo>
                <a:lnTo>
                  <a:pt x="10499" y="447988"/>
                </a:lnTo>
                <a:lnTo>
                  <a:pt x="28390" y="501778"/>
                </a:lnTo>
                <a:lnTo>
                  <a:pt x="54125" y="551447"/>
                </a:lnTo>
                <a:lnTo>
                  <a:pt x="86960" y="596249"/>
                </a:lnTo>
                <a:lnTo>
                  <a:pt x="126151" y="635440"/>
                </a:lnTo>
                <a:lnTo>
                  <a:pt x="170953" y="668275"/>
                </a:lnTo>
                <a:lnTo>
                  <a:pt x="220621" y="694010"/>
                </a:lnTo>
                <a:lnTo>
                  <a:pt x="274412" y="711901"/>
                </a:lnTo>
                <a:lnTo>
                  <a:pt x="331581" y="721203"/>
                </a:lnTo>
                <a:lnTo>
                  <a:pt x="361200" y="722400"/>
                </a:lnTo>
                <a:lnTo>
                  <a:pt x="3983255" y="722400"/>
                </a:lnTo>
                <a:lnTo>
                  <a:pt x="4041833" y="717672"/>
                </a:lnTo>
                <a:lnTo>
                  <a:pt x="4097406" y="703982"/>
                </a:lnTo>
                <a:lnTo>
                  <a:pt x="4149229" y="682076"/>
                </a:lnTo>
                <a:lnTo>
                  <a:pt x="4196558" y="652698"/>
                </a:lnTo>
                <a:lnTo>
                  <a:pt x="4238647" y="616592"/>
                </a:lnTo>
                <a:lnTo>
                  <a:pt x="4274753" y="574503"/>
                </a:lnTo>
                <a:lnTo>
                  <a:pt x="4304131" y="527175"/>
                </a:lnTo>
                <a:lnTo>
                  <a:pt x="4326037" y="475352"/>
                </a:lnTo>
                <a:lnTo>
                  <a:pt x="4339726" y="419779"/>
                </a:lnTo>
                <a:lnTo>
                  <a:pt x="4344455" y="361200"/>
                </a:lnTo>
                <a:lnTo>
                  <a:pt x="4343257" y="331581"/>
                </a:lnTo>
                <a:lnTo>
                  <a:pt x="4333955" y="274412"/>
                </a:lnTo>
                <a:lnTo>
                  <a:pt x="4316064" y="220621"/>
                </a:lnTo>
                <a:lnTo>
                  <a:pt x="4290329" y="170953"/>
                </a:lnTo>
                <a:lnTo>
                  <a:pt x="4257494" y="126151"/>
                </a:lnTo>
                <a:lnTo>
                  <a:pt x="4218304" y="86960"/>
                </a:lnTo>
                <a:lnTo>
                  <a:pt x="4173502" y="54125"/>
                </a:lnTo>
                <a:lnTo>
                  <a:pt x="4123833" y="28390"/>
                </a:lnTo>
                <a:lnTo>
                  <a:pt x="4070042" y="10499"/>
                </a:lnTo>
                <a:lnTo>
                  <a:pt x="4012873" y="1197"/>
                </a:lnTo>
                <a:lnTo>
                  <a:pt x="3983255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953068" y="1874473"/>
            <a:ext cx="4344455" cy="722400"/>
          </a:xfrm>
          <a:custGeom>
            <a:avLst/>
            <a:gdLst/>
            <a:ahLst/>
            <a:cxnLst/>
            <a:rect l="l" t="t" r="r" b="b"/>
            <a:pathLst>
              <a:path w="4344455" h="722400">
                <a:moveTo>
                  <a:pt x="0" y="361200"/>
                </a:moveTo>
                <a:lnTo>
                  <a:pt x="4728" y="302621"/>
                </a:lnTo>
                <a:lnTo>
                  <a:pt x="18418" y="247048"/>
                </a:lnTo>
                <a:lnTo>
                  <a:pt x="40324" y="195225"/>
                </a:lnTo>
                <a:lnTo>
                  <a:pt x="69702" y="147897"/>
                </a:lnTo>
                <a:lnTo>
                  <a:pt x="105808" y="105808"/>
                </a:lnTo>
                <a:lnTo>
                  <a:pt x="147897" y="69702"/>
                </a:lnTo>
                <a:lnTo>
                  <a:pt x="195225" y="40324"/>
                </a:lnTo>
                <a:lnTo>
                  <a:pt x="247048" y="18418"/>
                </a:lnTo>
                <a:lnTo>
                  <a:pt x="302621" y="4728"/>
                </a:lnTo>
                <a:lnTo>
                  <a:pt x="361200" y="0"/>
                </a:lnTo>
                <a:lnTo>
                  <a:pt x="3983255" y="0"/>
                </a:lnTo>
                <a:lnTo>
                  <a:pt x="4041833" y="4728"/>
                </a:lnTo>
                <a:lnTo>
                  <a:pt x="4097406" y="18418"/>
                </a:lnTo>
                <a:lnTo>
                  <a:pt x="4149229" y="40324"/>
                </a:lnTo>
                <a:lnTo>
                  <a:pt x="4196558" y="69702"/>
                </a:lnTo>
                <a:lnTo>
                  <a:pt x="4238647" y="105808"/>
                </a:lnTo>
                <a:lnTo>
                  <a:pt x="4274753" y="147897"/>
                </a:lnTo>
                <a:lnTo>
                  <a:pt x="4304131" y="195225"/>
                </a:lnTo>
                <a:lnTo>
                  <a:pt x="4326037" y="247048"/>
                </a:lnTo>
                <a:lnTo>
                  <a:pt x="4339726" y="302621"/>
                </a:lnTo>
                <a:lnTo>
                  <a:pt x="4344455" y="361200"/>
                </a:lnTo>
                <a:lnTo>
                  <a:pt x="4339726" y="419779"/>
                </a:lnTo>
                <a:lnTo>
                  <a:pt x="4326037" y="475352"/>
                </a:lnTo>
                <a:lnTo>
                  <a:pt x="4304131" y="527175"/>
                </a:lnTo>
                <a:lnTo>
                  <a:pt x="4274753" y="574503"/>
                </a:lnTo>
                <a:lnTo>
                  <a:pt x="4238647" y="616592"/>
                </a:lnTo>
                <a:lnTo>
                  <a:pt x="4196558" y="652698"/>
                </a:lnTo>
                <a:lnTo>
                  <a:pt x="4149229" y="682076"/>
                </a:lnTo>
                <a:lnTo>
                  <a:pt x="4097406" y="703982"/>
                </a:lnTo>
                <a:lnTo>
                  <a:pt x="4041833" y="717672"/>
                </a:lnTo>
                <a:lnTo>
                  <a:pt x="3983255" y="722400"/>
                </a:lnTo>
                <a:lnTo>
                  <a:pt x="361200" y="722400"/>
                </a:lnTo>
                <a:lnTo>
                  <a:pt x="302621" y="717672"/>
                </a:lnTo>
                <a:lnTo>
                  <a:pt x="247048" y="703982"/>
                </a:lnTo>
                <a:lnTo>
                  <a:pt x="195225" y="682076"/>
                </a:lnTo>
                <a:lnTo>
                  <a:pt x="147897" y="652698"/>
                </a:lnTo>
                <a:lnTo>
                  <a:pt x="105808" y="616592"/>
                </a:lnTo>
                <a:lnTo>
                  <a:pt x="69702" y="574503"/>
                </a:lnTo>
                <a:lnTo>
                  <a:pt x="40324" y="527175"/>
                </a:lnTo>
                <a:lnTo>
                  <a:pt x="18418" y="475352"/>
                </a:lnTo>
                <a:lnTo>
                  <a:pt x="4728" y="419779"/>
                </a:lnTo>
                <a:lnTo>
                  <a:pt x="1197" y="390819"/>
                </a:lnTo>
                <a:lnTo>
                  <a:pt x="0" y="36120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5404693" y="2025176"/>
            <a:ext cx="3442970" cy="416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90" dirty="0" smtClean="0">
                <a:solidFill>
                  <a:srgbClr val="121A22"/>
                </a:solidFill>
                <a:latin typeface="Arial"/>
                <a:cs typeface="Arial"/>
              </a:rPr>
              <a:t>Наст</a:t>
            </a:r>
            <a:r>
              <a:rPr sz="2650" b="1" spc="7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650" b="1" spc="-35" dirty="0" smtClean="0">
                <a:solidFill>
                  <a:srgbClr val="121A22"/>
                </a:solidFill>
                <a:latin typeface="Arial"/>
                <a:cs typeface="Arial"/>
              </a:rPr>
              <a:t>вник</a:t>
            </a:r>
            <a:r>
              <a:rPr sz="2650" b="1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650" b="1" spc="-114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650" b="1" spc="-1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650" b="1" spc="0" dirty="0" smtClean="0">
                <a:solidFill>
                  <a:srgbClr val="121A22"/>
                </a:solidFill>
                <a:latin typeface="Arial"/>
                <a:cs typeface="Arial"/>
              </a:rPr>
              <a:t>лант</a:t>
            </a:r>
            <a:r>
              <a:rPr sz="2650" b="1" spc="-1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650" b="1" spc="-21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endParaRPr sz="26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022005" y="4395965"/>
            <a:ext cx="1359369" cy="13593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022005" y="5952582"/>
            <a:ext cx="1359369" cy="13593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12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6299" y="776422"/>
            <a:ext cx="10447798" cy="10530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6816" y="2267710"/>
            <a:ext cx="6010374" cy="4103236"/>
          </a:xfrm>
          <a:custGeom>
            <a:avLst/>
            <a:gdLst/>
            <a:ahLst/>
            <a:cxnLst/>
            <a:rect l="l" t="t" r="r" b="b"/>
            <a:pathLst>
              <a:path w="6010374" h="4103236">
                <a:moveTo>
                  <a:pt x="5655246" y="0"/>
                </a:moveTo>
                <a:lnTo>
                  <a:pt x="355169" y="0"/>
                </a:lnTo>
                <a:lnTo>
                  <a:pt x="326040" y="1177"/>
                </a:lnTo>
                <a:lnTo>
                  <a:pt x="269817" y="10323"/>
                </a:lnTo>
                <a:lnTo>
                  <a:pt x="216920" y="27912"/>
                </a:lnTo>
                <a:lnTo>
                  <a:pt x="168080" y="53215"/>
                </a:lnTo>
                <a:lnTo>
                  <a:pt x="124027" y="85497"/>
                </a:lnTo>
                <a:lnTo>
                  <a:pt x="85494" y="124029"/>
                </a:lnTo>
                <a:lnTo>
                  <a:pt x="53211" y="168077"/>
                </a:lnTo>
                <a:lnTo>
                  <a:pt x="27910" y="216911"/>
                </a:lnTo>
                <a:lnTo>
                  <a:pt x="10322" y="269798"/>
                </a:lnTo>
                <a:lnTo>
                  <a:pt x="1177" y="326006"/>
                </a:lnTo>
                <a:lnTo>
                  <a:pt x="0" y="355128"/>
                </a:lnTo>
                <a:lnTo>
                  <a:pt x="0" y="3748108"/>
                </a:lnTo>
                <a:lnTo>
                  <a:pt x="4648" y="3805703"/>
                </a:lnTo>
                <a:lnTo>
                  <a:pt x="18106" y="3860342"/>
                </a:lnTo>
                <a:lnTo>
                  <a:pt x="39642" y="3911294"/>
                </a:lnTo>
                <a:lnTo>
                  <a:pt x="68526" y="3957826"/>
                </a:lnTo>
                <a:lnTo>
                  <a:pt x="104025" y="3999208"/>
                </a:lnTo>
                <a:lnTo>
                  <a:pt x="145409" y="4034706"/>
                </a:lnTo>
                <a:lnTo>
                  <a:pt x="191947" y="4063590"/>
                </a:lnTo>
                <a:lnTo>
                  <a:pt x="242907" y="4085128"/>
                </a:lnTo>
                <a:lnTo>
                  <a:pt x="297558" y="4098587"/>
                </a:lnTo>
                <a:lnTo>
                  <a:pt x="355169" y="4103236"/>
                </a:lnTo>
                <a:lnTo>
                  <a:pt x="5655246" y="4103236"/>
                </a:lnTo>
                <a:lnTo>
                  <a:pt x="5712841" y="4098587"/>
                </a:lnTo>
                <a:lnTo>
                  <a:pt x="5767480" y="4085128"/>
                </a:lnTo>
                <a:lnTo>
                  <a:pt x="5818432" y="4063590"/>
                </a:lnTo>
                <a:lnTo>
                  <a:pt x="5864964" y="4034706"/>
                </a:lnTo>
                <a:lnTo>
                  <a:pt x="5906346" y="3999208"/>
                </a:lnTo>
                <a:lnTo>
                  <a:pt x="5941844" y="3957826"/>
                </a:lnTo>
                <a:lnTo>
                  <a:pt x="5970728" y="3911294"/>
                </a:lnTo>
                <a:lnTo>
                  <a:pt x="5992266" y="3860342"/>
                </a:lnTo>
                <a:lnTo>
                  <a:pt x="6005725" y="3805703"/>
                </a:lnTo>
                <a:lnTo>
                  <a:pt x="6010374" y="3748108"/>
                </a:lnTo>
                <a:lnTo>
                  <a:pt x="6010374" y="355128"/>
                </a:lnTo>
                <a:lnTo>
                  <a:pt x="6005725" y="297533"/>
                </a:lnTo>
                <a:lnTo>
                  <a:pt x="5992266" y="242894"/>
                </a:lnTo>
                <a:lnTo>
                  <a:pt x="5970728" y="191942"/>
                </a:lnTo>
                <a:lnTo>
                  <a:pt x="5941844" y="145409"/>
                </a:lnTo>
                <a:lnTo>
                  <a:pt x="5906346" y="104028"/>
                </a:lnTo>
                <a:lnTo>
                  <a:pt x="5864964" y="68529"/>
                </a:lnTo>
                <a:lnTo>
                  <a:pt x="5818432" y="39645"/>
                </a:lnTo>
                <a:lnTo>
                  <a:pt x="5767480" y="18108"/>
                </a:lnTo>
                <a:lnTo>
                  <a:pt x="5712841" y="4649"/>
                </a:lnTo>
                <a:lnTo>
                  <a:pt x="5655246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816" y="2267710"/>
            <a:ext cx="6010374" cy="4103236"/>
          </a:xfrm>
          <a:custGeom>
            <a:avLst/>
            <a:gdLst/>
            <a:ahLst/>
            <a:cxnLst/>
            <a:rect l="l" t="t" r="r" b="b"/>
            <a:pathLst>
              <a:path w="6010374" h="4103236">
                <a:moveTo>
                  <a:pt x="0" y="355128"/>
                </a:moveTo>
                <a:lnTo>
                  <a:pt x="4648" y="297533"/>
                </a:lnTo>
                <a:lnTo>
                  <a:pt x="18106" y="242894"/>
                </a:lnTo>
                <a:lnTo>
                  <a:pt x="39642" y="191942"/>
                </a:lnTo>
                <a:lnTo>
                  <a:pt x="68526" y="145409"/>
                </a:lnTo>
                <a:lnTo>
                  <a:pt x="104025" y="104028"/>
                </a:lnTo>
                <a:lnTo>
                  <a:pt x="145409" y="68529"/>
                </a:lnTo>
                <a:lnTo>
                  <a:pt x="191947" y="39645"/>
                </a:lnTo>
                <a:lnTo>
                  <a:pt x="242907" y="18108"/>
                </a:lnTo>
                <a:lnTo>
                  <a:pt x="297558" y="4649"/>
                </a:lnTo>
                <a:lnTo>
                  <a:pt x="355169" y="0"/>
                </a:lnTo>
                <a:lnTo>
                  <a:pt x="5655246" y="0"/>
                </a:lnTo>
                <a:lnTo>
                  <a:pt x="5712841" y="4649"/>
                </a:lnTo>
                <a:lnTo>
                  <a:pt x="5767480" y="18108"/>
                </a:lnTo>
                <a:lnTo>
                  <a:pt x="5818432" y="39645"/>
                </a:lnTo>
                <a:lnTo>
                  <a:pt x="5864964" y="68529"/>
                </a:lnTo>
                <a:lnTo>
                  <a:pt x="5906346" y="104028"/>
                </a:lnTo>
                <a:lnTo>
                  <a:pt x="5941844" y="145409"/>
                </a:lnTo>
                <a:lnTo>
                  <a:pt x="5970728" y="191942"/>
                </a:lnTo>
                <a:lnTo>
                  <a:pt x="5992266" y="242894"/>
                </a:lnTo>
                <a:lnTo>
                  <a:pt x="6005725" y="297533"/>
                </a:lnTo>
                <a:lnTo>
                  <a:pt x="6010374" y="355128"/>
                </a:lnTo>
                <a:lnTo>
                  <a:pt x="6010374" y="3748108"/>
                </a:lnTo>
                <a:lnTo>
                  <a:pt x="6005725" y="3805703"/>
                </a:lnTo>
                <a:lnTo>
                  <a:pt x="5992266" y="3860342"/>
                </a:lnTo>
                <a:lnTo>
                  <a:pt x="5970728" y="3911294"/>
                </a:lnTo>
                <a:lnTo>
                  <a:pt x="5941844" y="3957826"/>
                </a:lnTo>
                <a:lnTo>
                  <a:pt x="5906346" y="3999208"/>
                </a:lnTo>
                <a:lnTo>
                  <a:pt x="5864964" y="4034706"/>
                </a:lnTo>
                <a:lnTo>
                  <a:pt x="5818432" y="4063590"/>
                </a:lnTo>
                <a:lnTo>
                  <a:pt x="5767480" y="4085128"/>
                </a:lnTo>
                <a:lnTo>
                  <a:pt x="5712841" y="4098587"/>
                </a:lnTo>
                <a:lnTo>
                  <a:pt x="5655246" y="4103236"/>
                </a:lnTo>
                <a:lnTo>
                  <a:pt x="355169" y="4103236"/>
                </a:lnTo>
                <a:lnTo>
                  <a:pt x="297558" y="4098587"/>
                </a:lnTo>
                <a:lnTo>
                  <a:pt x="242907" y="4085128"/>
                </a:lnTo>
                <a:lnTo>
                  <a:pt x="191947" y="4063590"/>
                </a:lnTo>
                <a:lnTo>
                  <a:pt x="145409" y="4034706"/>
                </a:lnTo>
                <a:lnTo>
                  <a:pt x="104025" y="3999208"/>
                </a:lnTo>
                <a:lnTo>
                  <a:pt x="68526" y="3957826"/>
                </a:lnTo>
                <a:lnTo>
                  <a:pt x="39642" y="3911294"/>
                </a:lnTo>
                <a:lnTo>
                  <a:pt x="18106" y="3860342"/>
                </a:lnTo>
                <a:lnTo>
                  <a:pt x="4648" y="3805703"/>
                </a:lnTo>
                <a:lnTo>
                  <a:pt x="0" y="3748108"/>
                </a:lnTo>
                <a:lnTo>
                  <a:pt x="0" y="35512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816" y="6927509"/>
            <a:ext cx="6010374" cy="3880862"/>
          </a:xfrm>
          <a:custGeom>
            <a:avLst/>
            <a:gdLst/>
            <a:ahLst/>
            <a:cxnLst/>
            <a:rect l="l" t="t" r="r" b="b"/>
            <a:pathLst>
              <a:path w="6010374" h="3880862">
                <a:moveTo>
                  <a:pt x="5629700" y="0"/>
                </a:moveTo>
                <a:lnTo>
                  <a:pt x="380642" y="0"/>
                </a:lnTo>
                <a:lnTo>
                  <a:pt x="349422" y="1262"/>
                </a:lnTo>
                <a:lnTo>
                  <a:pt x="289167" y="11064"/>
                </a:lnTo>
                <a:lnTo>
                  <a:pt x="232476" y="29916"/>
                </a:lnTo>
                <a:lnTo>
                  <a:pt x="180133" y="57036"/>
                </a:lnTo>
                <a:lnTo>
                  <a:pt x="132921" y="91638"/>
                </a:lnTo>
                <a:lnTo>
                  <a:pt x="91625" y="132939"/>
                </a:lnTo>
                <a:lnTo>
                  <a:pt x="57027" y="180156"/>
                </a:lnTo>
                <a:lnTo>
                  <a:pt x="29911" y="232503"/>
                </a:lnTo>
                <a:lnTo>
                  <a:pt x="11062" y="289197"/>
                </a:lnTo>
                <a:lnTo>
                  <a:pt x="1261" y="349454"/>
                </a:lnTo>
                <a:lnTo>
                  <a:pt x="0" y="380673"/>
                </a:lnTo>
                <a:lnTo>
                  <a:pt x="0" y="3500220"/>
                </a:lnTo>
                <a:lnTo>
                  <a:pt x="4981" y="3561963"/>
                </a:lnTo>
                <a:lnTo>
                  <a:pt x="19404" y="3620535"/>
                </a:lnTo>
                <a:lnTo>
                  <a:pt x="42485" y="3675150"/>
                </a:lnTo>
                <a:lnTo>
                  <a:pt x="73440" y="3725025"/>
                </a:lnTo>
                <a:lnTo>
                  <a:pt x="111485" y="3769377"/>
                </a:lnTo>
                <a:lnTo>
                  <a:pt x="155837" y="3807422"/>
                </a:lnTo>
                <a:lnTo>
                  <a:pt x="205712" y="3838377"/>
                </a:lnTo>
                <a:lnTo>
                  <a:pt x="260327" y="3861457"/>
                </a:lnTo>
                <a:lnTo>
                  <a:pt x="318898" y="3875880"/>
                </a:lnTo>
                <a:lnTo>
                  <a:pt x="380642" y="3880862"/>
                </a:lnTo>
                <a:lnTo>
                  <a:pt x="5629700" y="3880862"/>
                </a:lnTo>
                <a:lnTo>
                  <a:pt x="5691445" y="3875880"/>
                </a:lnTo>
                <a:lnTo>
                  <a:pt x="5750018" y="3861457"/>
                </a:lnTo>
                <a:lnTo>
                  <a:pt x="5804637" y="3838377"/>
                </a:lnTo>
                <a:lnTo>
                  <a:pt x="5854516" y="3807422"/>
                </a:lnTo>
                <a:lnTo>
                  <a:pt x="5898873" y="3769377"/>
                </a:lnTo>
                <a:lnTo>
                  <a:pt x="5936923" y="3725025"/>
                </a:lnTo>
                <a:lnTo>
                  <a:pt x="5967882" y="3675150"/>
                </a:lnTo>
                <a:lnTo>
                  <a:pt x="5990966" y="3620535"/>
                </a:lnTo>
                <a:lnTo>
                  <a:pt x="6005391" y="3561963"/>
                </a:lnTo>
                <a:lnTo>
                  <a:pt x="6010374" y="3500220"/>
                </a:lnTo>
                <a:lnTo>
                  <a:pt x="6010374" y="380673"/>
                </a:lnTo>
                <a:lnTo>
                  <a:pt x="6005391" y="318929"/>
                </a:lnTo>
                <a:lnTo>
                  <a:pt x="5990966" y="260355"/>
                </a:lnTo>
                <a:lnTo>
                  <a:pt x="5967882" y="205737"/>
                </a:lnTo>
                <a:lnTo>
                  <a:pt x="5936923" y="155857"/>
                </a:lnTo>
                <a:lnTo>
                  <a:pt x="5898873" y="111500"/>
                </a:lnTo>
                <a:lnTo>
                  <a:pt x="5854516" y="73451"/>
                </a:lnTo>
                <a:lnTo>
                  <a:pt x="5804637" y="42492"/>
                </a:lnTo>
                <a:lnTo>
                  <a:pt x="5750018" y="19408"/>
                </a:lnTo>
                <a:lnTo>
                  <a:pt x="5691445" y="4982"/>
                </a:lnTo>
                <a:lnTo>
                  <a:pt x="5629700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816" y="6927509"/>
            <a:ext cx="6010374" cy="3880862"/>
          </a:xfrm>
          <a:custGeom>
            <a:avLst/>
            <a:gdLst/>
            <a:ahLst/>
            <a:cxnLst/>
            <a:rect l="l" t="t" r="r" b="b"/>
            <a:pathLst>
              <a:path w="6010374" h="3880862">
                <a:moveTo>
                  <a:pt x="0" y="380673"/>
                </a:moveTo>
                <a:lnTo>
                  <a:pt x="4981" y="318929"/>
                </a:lnTo>
                <a:lnTo>
                  <a:pt x="19404" y="260355"/>
                </a:lnTo>
                <a:lnTo>
                  <a:pt x="42485" y="205737"/>
                </a:lnTo>
                <a:lnTo>
                  <a:pt x="73440" y="155857"/>
                </a:lnTo>
                <a:lnTo>
                  <a:pt x="111485" y="111500"/>
                </a:lnTo>
                <a:lnTo>
                  <a:pt x="155837" y="73451"/>
                </a:lnTo>
                <a:lnTo>
                  <a:pt x="205712" y="42492"/>
                </a:lnTo>
                <a:lnTo>
                  <a:pt x="260327" y="19408"/>
                </a:lnTo>
                <a:lnTo>
                  <a:pt x="318898" y="4982"/>
                </a:lnTo>
                <a:lnTo>
                  <a:pt x="380642" y="0"/>
                </a:lnTo>
                <a:lnTo>
                  <a:pt x="5629700" y="0"/>
                </a:lnTo>
                <a:lnTo>
                  <a:pt x="5691445" y="4982"/>
                </a:lnTo>
                <a:lnTo>
                  <a:pt x="5750018" y="19408"/>
                </a:lnTo>
                <a:lnTo>
                  <a:pt x="5804637" y="42492"/>
                </a:lnTo>
                <a:lnTo>
                  <a:pt x="5854516" y="73451"/>
                </a:lnTo>
                <a:lnTo>
                  <a:pt x="5898873" y="111500"/>
                </a:lnTo>
                <a:lnTo>
                  <a:pt x="5936923" y="155857"/>
                </a:lnTo>
                <a:lnTo>
                  <a:pt x="5967882" y="205737"/>
                </a:lnTo>
                <a:lnTo>
                  <a:pt x="5990966" y="260355"/>
                </a:lnTo>
                <a:lnTo>
                  <a:pt x="6005391" y="318929"/>
                </a:lnTo>
                <a:lnTo>
                  <a:pt x="6010374" y="380673"/>
                </a:lnTo>
                <a:lnTo>
                  <a:pt x="6010374" y="3500220"/>
                </a:lnTo>
                <a:lnTo>
                  <a:pt x="6005391" y="3561963"/>
                </a:lnTo>
                <a:lnTo>
                  <a:pt x="5990966" y="3620535"/>
                </a:lnTo>
                <a:lnTo>
                  <a:pt x="5967882" y="3675150"/>
                </a:lnTo>
                <a:lnTo>
                  <a:pt x="5936923" y="3725025"/>
                </a:lnTo>
                <a:lnTo>
                  <a:pt x="5898873" y="3769377"/>
                </a:lnTo>
                <a:lnTo>
                  <a:pt x="5854516" y="3807422"/>
                </a:lnTo>
                <a:lnTo>
                  <a:pt x="5804637" y="3838377"/>
                </a:lnTo>
                <a:lnTo>
                  <a:pt x="5750018" y="3861457"/>
                </a:lnTo>
                <a:lnTo>
                  <a:pt x="5691445" y="3875880"/>
                </a:lnTo>
                <a:lnTo>
                  <a:pt x="5629700" y="3880862"/>
                </a:lnTo>
                <a:lnTo>
                  <a:pt x="380642" y="3880862"/>
                </a:lnTo>
                <a:lnTo>
                  <a:pt x="318898" y="3875880"/>
                </a:lnTo>
                <a:lnTo>
                  <a:pt x="260327" y="3861457"/>
                </a:lnTo>
                <a:lnTo>
                  <a:pt x="205712" y="3838377"/>
                </a:lnTo>
                <a:lnTo>
                  <a:pt x="155837" y="3807422"/>
                </a:lnTo>
                <a:lnTo>
                  <a:pt x="111485" y="3769377"/>
                </a:lnTo>
                <a:lnTo>
                  <a:pt x="73440" y="3725025"/>
                </a:lnTo>
                <a:lnTo>
                  <a:pt x="42485" y="3675150"/>
                </a:lnTo>
                <a:lnTo>
                  <a:pt x="19404" y="3620535"/>
                </a:lnTo>
                <a:lnTo>
                  <a:pt x="4981" y="3561963"/>
                </a:lnTo>
                <a:lnTo>
                  <a:pt x="0" y="3500220"/>
                </a:lnTo>
                <a:lnTo>
                  <a:pt x="0" y="380673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46862" y="6927509"/>
            <a:ext cx="6010374" cy="3880862"/>
          </a:xfrm>
          <a:custGeom>
            <a:avLst/>
            <a:gdLst/>
            <a:ahLst/>
            <a:cxnLst/>
            <a:rect l="l" t="t" r="r" b="b"/>
            <a:pathLst>
              <a:path w="6010374" h="3880862">
                <a:moveTo>
                  <a:pt x="5629700" y="0"/>
                </a:moveTo>
                <a:lnTo>
                  <a:pt x="380673" y="0"/>
                </a:lnTo>
                <a:lnTo>
                  <a:pt x="349454" y="1262"/>
                </a:lnTo>
                <a:lnTo>
                  <a:pt x="289197" y="11064"/>
                </a:lnTo>
                <a:lnTo>
                  <a:pt x="232503" y="29916"/>
                </a:lnTo>
                <a:lnTo>
                  <a:pt x="180156" y="57036"/>
                </a:lnTo>
                <a:lnTo>
                  <a:pt x="132939" y="91638"/>
                </a:lnTo>
                <a:lnTo>
                  <a:pt x="91638" y="132939"/>
                </a:lnTo>
                <a:lnTo>
                  <a:pt x="57036" y="180156"/>
                </a:lnTo>
                <a:lnTo>
                  <a:pt x="29916" y="232503"/>
                </a:lnTo>
                <a:lnTo>
                  <a:pt x="11064" y="289197"/>
                </a:lnTo>
                <a:lnTo>
                  <a:pt x="1262" y="349454"/>
                </a:lnTo>
                <a:lnTo>
                  <a:pt x="0" y="380673"/>
                </a:lnTo>
                <a:lnTo>
                  <a:pt x="0" y="3500220"/>
                </a:lnTo>
                <a:lnTo>
                  <a:pt x="4982" y="3561963"/>
                </a:lnTo>
                <a:lnTo>
                  <a:pt x="19408" y="3620535"/>
                </a:lnTo>
                <a:lnTo>
                  <a:pt x="42492" y="3675150"/>
                </a:lnTo>
                <a:lnTo>
                  <a:pt x="73451" y="3725025"/>
                </a:lnTo>
                <a:lnTo>
                  <a:pt x="111500" y="3769377"/>
                </a:lnTo>
                <a:lnTo>
                  <a:pt x="155857" y="3807422"/>
                </a:lnTo>
                <a:lnTo>
                  <a:pt x="205737" y="3838377"/>
                </a:lnTo>
                <a:lnTo>
                  <a:pt x="260355" y="3861457"/>
                </a:lnTo>
                <a:lnTo>
                  <a:pt x="318929" y="3875880"/>
                </a:lnTo>
                <a:lnTo>
                  <a:pt x="380673" y="3880862"/>
                </a:lnTo>
                <a:lnTo>
                  <a:pt x="5629700" y="3880862"/>
                </a:lnTo>
                <a:lnTo>
                  <a:pt x="5691445" y="3875880"/>
                </a:lnTo>
                <a:lnTo>
                  <a:pt x="5750018" y="3861457"/>
                </a:lnTo>
                <a:lnTo>
                  <a:pt x="5804637" y="3838377"/>
                </a:lnTo>
                <a:lnTo>
                  <a:pt x="5854516" y="3807422"/>
                </a:lnTo>
                <a:lnTo>
                  <a:pt x="5898873" y="3769377"/>
                </a:lnTo>
                <a:lnTo>
                  <a:pt x="5936923" y="3725025"/>
                </a:lnTo>
                <a:lnTo>
                  <a:pt x="5967882" y="3675150"/>
                </a:lnTo>
                <a:lnTo>
                  <a:pt x="5990966" y="3620535"/>
                </a:lnTo>
                <a:lnTo>
                  <a:pt x="6005391" y="3561963"/>
                </a:lnTo>
                <a:lnTo>
                  <a:pt x="6010374" y="3500220"/>
                </a:lnTo>
                <a:lnTo>
                  <a:pt x="6010374" y="380673"/>
                </a:lnTo>
                <a:lnTo>
                  <a:pt x="6005391" y="318929"/>
                </a:lnTo>
                <a:lnTo>
                  <a:pt x="5990966" y="260355"/>
                </a:lnTo>
                <a:lnTo>
                  <a:pt x="5967882" y="205737"/>
                </a:lnTo>
                <a:lnTo>
                  <a:pt x="5936923" y="155857"/>
                </a:lnTo>
                <a:lnTo>
                  <a:pt x="5898873" y="111500"/>
                </a:lnTo>
                <a:lnTo>
                  <a:pt x="5854516" y="73451"/>
                </a:lnTo>
                <a:lnTo>
                  <a:pt x="5804637" y="42492"/>
                </a:lnTo>
                <a:lnTo>
                  <a:pt x="5750018" y="19408"/>
                </a:lnTo>
                <a:lnTo>
                  <a:pt x="5691445" y="4982"/>
                </a:lnTo>
                <a:lnTo>
                  <a:pt x="5629700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6862" y="6927509"/>
            <a:ext cx="6010374" cy="3880862"/>
          </a:xfrm>
          <a:custGeom>
            <a:avLst/>
            <a:gdLst/>
            <a:ahLst/>
            <a:cxnLst/>
            <a:rect l="l" t="t" r="r" b="b"/>
            <a:pathLst>
              <a:path w="6010374" h="3880862">
                <a:moveTo>
                  <a:pt x="0" y="380673"/>
                </a:moveTo>
                <a:lnTo>
                  <a:pt x="4982" y="318929"/>
                </a:lnTo>
                <a:lnTo>
                  <a:pt x="19408" y="260355"/>
                </a:lnTo>
                <a:lnTo>
                  <a:pt x="42492" y="205737"/>
                </a:lnTo>
                <a:lnTo>
                  <a:pt x="73451" y="155857"/>
                </a:lnTo>
                <a:lnTo>
                  <a:pt x="111500" y="111500"/>
                </a:lnTo>
                <a:lnTo>
                  <a:pt x="155857" y="73451"/>
                </a:lnTo>
                <a:lnTo>
                  <a:pt x="205737" y="42492"/>
                </a:lnTo>
                <a:lnTo>
                  <a:pt x="260355" y="19408"/>
                </a:lnTo>
                <a:lnTo>
                  <a:pt x="318929" y="4982"/>
                </a:lnTo>
                <a:lnTo>
                  <a:pt x="380673" y="0"/>
                </a:lnTo>
                <a:lnTo>
                  <a:pt x="5629700" y="0"/>
                </a:lnTo>
                <a:lnTo>
                  <a:pt x="5691445" y="4982"/>
                </a:lnTo>
                <a:lnTo>
                  <a:pt x="5750018" y="19408"/>
                </a:lnTo>
                <a:lnTo>
                  <a:pt x="5804637" y="42492"/>
                </a:lnTo>
                <a:lnTo>
                  <a:pt x="5854516" y="73451"/>
                </a:lnTo>
                <a:lnTo>
                  <a:pt x="5898873" y="111500"/>
                </a:lnTo>
                <a:lnTo>
                  <a:pt x="5936923" y="155857"/>
                </a:lnTo>
                <a:lnTo>
                  <a:pt x="5967882" y="205737"/>
                </a:lnTo>
                <a:lnTo>
                  <a:pt x="5990966" y="260355"/>
                </a:lnTo>
                <a:lnTo>
                  <a:pt x="6005391" y="318929"/>
                </a:lnTo>
                <a:lnTo>
                  <a:pt x="6010374" y="380673"/>
                </a:lnTo>
                <a:lnTo>
                  <a:pt x="6010374" y="3500220"/>
                </a:lnTo>
                <a:lnTo>
                  <a:pt x="6005391" y="3561963"/>
                </a:lnTo>
                <a:lnTo>
                  <a:pt x="5990966" y="3620535"/>
                </a:lnTo>
                <a:lnTo>
                  <a:pt x="5967882" y="3675150"/>
                </a:lnTo>
                <a:lnTo>
                  <a:pt x="5936923" y="3725025"/>
                </a:lnTo>
                <a:lnTo>
                  <a:pt x="5898873" y="3769377"/>
                </a:lnTo>
                <a:lnTo>
                  <a:pt x="5854516" y="3807422"/>
                </a:lnTo>
                <a:lnTo>
                  <a:pt x="5804637" y="3838377"/>
                </a:lnTo>
                <a:lnTo>
                  <a:pt x="5750018" y="3861457"/>
                </a:lnTo>
                <a:lnTo>
                  <a:pt x="5691445" y="3875880"/>
                </a:lnTo>
                <a:lnTo>
                  <a:pt x="5629700" y="3880862"/>
                </a:lnTo>
                <a:lnTo>
                  <a:pt x="380673" y="3880862"/>
                </a:lnTo>
                <a:lnTo>
                  <a:pt x="318929" y="3875880"/>
                </a:lnTo>
                <a:lnTo>
                  <a:pt x="260355" y="3861457"/>
                </a:lnTo>
                <a:lnTo>
                  <a:pt x="205737" y="3838377"/>
                </a:lnTo>
                <a:lnTo>
                  <a:pt x="155857" y="3807422"/>
                </a:lnTo>
                <a:lnTo>
                  <a:pt x="111500" y="3769377"/>
                </a:lnTo>
                <a:lnTo>
                  <a:pt x="73451" y="3725025"/>
                </a:lnTo>
                <a:lnTo>
                  <a:pt x="42492" y="3675150"/>
                </a:lnTo>
                <a:lnTo>
                  <a:pt x="19408" y="3620535"/>
                </a:lnTo>
                <a:lnTo>
                  <a:pt x="4982" y="3561963"/>
                </a:lnTo>
                <a:lnTo>
                  <a:pt x="0" y="3500220"/>
                </a:lnTo>
                <a:lnTo>
                  <a:pt x="0" y="380673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46862" y="2267710"/>
            <a:ext cx="6010374" cy="4103236"/>
          </a:xfrm>
          <a:custGeom>
            <a:avLst/>
            <a:gdLst/>
            <a:ahLst/>
            <a:cxnLst/>
            <a:rect l="l" t="t" r="r" b="b"/>
            <a:pathLst>
              <a:path w="6010374" h="4103236">
                <a:moveTo>
                  <a:pt x="5655246" y="0"/>
                </a:moveTo>
                <a:lnTo>
                  <a:pt x="355128" y="0"/>
                </a:lnTo>
                <a:lnTo>
                  <a:pt x="326006" y="1177"/>
                </a:lnTo>
                <a:lnTo>
                  <a:pt x="269798" y="10323"/>
                </a:lnTo>
                <a:lnTo>
                  <a:pt x="216911" y="27912"/>
                </a:lnTo>
                <a:lnTo>
                  <a:pt x="168077" y="53215"/>
                </a:lnTo>
                <a:lnTo>
                  <a:pt x="124029" y="85497"/>
                </a:lnTo>
                <a:lnTo>
                  <a:pt x="85497" y="124029"/>
                </a:lnTo>
                <a:lnTo>
                  <a:pt x="53215" y="168077"/>
                </a:lnTo>
                <a:lnTo>
                  <a:pt x="27912" y="216911"/>
                </a:lnTo>
                <a:lnTo>
                  <a:pt x="10323" y="269798"/>
                </a:lnTo>
                <a:lnTo>
                  <a:pt x="1177" y="326006"/>
                </a:lnTo>
                <a:lnTo>
                  <a:pt x="0" y="355128"/>
                </a:lnTo>
                <a:lnTo>
                  <a:pt x="0" y="3748108"/>
                </a:lnTo>
                <a:lnTo>
                  <a:pt x="4649" y="3805703"/>
                </a:lnTo>
                <a:lnTo>
                  <a:pt x="18108" y="3860342"/>
                </a:lnTo>
                <a:lnTo>
                  <a:pt x="39645" y="3911294"/>
                </a:lnTo>
                <a:lnTo>
                  <a:pt x="68529" y="3957826"/>
                </a:lnTo>
                <a:lnTo>
                  <a:pt x="104028" y="3999208"/>
                </a:lnTo>
                <a:lnTo>
                  <a:pt x="145409" y="4034706"/>
                </a:lnTo>
                <a:lnTo>
                  <a:pt x="191942" y="4063590"/>
                </a:lnTo>
                <a:lnTo>
                  <a:pt x="242894" y="4085128"/>
                </a:lnTo>
                <a:lnTo>
                  <a:pt x="297533" y="4098587"/>
                </a:lnTo>
                <a:lnTo>
                  <a:pt x="355128" y="4103236"/>
                </a:lnTo>
                <a:lnTo>
                  <a:pt x="5655246" y="4103236"/>
                </a:lnTo>
                <a:lnTo>
                  <a:pt x="5712841" y="4098587"/>
                </a:lnTo>
                <a:lnTo>
                  <a:pt x="5767480" y="4085128"/>
                </a:lnTo>
                <a:lnTo>
                  <a:pt x="5818432" y="4063590"/>
                </a:lnTo>
                <a:lnTo>
                  <a:pt x="5864964" y="4034706"/>
                </a:lnTo>
                <a:lnTo>
                  <a:pt x="5906346" y="3999208"/>
                </a:lnTo>
                <a:lnTo>
                  <a:pt x="5941844" y="3957826"/>
                </a:lnTo>
                <a:lnTo>
                  <a:pt x="5970728" y="3911294"/>
                </a:lnTo>
                <a:lnTo>
                  <a:pt x="5992266" y="3860342"/>
                </a:lnTo>
                <a:lnTo>
                  <a:pt x="6005725" y="3805703"/>
                </a:lnTo>
                <a:lnTo>
                  <a:pt x="6010374" y="3748108"/>
                </a:lnTo>
                <a:lnTo>
                  <a:pt x="6010374" y="355128"/>
                </a:lnTo>
                <a:lnTo>
                  <a:pt x="6005725" y="297533"/>
                </a:lnTo>
                <a:lnTo>
                  <a:pt x="5992266" y="242894"/>
                </a:lnTo>
                <a:lnTo>
                  <a:pt x="5970728" y="191942"/>
                </a:lnTo>
                <a:lnTo>
                  <a:pt x="5941844" y="145409"/>
                </a:lnTo>
                <a:lnTo>
                  <a:pt x="5906346" y="104028"/>
                </a:lnTo>
                <a:lnTo>
                  <a:pt x="5864964" y="68529"/>
                </a:lnTo>
                <a:lnTo>
                  <a:pt x="5818432" y="39645"/>
                </a:lnTo>
                <a:lnTo>
                  <a:pt x="5767480" y="18108"/>
                </a:lnTo>
                <a:lnTo>
                  <a:pt x="5712841" y="4649"/>
                </a:lnTo>
                <a:lnTo>
                  <a:pt x="5655246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46862" y="2267710"/>
            <a:ext cx="6010374" cy="4103236"/>
          </a:xfrm>
          <a:custGeom>
            <a:avLst/>
            <a:gdLst/>
            <a:ahLst/>
            <a:cxnLst/>
            <a:rect l="l" t="t" r="r" b="b"/>
            <a:pathLst>
              <a:path w="6010374" h="4103236">
                <a:moveTo>
                  <a:pt x="0" y="355128"/>
                </a:moveTo>
                <a:lnTo>
                  <a:pt x="4649" y="297533"/>
                </a:lnTo>
                <a:lnTo>
                  <a:pt x="18108" y="242894"/>
                </a:lnTo>
                <a:lnTo>
                  <a:pt x="39645" y="191942"/>
                </a:lnTo>
                <a:lnTo>
                  <a:pt x="68529" y="145409"/>
                </a:lnTo>
                <a:lnTo>
                  <a:pt x="104028" y="104028"/>
                </a:lnTo>
                <a:lnTo>
                  <a:pt x="145409" y="68529"/>
                </a:lnTo>
                <a:lnTo>
                  <a:pt x="191942" y="39645"/>
                </a:lnTo>
                <a:lnTo>
                  <a:pt x="242894" y="18108"/>
                </a:lnTo>
                <a:lnTo>
                  <a:pt x="297533" y="4649"/>
                </a:lnTo>
                <a:lnTo>
                  <a:pt x="355128" y="0"/>
                </a:lnTo>
                <a:lnTo>
                  <a:pt x="5655246" y="0"/>
                </a:lnTo>
                <a:lnTo>
                  <a:pt x="5712841" y="4649"/>
                </a:lnTo>
                <a:lnTo>
                  <a:pt x="5767480" y="18108"/>
                </a:lnTo>
                <a:lnTo>
                  <a:pt x="5818432" y="39645"/>
                </a:lnTo>
                <a:lnTo>
                  <a:pt x="5864964" y="68529"/>
                </a:lnTo>
                <a:lnTo>
                  <a:pt x="5906346" y="104028"/>
                </a:lnTo>
                <a:lnTo>
                  <a:pt x="5941844" y="145409"/>
                </a:lnTo>
                <a:lnTo>
                  <a:pt x="5970728" y="191942"/>
                </a:lnTo>
                <a:lnTo>
                  <a:pt x="5992266" y="242894"/>
                </a:lnTo>
                <a:lnTo>
                  <a:pt x="6005725" y="297533"/>
                </a:lnTo>
                <a:lnTo>
                  <a:pt x="6010374" y="355128"/>
                </a:lnTo>
                <a:lnTo>
                  <a:pt x="6010374" y="3748108"/>
                </a:lnTo>
                <a:lnTo>
                  <a:pt x="6005725" y="3805703"/>
                </a:lnTo>
                <a:lnTo>
                  <a:pt x="5992266" y="3860342"/>
                </a:lnTo>
                <a:lnTo>
                  <a:pt x="5970728" y="3911294"/>
                </a:lnTo>
                <a:lnTo>
                  <a:pt x="5941844" y="3957826"/>
                </a:lnTo>
                <a:lnTo>
                  <a:pt x="5906346" y="3999208"/>
                </a:lnTo>
                <a:lnTo>
                  <a:pt x="5864964" y="4034706"/>
                </a:lnTo>
                <a:lnTo>
                  <a:pt x="5818432" y="4063590"/>
                </a:lnTo>
                <a:lnTo>
                  <a:pt x="5767480" y="4085128"/>
                </a:lnTo>
                <a:lnTo>
                  <a:pt x="5712841" y="4098587"/>
                </a:lnTo>
                <a:lnTo>
                  <a:pt x="5655246" y="4103236"/>
                </a:lnTo>
                <a:lnTo>
                  <a:pt x="355128" y="4103236"/>
                </a:lnTo>
                <a:lnTo>
                  <a:pt x="297533" y="4098587"/>
                </a:lnTo>
                <a:lnTo>
                  <a:pt x="242894" y="4085128"/>
                </a:lnTo>
                <a:lnTo>
                  <a:pt x="191942" y="4063590"/>
                </a:lnTo>
                <a:lnTo>
                  <a:pt x="145409" y="4034706"/>
                </a:lnTo>
                <a:lnTo>
                  <a:pt x="104028" y="3999208"/>
                </a:lnTo>
                <a:lnTo>
                  <a:pt x="68529" y="3957826"/>
                </a:lnTo>
                <a:lnTo>
                  <a:pt x="39645" y="3911294"/>
                </a:lnTo>
                <a:lnTo>
                  <a:pt x="18108" y="3860342"/>
                </a:lnTo>
                <a:lnTo>
                  <a:pt x="4649" y="3805703"/>
                </a:lnTo>
                <a:lnTo>
                  <a:pt x="0" y="3748108"/>
                </a:lnTo>
                <a:lnTo>
                  <a:pt x="0" y="35512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878" y="6652369"/>
            <a:ext cx="1451083" cy="533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5878" y="6652369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FF6C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60949" y="6652369"/>
            <a:ext cx="1449826" cy="533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60949" y="6652369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FF6C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0903" y="1981262"/>
            <a:ext cx="1451083" cy="533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0903" y="1981262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FF6C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5975" y="1981262"/>
            <a:ext cx="1451083" cy="533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65975" y="1981262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FF6C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94619" y="1069733"/>
            <a:ext cx="5772150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ТЕМЫ</a:t>
            </a:r>
            <a:endParaRPr sz="52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4178" y="2611983"/>
            <a:ext cx="5603875" cy="3403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оя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сс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ия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— </a:t>
            </a:r>
            <a:r>
              <a:rPr sz="2200" spc="1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2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00" dirty="0" smtClean="0">
                <a:solidFill>
                  <a:srgbClr val="121A22"/>
                </a:solidFill>
                <a:latin typeface="Arial"/>
                <a:cs typeface="Arial"/>
              </a:rPr>
              <a:t>ист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8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7"/>
              </a:spcBef>
            </a:pPr>
            <a:endParaRPr sz="700"/>
          </a:p>
          <a:p>
            <a:pPr marL="12700" marR="71755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хо</a:t>
            </a:r>
            <a:r>
              <a:rPr sz="1450" spc="4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стать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00" dirty="0" smtClean="0">
                <a:latin typeface="Arial"/>
                <a:cs typeface="Arial"/>
              </a:rPr>
              <a:t>систом.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ри</a:t>
            </a:r>
            <a:r>
              <a:rPr sz="1450" spc="135" dirty="0" smtClean="0">
                <a:latin typeface="Arial"/>
                <a:cs typeface="Arial"/>
              </a:rPr>
              <a:t>б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изиться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120" dirty="0" smtClean="0">
                <a:latin typeface="Arial"/>
                <a:cs typeface="Arial"/>
              </a:rPr>
              <a:t>ц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0" dirty="0" smtClean="0">
                <a:latin typeface="Arial"/>
                <a:cs typeface="Arial"/>
              </a:rPr>
              <a:t>и,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му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ну</a:t>
            </a:r>
            <a:r>
              <a:rPr sz="1450" spc="75" dirty="0" smtClean="0">
                <a:latin typeface="Arial"/>
                <a:cs typeface="Arial"/>
              </a:rPr>
              <a:t>ж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ставн</a:t>
            </a:r>
            <a:r>
              <a:rPr sz="1450" spc="125" dirty="0" smtClean="0">
                <a:latin typeface="Arial"/>
                <a:cs typeface="Arial"/>
              </a:rPr>
              <a:t>ика</a:t>
            </a:r>
            <a:r>
              <a:rPr sz="1450" spc="65" dirty="0" smtClean="0">
                <a:latin typeface="Arial"/>
                <a:cs typeface="Arial"/>
              </a:rPr>
              <a:t> </a:t>
            </a:r>
            <a:r>
              <a:rPr sz="1450" spc="-30" dirty="0" smtClean="0">
                <a:latin typeface="Arial"/>
                <a:cs typeface="Arial"/>
              </a:rPr>
              <a:t>Та</a:t>
            </a:r>
            <a:r>
              <a:rPr sz="1450" spc="-40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нтов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ч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175" dirty="0" smtClean="0">
                <a:latin typeface="Arial"/>
                <a:cs typeface="Arial"/>
              </a:rPr>
              <a:t>ре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зн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0" dirty="0" smtClean="0">
                <a:latin typeface="Arial"/>
                <a:cs typeface="Arial"/>
              </a:rPr>
              <a:t>ка </a:t>
            </a:r>
            <a:r>
              <a:rPr sz="1450" spc="125" dirty="0" smtClean="0">
                <a:latin typeface="Arial"/>
                <a:cs typeface="Arial"/>
              </a:rPr>
              <a:t>Ак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мии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П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150" dirty="0" smtClean="0">
                <a:latin typeface="Arial"/>
                <a:cs typeface="Arial"/>
              </a:rPr>
              <a:t>офес</a:t>
            </a:r>
            <a:r>
              <a:rPr sz="1450" spc="114" dirty="0" smtClean="0">
                <a:latin typeface="Arial"/>
                <a:cs typeface="Arial"/>
              </a:rPr>
              <a:t>с</a:t>
            </a:r>
            <a:r>
              <a:rPr sz="1450" spc="60" dirty="0" smtClean="0">
                <a:latin typeface="Arial"/>
                <a:cs typeface="Arial"/>
              </a:rPr>
              <a:t>ий.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05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эт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ри</a:t>
            </a:r>
            <a:r>
              <a:rPr sz="1450" spc="14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из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80" dirty="0" smtClean="0">
                <a:latin typeface="Arial"/>
                <a:cs typeface="Arial"/>
              </a:rPr>
              <a:t>осо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ости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25" dirty="0" smtClean="0">
                <a:latin typeface="Arial"/>
                <a:cs typeface="Arial"/>
              </a:rPr>
              <a:t>фессий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40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сфере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эконо</a:t>
            </a:r>
            <a:r>
              <a:rPr sz="1450" spc="75" dirty="0" smtClean="0">
                <a:latin typeface="Arial"/>
                <a:cs typeface="Arial"/>
              </a:rPr>
              <a:t>мист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20" dirty="0" smtClean="0">
                <a:latin typeface="Arial"/>
                <a:cs typeface="Arial"/>
              </a:rPr>
              <a:t>итик,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35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вый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15" dirty="0" smtClean="0">
                <a:latin typeface="Arial"/>
                <a:cs typeface="Arial"/>
              </a:rPr>
              <a:t>ый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ин</a:t>
            </a:r>
            <a:r>
              <a:rPr sz="1450" spc="75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00" dirty="0" smtClean="0">
                <a:latin typeface="Arial"/>
                <a:cs typeface="Arial"/>
              </a:rPr>
              <a:t>р.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97"/>
              </a:spcBef>
            </a:pPr>
            <a:endParaRPr sz="1100"/>
          </a:p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10" dirty="0" smtClean="0">
                <a:latin typeface="Arial"/>
                <a:cs typeface="Arial"/>
              </a:rPr>
              <a:t>омо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-15" dirty="0" smtClean="0">
                <a:latin typeface="Arial"/>
                <a:cs typeface="Arial"/>
              </a:rPr>
              <a:t>ут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ру</a:t>
            </a:r>
            <a:r>
              <a:rPr sz="1450" spc="7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со</a:t>
            </a:r>
            <a:r>
              <a:rPr sz="1450" spc="18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35" dirty="0" smtClean="0">
                <a:latin typeface="Arial"/>
                <a:cs typeface="Arial"/>
              </a:rPr>
              <a:t>все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зн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35" dirty="0" smtClean="0">
                <a:latin typeface="Arial"/>
                <a:cs typeface="Arial"/>
              </a:rPr>
              <a:t>ки, 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125" dirty="0" smtClean="0">
                <a:latin typeface="Arial"/>
                <a:cs typeface="Arial"/>
              </a:rPr>
              <a:t>но </a:t>
            </a:r>
            <a:r>
              <a:rPr sz="1450" spc="150" dirty="0" smtClean="0">
                <a:latin typeface="Arial"/>
                <a:cs typeface="Arial"/>
              </a:rPr>
              <a:t>раз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осо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40" dirty="0" smtClean="0">
                <a:latin typeface="Arial"/>
                <a:cs typeface="Arial"/>
              </a:rPr>
              <a:t>остях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фессий,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ости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75" dirty="0" smtClean="0">
                <a:latin typeface="Arial"/>
                <a:cs typeface="Arial"/>
              </a:rPr>
              <a:t>щества.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П</a:t>
            </a:r>
            <a:r>
              <a:rPr sz="1450" spc="3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б</a:t>
            </a:r>
            <a:r>
              <a:rPr sz="1450" spc="90" dirty="0" smtClean="0">
                <a:latin typeface="Arial"/>
                <a:cs typeface="Arial"/>
              </a:rPr>
              <a:t>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55" dirty="0" smtClean="0">
                <a:latin typeface="Arial"/>
                <a:cs typeface="Arial"/>
              </a:rPr>
              <a:t>бя</a:t>
            </a:r>
            <a:endParaRPr sz="1450">
              <a:latin typeface="Arial"/>
              <a:cs typeface="Arial"/>
            </a:endParaRPr>
          </a:p>
          <a:p>
            <a:pPr marL="12700" marR="114300">
              <a:lnSpc>
                <a:spcPct val="102299"/>
              </a:lnSpc>
            </a:pP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ро</a:t>
            </a:r>
            <a:r>
              <a:rPr sz="1450" spc="10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35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вых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с</a:t>
            </a:r>
            <a:r>
              <a:rPr sz="1450" spc="175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ци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0" dirty="0" smtClean="0">
                <a:latin typeface="Arial"/>
                <a:cs typeface="Arial"/>
              </a:rPr>
              <a:t>истов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90" dirty="0" smtClean="0">
                <a:latin typeface="Arial"/>
                <a:cs typeface="Arial"/>
              </a:rPr>
              <a:t>ход</a:t>
            </a:r>
            <a:r>
              <a:rPr sz="1450" spc="-10" dirty="0" smtClean="0">
                <a:latin typeface="Arial"/>
                <a:cs typeface="Arial"/>
              </a:rPr>
              <a:t>ит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15" dirty="0" smtClean="0">
                <a:latin typeface="Arial"/>
                <a:cs typeface="Arial"/>
              </a:rPr>
              <a:t>э</a:t>
            </a:r>
            <a:r>
              <a:rPr sz="1450" spc="-15" dirty="0" smtClean="0">
                <a:latin typeface="Arial"/>
                <a:cs typeface="Arial"/>
              </a:rPr>
              <a:t>тот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р</a:t>
            </a:r>
            <a:r>
              <a:rPr sz="1450" spc="85" dirty="0" smtClean="0">
                <a:latin typeface="Arial"/>
                <a:cs typeface="Arial"/>
              </a:rPr>
              <a:t>ь</a:t>
            </a:r>
            <a:r>
              <a:rPr sz="1450" spc="145" dirty="0" smtClean="0">
                <a:latin typeface="Arial"/>
                <a:cs typeface="Arial"/>
              </a:rPr>
              <a:t>ер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15" dirty="0" smtClean="0">
                <a:latin typeface="Arial"/>
                <a:cs typeface="Arial"/>
              </a:rPr>
              <a:t>ый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5" dirty="0" smtClean="0">
                <a:latin typeface="Arial"/>
                <a:cs typeface="Arial"/>
              </a:rPr>
              <a:t>уть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9270" y="2093137"/>
            <a:ext cx="105918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 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4.1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4178" y="7273248"/>
            <a:ext cx="5554345" cy="1993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оя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сс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ия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— </a:t>
            </a:r>
            <a:r>
              <a:rPr sz="2200" spc="16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2200" spc="100" dirty="0" smtClean="0">
                <a:solidFill>
                  <a:srgbClr val="121A22"/>
                </a:solidFill>
                <a:latin typeface="Arial"/>
                <a:cs typeface="Arial"/>
              </a:rPr>
              <a:t>ог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78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0"/>
              </a:spcBef>
            </a:pPr>
            <a:endParaRPr sz="90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Ком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П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85" dirty="0" smtClean="0">
                <a:latin typeface="Arial"/>
                <a:cs typeface="Arial"/>
              </a:rPr>
              <a:t>изва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слом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ся,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80" dirty="0" smtClean="0">
                <a:latin typeface="Arial"/>
                <a:cs typeface="Arial"/>
              </a:rPr>
              <a:t>отому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з 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</a:t>
            </a:r>
            <a:r>
              <a:rPr sz="1450" spc="70" dirty="0" smtClean="0">
                <a:latin typeface="Arial"/>
                <a:cs typeface="Arial"/>
              </a:rPr>
              <a:t> 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00" dirty="0" smtClean="0">
                <a:latin typeface="Arial"/>
                <a:cs typeface="Arial"/>
              </a:rPr>
              <a:t>ш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б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мни,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хр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нящие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ства</a:t>
            </a:r>
            <a:r>
              <a:rPr sz="1450" spc="4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стоя</a:t>
            </a:r>
            <a:r>
              <a:rPr sz="1450" spc="85" dirty="0" smtClean="0">
                <a:latin typeface="Arial"/>
                <a:cs typeface="Arial"/>
              </a:rPr>
              <a:t>щ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65" dirty="0" smtClean="0">
                <a:latin typeface="Arial"/>
                <a:cs typeface="Arial"/>
              </a:rPr>
              <a:t>З</a:t>
            </a:r>
            <a:r>
              <a:rPr sz="1450" spc="-70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та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до</a:t>
            </a:r>
            <a:r>
              <a:rPr sz="1450" spc="90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зыск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05" dirty="0" smtClean="0">
                <a:latin typeface="Arial"/>
                <a:cs typeface="Arial"/>
              </a:rPr>
              <a:t>оте</a:t>
            </a:r>
            <a:r>
              <a:rPr sz="1450" spc="100" dirty="0" smtClean="0">
                <a:latin typeface="Arial"/>
                <a:cs typeface="Arial"/>
              </a:rPr>
              <a:t>р</a:t>
            </a:r>
            <a:r>
              <a:rPr sz="1450" spc="50" dirty="0" smtClean="0">
                <a:latin typeface="Arial"/>
                <a:cs typeface="Arial"/>
              </a:rPr>
              <a:t>янные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тал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ер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-15" dirty="0" smtClean="0">
                <a:latin typeface="Arial"/>
                <a:cs typeface="Arial"/>
              </a:rPr>
              <a:t>уть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 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место,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40" dirty="0" smtClean="0">
                <a:latin typeface="Arial"/>
                <a:cs typeface="Arial"/>
              </a:rPr>
              <a:t>тобы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ч</a:t>
            </a:r>
            <a:r>
              <a:rPr sz="1450" spc="30" dirty="0" smtClean="0">
                <a:latin typeface="Arial"/>
                <a:cs typeface="Arial"/>
              </a:rPr>
              <a:t>инить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05" dirty="0" smtClean="0">
                <a:latin typeface="Arial"/>
                <a:cs typeface="Arial"/>
              </a:rPr>
              <a:t>м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с.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4178" y="9438683"/>
            <a:ext cx="5356860" cy="6927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4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ства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им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стать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му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фессия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30" dirty="0" smtClean="0">
                <a:latin typeface="Arial"/>
                <a:cs typeface="Arial"/>
              </a:rPr>
              <a:t>ите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остаё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й </a:t>
            </a:r>
            <a:r>
              <a:rPr sz="1450" spc="65" dirty="0" smtClean="0">
                <a:latin typeface="Arial"/>
                <a:cs typeface="Arial"/>
              </a:rPr>
              <a:t>из </a:t>
            </a:r>
            <a:r>
              <a:rPr sz="1450" spc="200" dirty="0" smtClean="0">
                <a:latin typeface="Arial"/>
                <a:cs typeface="Arial"/>
              </a:rPr>
              <a:t>с</a:t>
            </a:r>
            <a:r>
              <a:rPr sz="1450" spc="220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мы</a:t>
            </a:r>
            <a:r>
              <a:rPr sz="1450" spc="-15" dirty="0" smtClean="0">
                <a:latin typeface="Arial"/>
                <a:cs typeface="Arial"/>
              </a:rPr>
              <a:t>х </a:t>
            </a:r>
            <a:r>
              <a:rPr sz="1450" spc="105" dirty="0" smtClean="0">
                <a:latin typeface="Arial"/>
                <a:cs typeface="Arial"/>
              </a:rPr>
              <a:t>зн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20" dirty="0" smtClean="0">
                <a:latin typeface="Arial"/>
                <a:cs typeface="Arial"/>
              </a:rPr>
              <a:t>имых.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9270" y="6754507"/>
            <a:ext cx="105918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 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4.3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44182" y="7335224"/>
            <a:ext cx="5671820" cy="33585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999490">
              <a:lnSpc>
                <a:spcPts val="2140"/>
              </a:lnSpc>
            </a:pP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9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й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с: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й, 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55" dirty="0" smtClean="0">
                <a:solidFill>
                  <a:srgbClr val="121A22"/>
                </a:solidFill>
                <a:latin typeface="Arial"/>
                <a:cs typeface="Arial"/>
              </a:rPr>
              <a:t>нир</a:t>
            </a:r>
            <a:r>
              <a:rPr sz="2200" spc="1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й,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й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ств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й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13"/>
              </a:spcBef>
            </a:pPr>
            <a:endParaRPr sz="6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43"/>
              </a:spcBef>
            </a:pPr>
            <a:endParaRPr sz="1000"/>
          </a:p>
          <a:p>
            <a:pPr marL="12700" marR="295910">
              <a:lnSpc>
                <a:spcPct val="102299"/>
              </a:lnSpc>
            </a:pP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18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т: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Зл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та 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ум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10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рить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во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ш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ый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фе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ме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та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10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открыть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св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фей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но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не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зн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75" dirty="0" smtClean="0">
                <a:solidFill>
                  <a:srgbClr val="121A22"/>
                </a:solidFill>
                <a:latin typeface="Arial"/>
                <a:cs typeface="Arial"/>
              </a:rPr>
              <a:t>т,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вопл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ти</a:t>
            </a: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ме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ту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жиз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ь.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Чтобы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омо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Зл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те,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вм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сте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29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й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зо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ться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вс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эт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х 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соз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ния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бизн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10" dirty="0" smtClean="0">
                <a:solidFill>
                  <a:srgbClr val="121A22"/>
                </a:solidFill>
                <a:latin typeface="Arial"/>
                <a:cs typeface="Arial"/>
              </a:rPr>
              <a:t>са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 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выпол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ить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ния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ставн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ика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Та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нтов.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850"/>
              </a:lnSpc>
              <a:spcBef>
                <a:spcPts val="47"/>
              </a:spcBef>
            </a:pPr>
            <a:endParaRPr sz="850"/>
          </a:p>
          <a:p>
            <a:pPr marL="12700">
              <a:lnSpc>
                <a:spcPct val="100000"/>
              </a:lnSpc>
            </a:pP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Об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ов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сть: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Уч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стни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пр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й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-10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путь</a:t>
            </a:r>
            <a:endParaRPr sz="1450">
              <a:latin typeface="Arial"/>
              <a:cs typeface="Arial"/>
            </a:endParaRPr>
          </a:p>
          <a:p>
            <a:pPr marL="12700" marR="12700">
              <a:lnSpc>
                <a:spcPct val="102299"/>
              </a:lnSpc>
            </a:pP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от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до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тово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о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на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—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тся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выбир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рспе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тивн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кон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цию,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ни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ё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сы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ин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сы,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збе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-75" dirty="0" smtClean="0">
                <a:solidFill>
                  <a:srgbClr val="121A22"/>
                </a:solidFill>
                <a:latin typeface="Arial"/>
                <a:cs typeface="Arial"/>
              </a:rPr>
              <a:t>т,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из 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го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состоит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биз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29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-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как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выб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страте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гию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звития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св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го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59316" y="6754507"/>
            <a:ext cx="105918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 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4.4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44182" y="2611983"/>
            <a:ext cx="5665470" cy="36296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оя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сс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ия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— 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34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0" dirty="0" smtClean="0">
                <a:solidFill>
                  <a:srgbClr val="121A22"/>
                </a:solidFill>
                <a:latin typeface="Arial"/>
                <a:cs typeface="Arial"/>
              </a:rPr>
              <a:t>-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инф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3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атик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8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7"/>
              </a:spcBef>
            </a:pPr>
            <a:endParaRPr sz="700"/>
          </a:p>
          <a:p>
            <a:pPr marL="12700" marR="44704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-1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Ака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мии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П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150" dirty="0" smtClean="0">
                <a:latin typeface="Arial"/>
                <a:cs typeface="Arial"/>
              </a:rPr>
              <a:t>офес</a:t>
            </a:r>
            <a:r>
              <a:rPr sz="1450" spc="114" dirty="0" smtClean="0">
                <a:latin typeface="Arial"/>
                <a:cs typeface="Arial"/>
              </a:rPr>
              <a:t>с</a:t>
            </a:r>
            <a:r>
              <a:rPr sz="1450" spc="85" dirty="0" smtClean="0">
                <a:latin typeface="Arial"/>
                <a:cs typeface="Arial"/>
              </a:rPr>
              <a:t>ий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сть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35" dirty="0" smtClean="0">
                <a:latin typeface="Arial"/>
                <a:cs typeface="Arial"/>
              </a:rPr>
              <a:t>тная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тория,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г</a:t>
            </a:r>
            <a:r>
              <a:rPr sz="1450" spc="75" dirty="0" smtClean="0">
                <a:latin typeface="Arial"/>
                <a:cs typeface="Arial"/>
              </a:rPr>
              <a:t>д</a:t>
            </a:r>
            <a:r>
              <a:rPr sz="1450" spc="150" dirty="0" smtClean="0">
                <a:latin typeface="Arial"/>
                <a:cs typeface="Arial"/>
              </a:rPr>
              <a:t>е </a:t>
            </a:r>
            <a:r>
              <a:rPr sz="1450" spc="185" dirty="0" smtClean="0">
                <a:latin typeface="Arial"/>
                <a:cs typeface="Arial"/>
              </a:rPr>
              <a:t>раб</a:t>
            </a:r>
            <a:r>
              <a:rPr sz="1450" spc="70" dirty="0" smtClean="0">
                <a:latin typeface="Arial"/>
                <a:cs typeface="Arial"/>
              </a:rPr>
              <a:t>отают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80" dirty="0" smtClean="0">
                <a:latin typeface="Arial"/>
                <a:cs typeface="Arial"/>
              </a:rPr>
              <a:t>шие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биз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-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0" dirty="0" smtClean="0">
                <a:latin typeface="Arial"/>
                <a:cs typeface="Arial"/>
              </a:rPr>
              <a:t>итики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Город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95" dirty="0" smtClean="0">
                <a:latin typeface="Arial"/>
                <a:cs typeface="Arial"/>
              </a:rPr>
              <a:t>опасть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ту</a:t>
            </a:r>
            <a:r>
              <a:rPr sz="1450" spc="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 </a:t>
            </a:r>
            <a:r>
              <a:rPr sz="1450" spc="130" dirty="0" smtClean="0">
                <a:latin typeface="Arial"/>
                <a:cs typeface="Arial"/>
              </a:rPr>
              <a:t>у</a:t>
            </a:r>
            <a:r>
              <a:rPr sz="1450" spc="135" dirty="0" smtClean="0">
                <a:latin typeface="Arial"/>
                <a:cs typeface="Arial"/>
              </a:rPr>
              <a:t>ро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50" dirty="0" smtClean="0">
                <a:latin typeface="Arial"/>
                <a:cs typeface="Arial"/>
              </a:rPr>
              <a:t>вм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endParaRPr sz="1450">
              <a:latin typeface="Arial"/>
              <a:cs typeface="Arial"/>
            </a:endParaRPr>
          </a:p>
          <a:p>
            <a:pPr marL="12700" marR="440690">
              <a:lnSpc>
                <a:spcPct val="102299"/>
              </a:lnSpc>
            </a:pP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6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ставн</a:t>
            </a:r>
            <a:r>
              <a:rPr sz="1450" spc="105" dirty="0" smtClean="0">
                <a:latin typeface="Arial"/>
                <a:cs typeface="Arial"/>
              </a:rPr>
              <a:t>ик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-30" dirty="0" smtClean="0">
                <a:latin typeface="Arial"/>
                <a:cs typeface="Arial"/>
              </a:rPr>
              <a:t>Та</a:t>
            </a:r>
            <a:r>
              <a:rPr sz="1450" spc="-40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нтов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збе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60" dirty="0" smtClean="0">
                <a:latin typeface="Arial"/>
                <a:cs typeface="Arial"/>
              </a:rPr>
              <a:t>ос</a:t>
            </a:r>
            <a:r>
              <a:rPr sz="1450" spc="155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5" dirty="0" smtClean="0">
                <a:latin typeface="Arial"/>
                <a:cs typeface="Arial"/>
              </a:rPr>
              <a:t>х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25" dirty="0" smtClean="0">
                <a:latin typeface="Arial"/>
                <a:cs typeface="Arial"/>
              </a:rPr>
              <a:t>фессии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75" dirty="0" smtClean="0">
                <a:latin typeface="Arial"/>
                <a:cs typeface="Arial"/>
              </a:rPr>
              <a:t>со</a:t>
            </a:r>
            <a:r>
              <a:rPr sz="1450" spc="18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мка.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-35" dirty="0" smtClean="0">
                <a:latin typeface="Arial"/>
                <a:cs typeface="Arial"/>
              </a:rPr>
              <a:t>То</a:t>
            </a:r>
            <a:r>
              <a:rPr sz="1450" spc="-45" dirty="0" smtClean="0">
                <a:latin typeface="Arial"/>
                <a:cs typeface="Arial"/>
              </a:rPr>
              <a:t>л</a:t>
            </a:r>
            <a:r>
              <a:rPr sz="1450" spc="45" dirty="0" smtClean="0">
                <a:latin typeface="Arial"/>
                <a:cs typeface="Arial"/>
              </a:rPr>
              <a:t>ь</a:t>
            </a:r>
            <a:r>
              <a:rPr sz="1450" spc="25" dirty="0" smtClean="0">
                <a:latin typeface="Arial"/>
                <a:cs typeface="Arial"/>
              </a:rPr>
              <a:t>к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стан</a:t>
            </a:r>
            <a:r>
              <a:rPr sz="1450" spc="80" dirty="0" smtClean="0">
                <a:latin typeface="Arial"/>
                <a:cs typeface="Arial"/>
              </a:rPr>
              <a:t>у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стью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ма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цифр</a:t>
            </a:r>
            <a:r>
              <a:rPr sz="1450" spc="80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вых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95" dirty="0" smtClean="0">
                <a:latin typeface="Arial"/>
                <a:cs typeface="Arial"/>
              </a:rPr>
              <a:t>т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30" dirty="0" smtClean="0">
                <a:latin typeface="Arial"/>
                <a:cs typeface="Arial"/>
              </a:rPr>
              <a:t>нсфо</a:t>
            </a:r>
            <a:r>
              <a:rPr sz="1450" spc="114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матор</a:t>
            </a:r>
            <a:r>
              <a:rPr sz="1450" spc="110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в.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97"/>
              </a:spcBef>
            </a:pPr>
            <a:endParaRPr sz="1100"/>
          </a:p>
          <a:p>
            <a:pPr marL="12700" marR="57404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95" dirty="0" smtClean="0">
                <a:latin typeface="Arial"/>
                <a:cs typeface="Arial"/>
              </a:rPr>
              <a:t>оз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мятся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фесси</a:t>
            </a:r>
            <a:r>
              <a:rPr sz="1450" spc="114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 </a:t>
            </a:r>
            <a:r>
              <a:rPr sz="1450" spc="90" dirty="0" smtClean="0">
                <a:latin typeface="Arial"/>
                <a:cs typeface="Arial"/>
              </a:rPr>
              <a:t>биз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-</a:t>
            </a:r>
            <a:r>
              <a:rPr sz="1450" spc="95" dirty="0" smtClean="0">
                <a:latin typeface="Arial"/>
                <a:cs typeface="Arial"/>
              </a:rPr>
              <a:t>инфо</a:t>
            </a:r>
            <a:r>
              <a:rPr sz="1450" spc="80" dirty="0" smtClean="0">
                <a:latin typeface="Arial"/>
                <a:cs typeface="Arial"/>
              </a:rPr>
              <a:t>р</a:t>
            </a:r>
            <a:r>
              <a:rPr sz="1450" spc="90" dirty="0" smtClean="0">
                <a:latin typeface="Arial"/>
                <a:cs typeface="Arial"/>
              </a:rPr>
              <a:t>матика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связую</a:t>
            </a:r>
            <a:r>
              <a:rPr sz="1450" spc="110" dirty="0" smtClean="0">
                <a:latin typeface="Arial"/>
                <a:cs typeface="Arial"/>
              </a:rPr>
              <a:t>щ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</a:t>
            </a:r>
            <a:r>
              <a:rPr sz="1450" spc="4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зве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ме</a:t>
            </a:r>
            <a:r>
              <a:rPr sz="1450" spc="100" dirty="0" smtClean="0">
                <a:latin typeface="Arial"/>
                <a:cs typeface="Arial"/>
              </a:rPr>
              <a:t>ж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биз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60" dirty="0" smtClean="0">
                <a:latin typeface="Arial"/>
                <a:cs typeface="Arial"/>
              </a:rPr>
              <a:t>сом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зр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тчик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ми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инфо</a:t>
            </a:r>
            <a:r>
              <a:rPr sz="1450" spc="80" dirty="0" smtClean="0">
                <a:latin typeface="Arial"/>
                <a:cs typeface="Arial"/>
              </a:rPr>
              <a:t>р</a:t>
            </a:r>
            <a:r>
              <a:rPr sz="1450" spc="135" dirty="0" smtClean="0">
                <a:latin typeface="Arial"/>
                <a:cs typeface="Arial"/>
              </a:rPr>
              <a:t>ма</a:t>
            </a:r>
            <a:r>
              <a:rPr sz="1450" spc="114" dirty="0" smtClean="0">
                <a:latin typeface="Arial"/>
                <a:cs typeface="Arial"/>
              </a:rPr>
              <a:t>ц</a:t>
            </a:r>
            <a:r>
              <a:rPr sz="1450" spc="110" dirty="0" smtClean="0">
                <a:latin typeface="Arial"/>
                <a:cs typeface="Arial"/>
              </a:rPr>
              <a:t>ио</a:t>
            </a:r>
            <a:r>
              <a:rPr sz="1450" spc="100" dirty="0" smtClean="0">
                <a:latin typeface="Arial"/>
                <a:cs typeface="Arial"/>
              </a:rPr>
              <a:t>н</a:t>
            </a:r>
            <a:r>
              <a:rPr sz="1450" spc="5" dirty="0" smtClean="0">
                <a:latin typeface="Arial"/>
                <a:cs typeface="Arial"/>
              </a:rPr>
              <a:t>ных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систем.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Он </a:t>
            </a:r>
            <a:r>
              <a:rPr sz="1450" spc="-20" dirty="0" smtClean="0">
                <a:latin typeface="Arial"/>
                <a:cs typeface="Arial"/>
              </a:rPr>
              <a:t>выяв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5" dirty="0" smtClean="0">
                <a:latin typeface="Arial"/>
                <a:cs typeface="Arial"/>
              </a:rPr>
              <a:t>яет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05" dirty="0" smtClean="0">
                <a:latin typeface="Arial"/>
                <a:cs typeface="Arial"/>
              </a:rPr>
              <a:t>отр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б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ости</a:t>
            </a:r>
            <a:r>
              <a:rPr sz="1450" spc="5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05" dirty="0" smtClean="0">
                <a:latin typeface="Arial"/>
                <a:cs typeface="Arial"/>
              </a:rPr>
              <a:t>м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ний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180" dirty="0" smtClean="0">
                <a:latin typeface="Arial"/>
                <a:cs typeface="Arial"/>
              </a:rPr>
              <a:t>«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65" dirty="0" smtClean="0">
                <a:latin typeface="Arial"/>
                <a:cs typeface="Arial"/>
              </a:rPr>
              <a:t>ит»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 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0" dirty="0" smtClean="0">
                <a:latin typeface="Arial"/>
                <a:cs typeface="Arial"/>
              </a:rPr>
              <a:t>язык,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40" dirty="0" smtClean="0">
                <a:latin typeface="Arial"/>
                <a:cs typeface="Arial"/>
              </a:rPr>
              <a:t>ный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зр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тчик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м.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59316" y="2093137"/>
            <a:ext cx="105918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 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4.2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13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69448"/>
            <a:ext cx="20104099" cy="4737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63114" y="2598129"/>
            <a:ext cx="7956878" cy="8709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80158" y="2507045"/>
            <a:ext cx="7648653" cy="8157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80158" y="2507045"/>
            <a:ext cx="7648653" cy="8157475"/>
          </a:xfrm>
          <a:custGeom>
            <a:avLst/>
            <a:gdLst/>
            <a:ahLst/>
            <a:cxnLst/>
            <a:rect l="l" t="t" r="r" b="b"/>
            <a:pathLst>
              <a:path w="7648653" h="8157475">
                <a:moveTo>
                  <a:pt x="0" y="291577"/>
                </a:moveTo>
                <a:lnTo>
                  <a:pt x="3816" y="244285"/>
                </a:lnTo>
                <a:lnTo>
                  <a:pt x="14865" y="199421"/>
                </a:lnTo>
                <a:lnTo>
                  <a:pt x="32547" y="157586"/>
                </a:lnTo>
                <a:lnTo>
                  <a:pt x="56260" y="119380"/>
                </a:lnTo>
                <a:lnTo>
                  <a:pt x="85405" y="85405"/>
                </a:lnTo>
                <a:lnTo>
                  <a:pt x="119380" y="56260"/>
                </a:lnTo>
                <a:lnTo>
                  <a:pt x="157586" y="32547"/>
                </a:lnTo>
                <a:lnTo>
                  <a:pt x="199421" y="14865"/>
                </a:lnTo>
                <a:lnTo>
                  <a:pt x="244285" y="3816"/>
                </a:lnTo>
                <a:lnTo>
                  <a:pt x="291577" y="0"/>
                </a:lnTo>
                <a:lnTo>
                  <a:pt x="7357076" y="0"/>
                </a:lnTo>
                <a:lnTo>
                  <a:pt x="7404368" y="3816"/>
                </a:lnTo>
                <a:lnTo>
                  <a:pt x="7449232" y="14865"/>
                </a:lnTo>
                <a:lnTo>
                  <a:pt x="7491067" y="32547"/>
                </a:lnTo>
                <a:lnTo>
                  <a:pt x="7529273" y="56260"/>
                </a:lnTo>
                <a:lnTo>
                  <a:pt x="7563248" y="85405"/>
                </a:lnTo>
                <a:lnTo>
                  <a:pt x="7592392" y="119380"/>
                </a:lnTo>
                <a:lnTo>
                  <a:pt x="7616106" y="157586"/>
                </a:lnTo>
                <a:lnTo>
                  <a:pt x="7633787" y="199421"/>
                </a:lnTo>
                <a:lnTo>
                  <a:pt x="7644837" y="244285"/>
                </a:lnTo>
                <a:lnTo>
                  <a:pt x="7648653" y="291577"/>
                </a:lnTo>
                <a:lnTo>
                  <a:pt x="7648653" y="7865908"/>
                </a:lnTo>
                <a:lnTo>
                  <a:pt x="7644837" y="7913200"/>
                </a:lnTo>
                <a:lnTo>
                  <a:pt x="7633787" y="7958063"/>
                </a:lnTo>
                <a:lnTo>
                  <a:pt x="7616106" y="7999897"/>
                </a:lnTo>
                <a:lnTo>
                  <a:pt x="7592392" y="8038101"/>
                </a:lnTo>
                <a:lnTo>
                  <a:pt x="7563248" y="8072074"/>
                </a:lnTo>
                <a:lnTo>
                  <a:pt x="7529273" y="8101217"/>
                </a:lnTo>
                <a:lnTo>
                  <a:pt x="7491067" y="8124929"/>
                </a:lnTo>
                <a:lnTo>
                  <a:pt x="7449232" y="8142610"/>
                </a:lnTo>
                <a:lnTo>
                  <a:pt x="7404368" y="8153658"/>
                </a:lnTo>
                <a:lnTo>
                  <a:pt x="7357076" y="8157475"/>
                </a:lnTo>
                <a:lnTo>
                  <a:pt x="291577" y="8157475"/>
                </a:lnTo>
                <a:lnTo>
                  <a:pt x="244285" y="8153658"/>
                </a:lnTo>
                <a:lnTo>
                  <a:pt x="199421" y="8142610"/>
                </a:lnTo>
                <a:lnTo>
                  <a:pt x="157586" y="8124929"/>
                </a:lnTo>
                <a:lnTo>
                  <a:pt x="119380" y="8101217"/>
                </a:lnTo>
                <a:lnTo>
                  <a:pt x="85405" y="8072074"/>
                </a:lnTo>
                <a:lnTo>
                  <a:pt x="56260" y="8038101"/>
                </a:lnTo>
                <a:lnTo>
                  <a:pt x="32547" y="7999897"/>
                </a:lnTo>
                <a:lnTo>
                  <a:pt x="14865" y="7958063"/>
                </a:lnTo>
                <a:lnTo>
                  <a:pt x="3816" y="7913200"/>
                </a:lnTo>
                <a:lnTo>
                  <a:pt x="0" y="7865908"/>
                </a:lnTo>
                <a:lnTo>
                  <a:pt x="0" y="291577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41839" y="2562952"/>
            <a:ext cx="7707702" cy="80205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3878" y="5086329"/>
            <a:ext cx="6122189" cy="5578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3878" y="5086329"/>
            <a:ext cx="6122189" cy="5578190"/>
          </a:xfrm>
          <a:custGeom>
            <a:avLst/>
            <a:gdLst/>
            <a:ahLst/>
            <a:cxnLst/>
            <a:rect l="l" t="t" r="r" b="b"/>
            <a:pathLst>
              <a:path w="6122189" h="5578190">
                <a:moveTo>
                  <a:pt x="0" y="323928"/>
                </a:moveTo>
                <a:lnTo>
                  <a:pt x="4240" y="271379"/>
                </a:lnTo>
                <a:lnTo>
                  <a:pt x="16516" y="221532"/>
                </a:lnTo>
                <a:lnTo>
                  <a:pt x="36161" y="175054"/>
                </a:lnTo>
                <a:lnTo>
                  <a:pt x="62507" y="132610"/>
                </a:lnTo>
                <a:lnTo>
                  <a:pt x="94889" y="94867"/>
                </a:lnTo>
                <a:lnTo>
                  <a:pt x="132639" y="62492"/>
                </a:lnTo>
                <a:lnTo>
                  <a:pt x="175090" y="36151"/>
                </a:lnTo>
                <a:lnTo>
                  <a:pt x="221575" y="16511"/>
                </a:lnTo>
                <a:lnTo>
                  <a:pt x="271428" y="4239"/>
                </a:lnTo>
                <a:lnTo>
                  <a:pt x="323981" y="0"/>
                </a:lnTo>
                <a:lnTo>
                  <a:pt x="5798260" y="0"/>
                </a:lnTo>
                <a:lnTo>
                  <a:pt x="5850809" y="4239"/>
                </a:lnTo>
                <a:lnTo>
                  <a:pt x="5900656" y="16511"/>
                </a:lnTo>
                <a:lnTo>
                  <a:pt x="5947135" y="36151"/>
                </a:lnTo>
                <a:lnTo>
                  <a:pt x="5989579" y="62492"/>
                </a:lnTo>
                <a:lnTo>
                  <a:pt x="6027322" y="94867"/>
                </a:lnTo>
                <a:lnTo>
                  <a:pt x="6059697" y="132610"/>
                </a:lnTo>
                <a:lnTo>
                  <a:pt x="6086037" y="175054"/>
                </a:lnTo>
                <a:lnTo>
                  <a:pt x="6105677" y="221532"/>
                </a:lnTo>
                <a:lnTo>
                  <a:pt x="6117950" y="271379"/>
                </a:lnTo>
                <a:lnTo>
                  <a:pt x="6122189" y="323928"/>
                </a:lnTo>
                <a:lnTo>
                  <a:pt x="6122189" y="5254209"/>
                </a:lnTo>
                <a:lnTo>
                  <a:pt x="6117950" y="5306759"/>
                </a:lnTo>
                <a:lnTo>
                  <a:pt x="6105677" y="5356610"/>
                </a:lnTo>
                <a:lnTo>
                  <a:pt x="6086037" y="5403095"/>
                </a:lnTo>
                <a:lnTo>
                  <a:pt x="6059697" y="5445546"/>
                </a:lnTo>
                <a:lnTo>
                  <a:pt x="6027322" y="5483296"/>
                </a:lnTo>
                <a:lnTo>
                  <a:pt x="5989579" y="5515679"/>
                </a:lnTo>
                <a:lnTo>
                  <a:pt x="5947135" y="5542027"/>
                </a:lnTo>
                <a:lnTo>
                  <a:pt x="5900656" y="5561673"/>
                </a:lnTo>
                <a:lnTo>
                  <a:pt x="5850809" y="5573949"/>
                </a:lnTo>
                <a:lnTo>
                  <a:pt x="5798260" y="5578190"/>
                </a:lnTo>
                <a:lnTo>
                  <a:pt x="323981" y="5578190"/>
                </a:lnTo>
                <a:lnTo>
                  <a:pt x="271428" y="5573949"/>
                </a:lnTo>
                <a:lnTo>
                  <a:pt x="221575" y="5561673"/>
                </a:lnTo>
                <a:lnTo>
                  <a:pt x="175090" y="5542027"/>
                </a:lnTo>
                <a:lnTo>
                  <a:pt x="132639" y="5515679"/>
                </a:lnTo>
                <a:lnTo>
                  <a:pt x="94889" y="5483296"/>
                </a:lnTo>
                <a:lnTo>
                  <a:pt x="62507" y="5445546"/>
                </a:lnTo>
                <a:lnTo>
                  <a:pt x="36161" y="5403095"/>
                </a:lnTo>
                <a:lnTo>
                  <a:pt x="16516" y="5356610"/>
                </a:lnTo>
                <a:lnTo>
                  <a:pt x="4240" y="5306759"/>
                </a:lnTo>
                <a:lnTo>
                  <a:pt x="0" y="5254209"/>
                </a:lnTo>
                <a:lnTo>
                  <a:pt x="0" y="323928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867" y="5156057"/>
            <a:ext cx="6167418" cy="54186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9743" y="1089416"/>
            <a:ext cx="15566390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-18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АВИТЬ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ДЕНЬГИ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34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-55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250" spc="-4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endParaRPr sz="52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8308" y="5296409"/>
            <a:ext cx="554291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стн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ло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ци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950" b="1" spc="-85" dirty="0" smtClean="0">
                <a:solidFill>
                  <a:srgbClr val="FFFFFF"/>
                </a:solidFill>
                <a:latin typeface="Arial"/>
                <a:cs typeface="Arial"/>
              </a:rPr>
              <a:t>«Ф</a:t>
            </a:r>
            <a:r>
              <a:rPr sz="1950" b="1" spc="-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120" dirty="0" smtClean="0">
                <a:solidFill>
                  <a:srgbClr val="FFFFFF"/>
                </a:solidFill>
                <a:latin typeface="Arial"/>
                <a:cs typeface="Arial"/>
              </a:rPr>
              <a:t>анс</a:t>
            </a:r>
            <a:r>
              <a:rPr sz="1950" b="1" spc="13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вая </a:t>
            </a:r>
            <a:r>
              <a:rPr sz="1950" b="1" spc="155" dirty="0" smtClean="0">
                <a:solidFill>
                  <a:srgbClr val="FFFFFF"/>
                </a:solidFill>
                <a:latin typeface="Arial"/>
                <a:cs typeface="Arial"/>
              </a:rPr>
              <a:t>арена</a:t>
            </a:r>
            <a:r>
              <a:rPr sz="1950" b="1" spc="-210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1950" b="1" spc="-10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46140" y="6029952"/>
            <a:ext cx="223399" cy="223316"/>
          </a:xfrm>
          <a:custGeom>
            <a:avLst/>
            <a:gdLst/>
            <a:ahLst/>
            <a:cxnLst/>
            <a:rect l="l" t="t" r="r" b="b"/>
            <a:pathLst>
              <a:path w="223399" h="223316">
                <a:moveTo>
                  <a:pt x="111689" y="0"/>
                </a:moveTo>
                <a:lnTo>
                  <a:pt x="0" y="111605"/>
                </a:lnTo>
                <a:lnTo>
                  <a:pt x="111689" y="223316"/>
                </a:lnTo>
                <a:lnTo>
                  <a:pt x="223399" y="111605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6140" y="6029952"/>
            <a:ext cx="223399" cy="223316"/>
          </a:xfrm>
          <a:custGeom>
            <a:avLst/>
            <a:gdLst/>
            <a:ahLst/>
            <a:cxnLst/>
            <a:rect l="l" t="t" r="r" b="b"/>
            <a:pathLst>
              <a:path w="223399" h="223316">
                <a:moveTo>
                  <a:pt x="0" y="111605"/>
                </a:moveTo>
                <a:lnTo>
                  <a:pt x="111689" y="0"/>
                </a:lnTo>
                <a:lnTo>
                  <a:pt x="223399" y="111605"/>
                </a:lnTo>
                <a:lnTo>
                  <a:pt x="111689" y="223316"/>
                </a:lnTo>
                <a:lnTo>
                  <a:pt x="0" y="111605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0861" y="5974045"/>
            <a:ext cx="335005" cy="335026"/>
          </a:xfrm>
          <a:custGeom>
            <a:avLst/>
            <a:gdLst/>
            <a:ahLst/>
            <a:cxnLst/>
            <a:rect l="l" t="t" r="r" b="b"/>
            <a:pathLst>
              <a:path w="335005" h="335026">
                <a:moveTo>
                  <a:pt x="0" y="167513"/>
                </a:moveTo>
                <a:lnTo>
                  <a:pt x="167492" y="0"/>
                </a:lnTo>
                <a:lnTo>
                  <a:pt x="335005" y="167513"/>
                </a:lnTo>
                <a:lnTo>
                  <a:pt x="167492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70315" y="5839225"/>
            <a:ext cx="4208780" cy="13119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уча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19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вос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деньги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то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ьк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8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едство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платежа,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ак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1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трумент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форми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ования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а.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46140" y="7720579"/>
            <a:ext cx="223399" cy="223316"/>
          </a:xfrm>
          <a:custGeom>
            <a:avLst/>
            <a:gdLst/>
            <a:ahLst/>
            <a:cxnLst/>
            <a:rect l="l" t="t" r="r" b="b"/>
            <a:pathLst>
              <a:path w="223399" h="223316">
                <a:moveTo>
                  <a:pt x="111689" y="0"/>
                </a:moveTo>
                <a:lnTo>
                  <a:pt x="0" y="111710"/>
                </a:lnTo>
                <a:lnTo>
                  <a:pt x="111689" y="223316"/>
                </a:lnTo>
                <a:lnTo>
                  <a:pt x="223399" y="111710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46140" y="7720579"/>
            <a:ext cx="223399" cy="223316"/>
          </a:xfrm>
          <a:custGeom>
            <a:avLst/>
            <a:gdLst/>
            <a:ahLst/>
            <a:cxnLst/>
            <a:rect l="l" t="t" r="r" b="b"/>
            <a:pathLst>
              <a:path w="223399" h="223316">
                <a:moveTo>
                  <a:pt x="0" y="111710"/>
                </a:moveTo>
                <a:lnTo>
                  <a:pt x="111689" y="0"/>
                </a:lnTo>
                <a:lnTo>
                  <a:pt x="223399" y="111710"/>
                </a:lnTo>
                <a:lnTo>
                  <a:pt x="111689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90861" y="7664777"/>
            <a:ext cx="335005" cy="335026"/>
          </a:xfrm>
          <a:custGeom>
            <a:avLst/>
            <a:gdLst/>
            <a:ahLst/>
            <a:cxnLst/>
            <a:rect l="l" t="t" r="r" b="b"/>
            <a:pathLst>
              <a:path w="335005" h="335026">
                <a:moveTo>
                  <a:pt x="0" y="167513"/>
                </a:moveTo>
                <a:lnTo>
                  <a:pt x="167492" y="0"/>
                </a:lnTo>
                <a:lnTo>
                  <a:pt x="335005" y="167513"/>
                </a:lnTo>
                <a:lnTo>
                  <a:pt x="167492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70315" y="7529957"/>
            <a:ext cx="4919980" cy="6623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Познак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омят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ся </a:t>
            </a:r>
            <a:r>
              <a:rPr sz="1950" spc="30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осн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ова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вести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 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науч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тся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упр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-70" dirty="0" smtClean="0">
                <a:solidFill>
                  <a:srgbClr val="FFFFFF"/>
                </a:solidFill>
                <a:latin typeface="Arial"/>
                <a:cs typeface="Arial"/>
              </a:rPr>
              <a:t>ять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риск</a:t>
            </a:r>
            <a:r>
              <a:rPr sz="1950" spc="2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46140" y="8782090"/>
            <a:ext cx="223399" cy="223316"/>
          </a:xfrm>
          <a:custGeom>
            <a:avLst/>
            <a:gdLst/>
            <a:ahLst/>
            <a:cxnLst/>
            <a:rect l="l" t="t" r="r" b="b"/>
            <a:pathLst>
              <a:path w="223399" h="223316">
                <a:moveTo>
                  <a:pt x="111689" y="0"/>
                </a:moveTo>
                <a:lnTo>
                  <a:pt x="0" y="111605"/>
                </a:lnTo>
                <a:lnTo>
                  <a:pt x="111689" y="223316"/>
                </a:lnTo>
                <a:lnTo>
                  <a:pt x="223399" y="111605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46140" y="8782090"/>
            <a:ext cx="223399" cy="223316"/>
          </a:xfrm>
          <a:custGeom>
            <a:avLst/>
            <a:gdLst/>
            <a:ahLst/>
            <a:cxnLst/>
            <a:rect l="l" t="t" r="r" b="b"/>
            <a:pathLst>
              <a:path w="223399" h="223316">
                <a:moveTo>
                  <a:pt x="0" y="111605"/>
                </a:moveTo>
                <a:lnTo>
                  <a:pt x="111689" y="0"/>
                </a:lnTo>
                <a:lnTo>
                  <a:pt x="223399" y="111605"/>
                </a:lnTo>
                <a:lnTo>
                  <a:pt x="111689" y="223316"/>
                </a:lnTo>
                <a:lnTo>
                  <a:pt x="0" y="111605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90861" y="8726182"/>
            <a:ext cx="335005" cy="335026"/>
          </a:xfrm>
          <a:custGeom>
            <a:avLst/>
            <a:gdLst/>
            <a:ahLst/>
            <a:cxnLst/>
            <a:rect l="l" t="t" r="r" b="b"/>
            <a:pathLst>
              <a:path w="335005" h="335026">
                <a:moveTo>
                  <a:pt x="0" y="167513"/>
                </a:moveTo>
                <a:lnTo>
                  <a:pt x="167492" y="0"/>
                </a:lnTo>
                <a:lnTo>
                  <a:pt x="335005" y="167513"/>
                </a:lnTo>
                <a:lnTo>
                  <a:pt x="167492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70315" y="8591274"/>
            <a:ext cx="4589145" cy="13125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9200"/>
              </a:lnSpc>
            </a:pP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Узнают,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работ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ают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фи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ансовые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ументы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науч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тся 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подби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ать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вар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анты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0" dirty="0" smtClean="0">
                <a:solidFill>
                  <a:srgbClr val="FFFFFF"/>
                </a:solidFill>
                <a:latin typeface="Arial"/>
                <a:cs typeface="Arial"/>
              </a:rPr>
              <a:t>вл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ий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свои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0" dirty="0" smtClean="0">
                <a:solidFill>
                  <a:srgbClr val="FFFFFF"/>
                </a:solidFill>
                <a:latin typeface="Arial"/>
                <a:cs typeface="Arial"/>
              </a:rPr>
              <a:t>ли,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возможно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урове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подготовки.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2258" y="2466154"/>
            <a:ext cx="6209665" cy="1960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200"/>
              </a:lnSpc>
            </a:pP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1950" b="1" spc="65" dirty="0" smtClean="0">
                <a:solidFill>
                  <a:srgbClr val="FFFFFF"/>
                </a:solidFill>
                <a:latin typeface="Arial"/>
                <a:cs typeface="Arial"/>
              </a:rPr>
              <a:t>ансовая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55" dirty="0" smtClean="0">
                <a:solidFill>
                  <a:srgbClr val="FFFFFF"/>
                </a:solidFill>
                <a:latin typeface="Arial"/>
                <a:cs typeface="Arial"/>
              </a:rPr>
              <a:t>арена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это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терри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тор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6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ог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их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авил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очных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расчётов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совой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ди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пли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ы.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нет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места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импульс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вным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ен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ям: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ждое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действ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должно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бы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взве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ным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одуман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Только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так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капитал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 будет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расти,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стаб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ильно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сох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аняться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036212" y="3026469"/>
            <a:ext cx="6858634" cy="986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Помо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гает 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разобраться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90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1950" b="1" spc="7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6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ах </a:t>
            </a:r>
            <a:r>
              <a:rPr sz="1950" b="1" spc="-45" dirty="0" smtClean="0">
                <a:solidFill>
                  <a:srgbClr val="FFFFFF"/>
                </a:solidFill>
                <a:latin typeface="Arial"/>
                <a:cs typeface="Arial"/>
              </a:rPr>
              <a:t>фи</a:t>
            </a:r>
            <a:r>
              <a:rPr sz="1950" b="1" spc="-3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ансов,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5" dirty="0" smtClean="0">
                <a:solidFill>
                  <a:srgbClr val="FFFFFF"/>
                </a:solidFill>
                <a:latin typeface="Arial"/>
                <a:cs typeface="Arial"/>
              </a:rPr>
              <a:t>учит</a:t>
            </a:r>
            <a:r>
              <a:rPr sz="1950" b="1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b="1" spc="-50" dirty="0" smtClean="0">
                <a:solidFill>
                  <a:srgbClr val="FFFFFF"/>
                </a:solidFill>
                <a:latin typeface="Arial"/>
                <a:cs typeface="Arial"/>
              </a:rPr>
              <a:t>равлять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деньг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ми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прини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b="1" spc="-35" dirty="0" smtClean="0">
                <a:solidFill>
                  <a:srgbClr val="FFFFFF"/>
                </a:solidFill>
                <a:latin typeface="Arial"/>
                <a:cs typeface="Arial"/>
              </a:rPr>
              <a:t>ать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решен</a:t>
            </a:r>
            <a:r>
              <a:rPr sz="1950" b="1" spc="-60" dirty="0" smtClean="0">
                <a:solidFill>
                  <a:srgbClr val="FFFFFF"/>
                </a:solidFill>
                <a:latin typeface="Arial"/>
                <a:cs typeface="Arial"/>
              </a:rPr>
              <a:t>ия </a:t>
            </a:r>
            <a:r>
              <a:rPr sz="1950" b="1" spc="135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65" dirty="0" smtClean="0">
                <a:solidFill>
                  <a:srgbClr val="FFFFFF"/>
                </a:solidFill>
                <a:latin typeface="Arial"/>
                <a:cs typeface="Arial"/>
              </a:rPr>
              <a:t>основе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-35" dirty="0" smtClean="0">
                <a:solidFill>
                  <a:srgbClr val="FFFFFF"/>
                </a:solidFill>
                <a:latin typeface="Arial"/>
                <a:cs typeface="Arial"/>
              </a:rPr>
              <a:t>ктов</a:t>
            </a:r>
            <a:r>
              <a:rPr sz="1950" b="1" spc="-85" dirty="0" smtClean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950" b="1" spc="23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0" dirty="0" smtClean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85" dirty="0" smtClean="0">
                <a:solidFill>
                  <a:srgbClr val="FFFFFF"/>
                </a:solidFill>
                <a:latin typeface="Arial"/>
                <a:cs typeface="Arial"/>
              </a:rPr>
              <a:t>эмоц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369199" y="4735131"/>
            <a:ext cx="4816475" cy="829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82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Сила:</a:t>
            </a:r>
            <a:r>
              <a:rPr sz="16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Див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де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нд</a:t>
            </a:r>
            <a:r>
              <a:rPr sz="1650" spc="2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вращает</a:t>
            </a:r>
            <a:r>
              <a:rPr sz="1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75" dirty="0" smtClean="0">
                <a:solidFill>
                  <a:srgbClr val="FFFFFF"/>
                </a:solidFill>
                <a:latin typeface="Arial"/>
                <a:cs typeface="Arial"/>
              </a:rPr>
              <a:t>сб</a:t>
            </a:r>
            <a:r>
              <a:rPr sz="1650" spc="18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жен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6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в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инвестиц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забы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ает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балан</a:t>
            </a:r>
            <a:r>
              <a:rPr sz="1650" spc="190" dirty="0" smtClean="0">
                <a:solidFill>
                  <a:srgbClr val="FFFFFF"/>
                </a:solidFill>
                <a:latin typeface="Arial"/>
                <a:cs typeface="Arial"/>
              </a:rPr>
              <a:t>се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между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дох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дн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ью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рис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369199" y="6161606"/>
            <a:ext cx="5570855" cy="10814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Арте</a:t>
            </a:r>
            <a:r>
              <a:rPr sz="1650" b="1" spc="-165" dirty="0" smtClean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1650" b="1" spc="5" dirty="0" smtClean="0">
                <a:solidFill>
                  <a:srgbClr val="FFFFFF"/>
                </a:solidFill>
                <a:latin typeface="Arial"/>
                <a:cs typeface="Arial"/>
              </a:rPr>
              <a:t>акт:</a:t>
            </a:r>
            <a:r>
              <a:rPr sz="165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2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чес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ие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есы,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аз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20" dirty="0" smtClean="0">
                <a:solidFill>
                  <a:srgbClr val="FFFFFF"/>
                </a:solidFill>
                <a:latin typeface="Arial"/>
                <a:cs typeface="Arial"/>
              </a:rPr>
              <a:t>ют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опти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мальное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80" dirty="0" smtClean="0">
                <a:solidFill>
                  <a:srgbClr val="FFFFFF"/>
                </a:solidFill>
                <a:latin typeface="Arial"/>
                <a:cs typeface="Arial"/>
              </a:rPr>
              <a:t>соо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тношен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ие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дох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дн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650">
              <a:latin typeface="Arial"/>
              <a:cs typeface="Arial"/>
            </a:endParaRPr>
          </a:p>
          <a:p>
            <a:pPr marL="12700" marR="12700">
              <a:lnSpc>
                <a:spcPct val="108400"/>
              </a:lnSpc>
            </a:pP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рис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а.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Чем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разум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ее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в</a:t>
            </a:r>
            <a:r>
              <a:rPr sz="1650" spc="-5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бор, 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тем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ближе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балан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су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чаши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весо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312849" y="8416387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605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605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312849" y="8416387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605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257571" y="8360585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2245708" y="7738479"/>
            <a:ext cx="4388485" cy="1097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150" b="1" spc="110" dirty="0" smtClean="0">
                <a:solidFill>
                  <a:srgbClr val="FFFFFF"/>
                </a:solidFill>
                <a:latin typeface="Arial"/>
                <a:cs typeface="Arial"/>
              </a:rPr>
              <a:t>Особ</a:t>
            </a:r>
            <a:r>
              <a:rPr sz="2150" b="1" spc="60" dirty="0" smtClean="0">
                <a:solidFill>
                  <a:srgbClr val="FFFFFF"/>
                </a:solidFill>
                <a:latin typeface="Arial"/>
                <a:cs typeface="Arial"/>
              </a:rPr>
              <a:t>енно</a:t>
            </a:r>
            <a:r>
              <a:rPr sz="2150" b="1" spc="-15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2150" b="1" spc="-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b="1" spc="-12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1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5"/>
              </a:spcBef>
            </a:pPr>
            <a:endParaRPr sz="800"/>
          </a:p>
          <a:p>
            <a:pPr marL="504190" marR="12700">
              <a:lnSpc>
                <a:spcPct val="109100"/>
              </a:lnSpc>
            </a:pP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Люб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ит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точны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формулиро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ледов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тел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ьные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выводов.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2312849" y="9170197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605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605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312849" y="9170197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605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57571" y="9114394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2737779" y="9145549"/>
            <a:ext cx="398716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-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-5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ит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еч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жные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нюансы.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2312849" y="9871659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605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605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312849" y="9871659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605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257571" y="9815856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2737779" y="9818429"/>
            <a:ext cx="532701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Гов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орит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прямо,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без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лиш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ей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жё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тк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ост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6382793" y="2000108"/>
            <a:ext cx="2889603" cy="722400"/>
          </a:xfrm>
          <a:custGeom>
            <a:avLst/>
            <a:gdLst/>
            <a:ahLst/>
            <a:cxnLst/>
            <a:rect l="l" t="t" r="r" b="b"/>
            <a:pathLst>
              <a:path w="2889603" h="722400">
                <a:moveTo>
                  <a:pt x="2528402" y="0"/>
                </a:moveTo>
                <a:lnTo>
                  <a:pt x="361200" y="0"/>
                </a:lnTo>
                <a:lnTo>
                  <a:pt x="331581" y="1197"/>
                </a:lnTo>
                <a:lnTo>
                  <a:pt x="274412" y="10499"/>
                </a:lnTo>
                <a:lnTo>
                  <a:pt x="220621" y="28390"/>
                </a:lnTo>
                <a:lnTo>
                  <a:pt x="170953" y="54125"/>
                </a:lnTo>
                <a:lnTo>
                  <a:pt x="126151" y="86960"/>
                </a:lnTo>
                <a:lnTo>
                  <a:pt x="86960" y="126151"/>
                </a:lnTo>
                <a:lnTo>
                  <a:pt x="54125" y="170953"/>
                </a:lnTo>
                <a:lnTo>
                  <a:pt x="28390" y="220621"/>
                </a:lnTo>
                <a:lnTo>
                  <a:pt x="10499" y="274412"/>
                </a:lnTo>
                <a:lnTo>
                  <a:pt x="1197" y="331581"/>
                </a:lnTo>
                <a:lnTo>
                  <a:pt x="0" y="361200"/>
                </a:lnTo>
                <a:lnTo>
                  <a:pt x="1197" y="390819"/>
                </a:lnTo>
                <a:lnTo>
                  <a:pt x="10499" y="447988"/>
                </a:lnTo>
                <a:lnTo>
                  <a:pt x="28390" y="501778"/>
                </a:lnTo>
                <a:lnTo>
                  <a:pt x="54125" y="551447"/>
                </a:lnTo>
                <a:lnTo>
                  <a:pt x="86960" y="596249"/>
                </a:lnTo>
                <a:lnTo>
                  <a:pt x="126151" y="635440"/>
                </a:lnTo>
                <a:lnTo>
                  <a:pt x="170953" y="668275"/>
                </a:lnTo>
                <a:lnTo>
                  <a:pt x="220621" y="694010"/>
                </a:lnTo>
                <a:lnTo>
                  <a:pt x="274412" y="711901"/>
                </a:lnTo>
                <a:lnTo>
                  <a:pt x="331581" y="721203"/>
                </a:lnTo>
                <a:lnTo>
                  <a:pt x="361200" y="722400"/>
                </a:lnTo>
                <a:lnTo>
                  <a:pt x="2528402" y="722400"/>
                </a:lnTo>
                <a:lnTo>
                  <a:pt x="2586981" y="717672"/>
                </a:lnTo>
                <a:lnTo>
                  <a:pt x="2642554" y="703982"/>
                </a:lnTo>
                <a:lnTo>
                  <a:pt x="2694377" y="682076"/>
                </a:lnTo>
                <a:lnTo>
                  <a:pt x="2741705" y="652698"/>
                </a:lnTo>
                <a:lnTo>
                  <a:pt x="2783794" y="616592"/>
                </a:lnTo>
                <a:lnTo>
                  <a:pt x="2819900" y="574503"/>
                </a:lnTo>
                <a:lnTo>
                  <a:pt x="2849279" y="527175"/>
                </a:lnTo>
                <a:lnTo>
                  <a:pt x="2871185" y="475352"/>
                </a:lnTo>
                <a:lnTo>
                  <a:pt x="2884874" y="419779"/>
                </a:lnTo>
                <a:lnTo>
                  <a:pt x="2889603" y="361200"/>
                </a:lnTo>
                <a:lnTo>
                  <a:pt x="2888405" y="331581"/>
                </a:lnTo>
                <a:lnTo>
                  <a:pt x="2879103" y="274412"/>
                </a:lnTo>
                <a:lnTo>
                  <a:pt x="2861212" y="220621"/>
                </a:lnTo>
                <a:lnTo>
                  <a:pt x="2835477" y="170953"/>
                </a:lnTo>
                <a:lnTo>
                  <a:pt x="2802642" y="126151"/>
                </a:lnTo>
                <a:lnTo>
                  <a:pt x="2763451" y="86960"/>
                </a:lnTo>
                <a:lnTo>
                  <a:pt x="2718649" y="54125"/>
                </a:lnTo>
                <a:lnTo>
                  <a:pt x="2668981" y="28390"/>
                </a:lnTo>
                <a:lnTo>
                  <a:pt x="2615190" y="10499"/>
                </a:lnTo>
                <a:lnTo>
                  <a:pt x="2558021" y="1197"/>
                </a:lnTo>
                <a:lnTo>
                  <a:pt x="2528402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382793" y="2000108"/>
            <a:ext cx="2889603" cy="722400"/>
          </a:xfrm>
          <a:custGeom>
            <a:avLst/>
            <a:gdLst/>
            <a:ahLst/>
            <a:cxnLst/>
            <a:rect l="l" t="t" r="r" b="b"/>
            <a:pathLst>
              <a:path w="2889603" h="722400">
                <a:moveTo>
                  <a:pt x="0" y="361200"/>
                </a:moveTo>
                <a:lnTo>
                  <a:pt x="4728" y="302621"/>
                </a:lnTo>
                <a:lnTo>
                  <a:pt x="18418" y="247048"/>
                </a:lnTo>
                <a:lnTo>
                  <a:pt x="40324" y="195225"/>
                </a:lnTo>
                <a:lnTo>
                  <a:pt x="69702" y="147897"/>
                </a:lnTo>
                <a:lnTo>
                  <a:pt x="105808" y="105808"/>
                </a:lnTo>
                <a:lnTo>
                  <a:pt x="147897" y="69702"/>
                </a:lnTo>
                <a:lnTo>
                  <a:pt x="195225" y="40324"/>
                </a:lnTo>
                <a:lnTo>
                  <a:pt x="247048" y="18418"/>
                </a:lnTo>
                <a:lnTo>
                  <a:pt x="302621" y="4728"/>
                </a:lnTo>
                <a:lnTo>
                  <a:pt x="361200" y="0"/>
                </a:lnTo>
                <a:lnTo>
                  <a:pt x="2528402" y="0"/>
                </a:lnTo>
                <a:lnTo>
                  <a:pt x="2586981" y="4728"/>
                </a:lnTo>
                <a:lnTo>
                  <a:pt x="2642554" y="18418"/>
                </a:lnTo>
                <a:lnTo>
                  <a:pt x="2694377" y="40324"/>
                </a:lnTo>
                <a:lnTo>
                  <a:pt x="2741705" y="69702"/>
                </a:lnTo>
                <a:lnTo>
                  <a:pt x="2783794" y="105808"/>
                </a:lnTo>
                <a:lnTo>
                  <a:pt x="2819900" y="147897"/>
                </a:lnTo>
                <a:lnTo>
                  <a:pt x="2849279" y="195225"/>
                </a:lnTo>
                <a:lnTo>
                  <a:pt x="2871185" y="247048"/>
                </a:lnTo>
                <a:lnTo>
                  <a:pt x="2884874" y="302621"/>
                </a:lnTo>
                <a:lnTo>
                  <a:pt x="2889603" y="361200"/>
                </a:lnTo>
                <a:lnTo>
                  <a:pt x="2884874" y="419779"/>
                </a:lnTo>
                <a:lnTo>
                  <a:pt x="2871185" y="475352"/>
                </a:lnTo>
                <a:lnTo>
                  <a:pt x="2849279" y="527175"/>
                </a:lnTo>
                <a:lnTo>
                  <a:pt x="2819900" y="574503"/>
                </a:lnTo>
                <a:lnTo>
                  <a:pt x="2783794" y="616592"/>
                </a:lnTo>
                <a:lnTo>
                  <a:pt x="2741705" y="652698"/>
                </a:lnTo>
                <a:lnTo>
                  <a:pt x="2694377" y="682076"/>
                </a:lnTo>
                <a:lnTo>
                  <a:pt x="2642554" y="703982"/>
                </a:lnTo>
                <a:lnTo>
                  <a:pt x="2586981" y="717672"/>
                </a:lnTo>
                <a:lnTo>
                  <a:pt x="2528402" y="722400"/>
                </a:lnTo>
                <a:lnTo>
                  <a:pt x="361200" y="722400"/>
                </a:lnTo>
                <a:lnTo>
                  <a:pt x="302621" y="717672"/>
                </a:lnTo>
                <a:lnTo>
                  <a:pt x="247048" y="703982"/>
                </a:lnTo>
                <a:lnTo>
                  <a:pt x="195225" y="682076"/>
                </a:lnTo>
                <a:lnTo>
                  <a:pt x="147897" y="652698"/>
                </a:lnTo>
                <a:lnTo>
                  <a:pt x="105808" y="616592"/>
                </a:lnTo>
                <a:lnTo>
                  <a:pt x="69702" y="574503"/>
                </a:lnTo>
                <a:lnTo>
                  <a:pt x="40324" y="527175"/>
                </a:lnTo>
                <a:lnTo>
                  <a:pt x="18418" y="475352"/>
                </a:lnTo>
                <a:lnTo>
                  <a:pt x="4728" y="419779"/>
                </a:lnTo>
                <a:lnTo>
                  <a:pt x="1197" y="390819"/>
                </a:lnTo>
                <a:lnTo>
                  <a:pt x="0" y="36120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6827927" y="2151021"/>
            <a:ext cx="2001520" cy="416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80" dirty="0" smtClean="0">
                <a:solidFill>
                  <a:srgbClr val="121A22"/>
                </a:solidFill>
                <a:latin typeface="Arial"/>
                <a:cs typeface="Arial"/>
              </a:rPr>
              <a:t>Дивиденда</a:t>
            </a:r>
            <a:endParaRPr sz="265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1985571" y="4524113"/>
            <a:ext cx="1359369" cy="13581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985571" y="6025450"/>
            <a:ext cx="1359369" cy="13581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14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92790" y="404544"/>
            <a:ext cx="3667283" cy="3129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86908" y="2267710"/>
            <a:ext cx="6010374" cy="3962525"/>
          </a:xfrm>
          <a:custGeom>
            <a:avLst/>
            <a:gdLst/>
            <a:ahLst/>
            <a:cxnLst/>
            <a:rect l="l" t="t" r="r" b="b"/>
            <a:pathLst>
              <a:path w="6010374" h="3962525">
                <a:moveTo>
                  <a:pt x="5667391" y="0"/>
                </a:moveTo>
                <a:lnTo>
                  <a:pt x="342983" y="0"/>
                </a:lnTo>
                <a:lnTo>
                  <a:pt x="314857" y="1137"/>
                </a:lnTo>
                <a:lnTo>
                  <a:pt x="260570" y="9969"/>
                </a:lnTo>
                <a:lnTo>
                  <a:pt x="209491" y="26957"/>
                </a:lnTo>
                <a:lnTo>
                  <a:pt x="162327" y="51393"/>
                </a:lnTo>
                <a:lnTo>
                  <a:pt x="119785" y="82572"/>
                </a:lnTo>
                <a:lnTo>
                  <a:pt x="82572" y="119785"/>
                </a:lnTo>
                <a:lnTo>
                  <a:pt x="51393" y="162327"/>
                </a:lnTo>
                <a:lnTo>
                  <a:pt x="26957" y="209491"/>
                </a:lnTo>
                <a:lnTo>
                  <a:pt x="9969" y="260570"/>
                </a:lnTo>
                <a:lnTo>
                  <a:pt x="1137" y="314857"/>
                </a:lnTo>
                <a:lnTo>
                  <a:pt x="0" y="342983"/>
                </a:lnTo>
                <a:lnTo>
                  <a:pt x="0" y="3619542"/>
                </a:lnTo>
                <a:lnTo>
                  <a:pt x="4489" y="3675168"/>
                </a:lnTo>
                <a:lnTo>
                  <a:pt x="17488" y="3727939"/>
                </a:lnTo>
                <a:lnTo>
                  <a:pt x="38288" y="3777149"/>
                </a:lnTo>
                <a:lnTo>
                  <a:pt x="66184" y="3822090"/>
                </a:lnTo>
                <a:lnTo>
                  <a:pt x="100468" y="3862056"/>
                </a:lnTo>
                <a:lnTo>
                  <a:pt x="140434" y="3896340"/>
                </a:lnTo>
                <a:lnTo>
                  <a:pt x="185375" y="3924236"/>
                </a:lnTo>
                <a:lnTo>
                  <a:pt x="234585" y="3945036"/>
                </a:lnTo>
                <a:lnTo>
                  <a:pt x="287356" y="3958035"/>
                </a:lnTo>
                <a:lnTo>
                  <a:pt x="342983" y="3962525"/>
                </a:lnTo>
                <a:lnTo>
                  <a:pt x="5667391" y="3962525"/>
                </a:lnTo>
                <a:lnTo>
                  <a:pt x="5723017" y="3958035"/>
                </a:lnTo>
                <a:lnTo>
                  <a:pt x="5775788" y="3945036"/>
                </a:lnTo>
                <a:lnTo>
                  <a:pt x="5824998" y="3924236"/>
                </a:lnTo>
                <a:lnTo>
                  <a:pt x="5869939" y="3896340"/>
                </a:lnTo>
                <a:lnTo>
                  <a:pt x="5909905" y="3862056"/>
                </a:lnTo>
                <a:lnTo>
                  <a:pt x="5944190" y="3822090"/>
                </a:lnTo>
                <a:lnTo>
                  <a:pt x="5972085" y="3777149"/>
                </a:lnTo>
                <a:lnTo>
                  <a:pt x="5992886" y="3727939"/>
                </a:lnTo>
                <a:lnTo>
                  <a:pt x="6005884" y="3675168"/>
                </a:lnTo>
                <a:lnTo>
                  <a:pt x="6010374" y="3619542"/>
                </a:lnTo>
                <a:lnTo>
                  <a:pt x="6010374" y="342983"/>
                </a:lnTo>
                <a:lnTo>
                  <a:pt x="6005884" y="287356"/>
                </a:lnTo>
                <a:lnTo>
                  <a:pt x="5992886" y="234585"/>
                </a:lnTo>
                <a:lnTo>
                  <a:pt x="5972085" y="185375"/>
                </a:lnTo>
                <a:lnTo>
                  <a:pt x="5944190" y="140434"/>
                </a:lnTo>
                <a:lnTo>
                  <a:pt x="5909905" y="100468"/>
                </a:lnTo>
                <a:lnTo>
                  <a:pt x="5869939" y="66184"/>
                </a:lnTo>
                <a:lnTo>
                  <a:pt x="5824998" y="38288"/>
                </a:lnTo>
                <a:lnTo>
                  <a:pt x="5775788" y="17488"/>
                </a:lnTo>
                <a:lnTo>
                  <a:pt x="5723017" y="4489"/>
                </a:lnTo>
                <a:lnTo>
                  <a:pt x="5667391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86908" y="2267710"/>
            <a:ext cx="6010374" cy="3962525"/>
          </a:xfrm>
          <a:custGeom>
            <a:avLst/>
            <a:gdLst/>
            <a:ahLst/>
            <a:cxnLst/>
            <a:rect l="l" t="t" r="r" b="b"/>
            <a:pathLst>
              <a:path w="6010374" h="3962525">
                <a:moveTo>
                  <a:pt x="0" y="342983"/>
                </a:moveTo>
                <a:lnTo>
                  <a:pt x="4489" y="287356"/>
                </a:lnTo>
                <a:lnTo>
                  <a:pt x="17488" y="234585"/>
                </a:lnTo>
                <a:lnTo>
                  <a:pt x="38288" y="185375"/>
                </a:lnTo>
                <a:lnTo>
                  <a:pt x="66184" y="140434"/>
                </a:lnTo>
                <a:lnTo>
                  <a:pt x="100468" y="100468"/>
                </a:lnTo>
                <a:lnTo>
                  <a:pt x="140434" y="66184"/>
                </a:lnTo>
                <a:lnTo>
                  <a:pt x="185375" y="38288"/>
                </a:lnTo>
                <a:lnTo>
                  <a:pt x="234585" y="17488"/>
                </a:lnTo>
                <a:lnTo>
                  <a:pt x="287356" y="4489"/>
                </a:lnTo>
                <a:lnTo>
                  <a:pt x="342983" y="0"/>
                </a:lnTo>
                <a:lnTo>
                  <a:pt x="5667391" y="0"/>
                </a:lnTo>
                <a:lnTo>
                  <a:pt x="5723017" y="4489"/>
                </a:lnTo>
                <a:lnTo>
                  <a:pt x="5775788" y="17488"/>
                </a:lnTo>
                <a:lnTo>
                  <a:pt x="5824998" y="38288"/>
                </a:lnTo>
                <a:lnTo>
                  <a:pt x="5869939" y="66184"/>
                </a:lnTo>
                <a:lnTo>
                  <a:pt x="5909905" y="100468"/>
                </a:lnTo>
                <a:lnTo>
                  <a:pt x="5944190" y="140434"/>
                </a:lnTo>
                <a:lnTo>
                  <a:pt x="5972085" y="185375"/>
                </a:lnTo>
                <a:lnTo>
                  <a:pt x="5992886" y="234585"/>
                </a:lnTo>
                <a:lnTo>
                  <a:pt x="6005884" y="287356"/>
                </a:lnTo>
                <a:lnTo>
                  <a:pt x="6010374" y="342983"/>
                </a:lnTo>
                <a:lnTo>
                  <a:pt x="6010374" y="3619542"/>
                </a:lnTo>
                <a:lnTo>
                  <a:pt x="6005884" y="3675168"/>
                </a:lnTo>
                <a:lnTo>
                  <a:pt x="5992886" y="3727939"/>
                </a:lnTo>
                <a:lnTo>
                  <a:pt x="5972085" y="3777149"/>
                </a:lnTo>
                <a:lnTo>
                  <a:pt x="5944190" y="3822090"/>
                </a:lnTo>
                <a:lnTo>
                  <a:pt x="5909905" y="3862056"/>
                </a:lnTo>
                <a:lnTo>
                  <a:pt x="5869939" y="3896340"/>
                </a:lnTo>
                <a:lnTo>
                  <a:pt x="5824998" y="3924236"/>
                </a:lnTo>
                <a:lnTo>
                  <a:pt x="5775788" y="3945036"/>
                </a:lnTo>
                <a:lnTo>
                  <a:pt x="5723017" y="3958035"/>
                </a:lnTo>
                <a:lnTo>
                  <a:pt x="5667391" y="3962525"/>
                </a:lnTo>
                <a:lnTo>
                  <a:pt x="342983" y="3962525"/>
                </a:lnTo>
                <a:lnTo>
                  <a:pt x="287356" y="3958035"/>
                </a:lnTo>
                <a:lnTo>
                  <a:pt x="234585" y="3945036"/>
                </a:lnTo>
                <a:lnTo>
                  <a:pt x="185375" y="3924236"/>
                </a:lnTo>
                <a:lnTo>
                  <a:pt x="140434" y="3896340"/>
                </a:lnTo>
                <a:lnTo>
                  <a:pt x="100468" y="3862056"/>
                </a:lnTo>
                <a:lnTo>
                  <a:pt x="66184" y="3822090"/>
                </a:lnTo>
                <a:lnTo>
                  <a:pt x="38288" y="3777149"/>
                </a:lnTo>
                <a:lnTo>
                  <a:pt x="17488" y="3727939"/>
                </a:lnTo>
                <a:lnTo>
                  <a:pt x="4489" y="3675168"/>
                </a:lnTo>
                <a:lnTo>
                  <a:pt x="0" y="3619542"/>
                </a:lnTo>
                <a:lnTo>
                  <a:pt x="0" y="342983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816" y="2267710"/>
            <a:ext cx="6010374" cy="3962525"/>
          </a:xfrm>
          <a:custGeom>
            <a:avLst/>
            <a:gdLst/>
            <a:ahLst/>
            <a:cxnLst/>
            <a:rect l="l" t="t" r="r" b="b"/>
            <a:pathLst>
              <a:path w="6010374" h="3962525">
                <a:moveTo>
                  <a:pt x="5667391" y="0"/>
                </a:moveTo>
                <a:lnTo>
                  <a:pt x="342993" y="0"/>
                </a:lnTo>
                <a:lnTo>
                  <a:pt x="314863" y="1137"/>
                </a:lnTo>
                <a:lnTo>
                  <a:pt x="260569" y="9969"/>
                </a:lnTo>
                <a:lnTo>
                  <a:pt x="209486" y="26957"/>
                </a:lnTo>
                <a:lnTo>
                  <a:pt x="162321" y="51393"/>
                </a:lnTo>
                <a:lnTo>
                  <a:pt x="119778" y="82572"/>
                </a:lnTo>
                <a:lnTo>
                  <a:pt x="82566" y="119785"/>
                </a:lnTo>
                <a:lnTo>
                  <a:pt x="51389" y="162327"/>
                </a:lnTo>
                <a:lnTo>
                  <a:pt x="26954" y="209491"/>
                </a:lnTo>
                <a:lnTo>
                  <a:pt x="9968" y="260570"/>
                </a:lnTo>
                <a:lnTo>
                  <a:pt x="1137" y="314857"/>
                </a:lnTo>
                <a:lnTo>
                  <a:pt x="0" y="342983"/>
                </a:lnTo>
                <a:lnTo>
                  <a:pt x="0" y="3619542"/>
                </a:lnTo>
                <a:lnTo>
                  <a:pt x="4489" y="3675168"/>
                </a:lnTo>
                <a:lnTo>
                  <a:pt x="17486" y="3727939"/>
                </a:lnTo>
                <a:lnTo>
                  <a:pt x="38285" y="3777149"/>
                </a:lnTo>
                <a:lnTo>
                  <a:pt x="66179" y="3822090"/>
                </a:lnTo>
                <a:lnTo>
                  <a:pt x="100462" y="3862056"/>
                </a:lnTo>
                <a:lnTo>
                  <a:pt x="140427" y="3896340"/>
                </a:lnTo>
                <a:lnTo>
                  <a:pt x="185370" y="3924236"/>
                </a:lnTo>
                <a:lnTo>
                  <a:pt x="234582" y="3945036"/>
                </a:lnTo>
                <a:lnTo>
                  <a:pt x="287359" y="3958035"/>
                </a:lnTo>
                <a:lnTo>
                  <a:pt x="342993" y="3962525"/>
                </a:lnTo>
                <a:lnTo>
                  <a:pt x="5667391" y="3962525"/>
                </a:lnTo>
                <a:lnTo>
                  <a:pt x="5723017" y="3958035"/>
                </a:lnTo>
                <a:lnTo>
                  <a:pt x="5775788" y="3945036"/>
                </a:lnTo>
                <a:lnTo>
                  <a:pt x="5824998" y="3924236"/>
                </a:lnTo>
                <a:lnTo>
                  <a:pt x="5869939" y="3896340"/>
                </a:lnTo>
                <a:lnTo>
                  <a:pt x="5909905" y="3862056"/>
                </a:lnTo>
                <a:lnTo>
                  <a:pt x="5944190" y="3822090"/>
                </a:lnTo>
                <a:lnTo>
                  <a:pt x="5972085" y="3777149"/>
                </a:lnTo>
                <a:lnTo>
                  <a:pt x="5992886" y="3727939"/>
                </a:lnTo>
                <a:lnTo>
                  <a:pt x="6005884" y="3675168"/>
                </a:lnTo>
                <a:lnTo>
                  <a:pt x="6010374" y="3619542"/>
                </a:lnTo>
                <a:lnTo>
                  <a:pt x="6010374" y="342983"/>
                </a:lnTo>
                <a:lnTo>
                  <a:pt x="6005884" y="287356"/>
                </a:lnTo>
                <a:lnTo>
                  <a:pt x="5992886" y="234585"/>
                </a:lnTo>
                <a:lnTo>
                  <a:pt x="5972085" y="185375"/>
                </a:lnTo>
                <a:lnTo>
                  <a:pt x="5944190" y="140434"/>
                </a:lnTo>
                <a:lnTo>
                  <a:pt x="5909905" y="100468"/>
                </a:lnTo>
                <a:lnTo>
                  <a:pt x="5869939" y="66184"/>
                </a:lnTo>
                <a:lnTo>
                  <a:pt x="5824998" y="38288"/>
                </a:lnTo>
                <a:lnTo>
                  <a:pt x="5775788" y="17488"/>
                </a:lnTo>
                <a:lnTo>
                  <a:pt x="5723017" y="4489"/>
                </a:lnTo>
                <a:lnTo>
                  <a:pt x="5667391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816" y="2267710"/>
            <a:ext cx="6010374" cy="3962525"/>
          </a:xfrm>
          <a:custGeom>
            <a:avLst/>
            <a:gdLst/>
            <a:ahLst/>
            <a:cxnLst/>
            <a:rect l="l" t="t" r="r" b="b"/>
            <a:pathLst>
              <a:path w="6010374" h="3962525">
                <a:moveTo>
                  <a:pt x="0" y="342983"/>
                </a:moveTo>
                <a:lnTo>
                  <a:pt x="4489" y="287356"/>
                </a:lnTo>
                <a:lnTo>
                  <a:pt x="17486" y="234585"/>
                </a:lnTo>
                <a:lnTo>
                  <a:pt x="38285" y="185375"/>
                </a:lnTo>
                <a:lnTo>
                  <a:pt x="66179" y="140434"/>
                </a:lnTo>
                <a:lnTo>
                  <a:pt x="100462" y="100468"/>
                </a:lnTo>
                <a:lnTo>
                  <a:pt x="140427" y="66184"/>
                </a:lnTo>
                <a:lnTo>
                  <a:pt x="185370" y="38288"/>
                </a:lnTo>
                <a:lnTo>
                  <a:pt x="234582" y="17488"/>
                </a:lnTo>
                <a:lnTo>
                  <a:pt x="287359" y="4489"/>
                </a:lnTo>
                <a:lnTo>
                  <a:pt x="342993" y="0"/>
                </a:lnTo>
                <a:lnTo>
                  <a:pt x="5667391" y="0"/>
                </a:lnTo>
                <a:lnTo>
                  <a:pt x="5723017" y="4489"/>
                </a:lnTo>
                <a:lnTo>
                  <a:pt x="5775788" y="17488"/>
                </a:lnTo>
                <a:lnTo>
                  <a:pt x="5824998" y="38288"/>
                </a:lnTo>
                <a:lnTo>
                  <a:pt x="5869939" y="66184"/>
                </a:lnTo>
                <a:lnTo>
                  <a:pt x="5909905" y="100468"/>
                </a:lnTo>
                <a:lnTo>
                  <a:pt x="5944190" y="140434"/>
                </a:lnTo>
                <a:lnTo>
                  <a:pt x="5972085" y="185375"/>
                </a:lnTo>
                <a:lnTo>
                  <a:pt x="5992886" y="234585"/>
                </a:lnTo>
                <a:lnTo>
                  <a:pt x="6005884" y="287356"/>
                </a:lnTo>
                <a:lnTo>
                  <a:pt x="6010374" y="342983"/>
                </a:lnTo>
                <a:lnTo>
                  <a:pt x="6010374" y="3619542"/>
                </a:lnTo>
                <a:lnTo>
                  <a:pt x="6005884" y="3675168"/>
                </a:lnTo>
                <a:lnTo>
                  <a:pt x="5992886" y="3727939"/>
                </a:lnTo>
                <a:lnTo>
                  <a:pt x="5972085" y="3777149"/>
                </a:lnTo>
                <a:lnTo>
                  <a:pt x="5944190" y="3822090"/>
                </a:lnTo>
                <a:lnTo>
                  <a:pt x="5909905" y="3862056"/>
                </a:lnTo>
                <a:lnTo>
                  <a:pt x="5869939" y="3896340"/>
                </a:lnTo>
                <a:lnTo>
                  <a:pt x="5824998" y="3924236"/>
                </a:lnTo>
                <a:lnTo>
                  <a:pt x="5775788" y="3945036"/>
                </a:lnTo>
                <a:lnTo>
                  <a:pt x="5723017" y="3958035"/>
                </a:lnTo>
                <a:lnTo>
                  <a:pt x="5667391" y="3962525"/>
                </a:lnTo>
                <a:lnTo>
                  <a:pt x="342993" y="3962525"/>
                </a:lnTo>
                <a:lnTo>
                  <a:pt x="287359" y="3958035"/>
                </a:lnTo>
                <a:lnTo>
                  <a:pt x="234582" y="3945036"/>
                </a:lnTo>
                <a:lnTo>
                  <a:pt x="185370" y="3924236"/>
                </a:lnTo>
                <a:lnTo>
                  <a:pt x="140427" y="3896340"/>
                </a:lnTo>
                <a:lnTo>
                  <a:pt x="100462" y="3862056"/>
                </a:lnTo>
                <a:lnTo>
                  <a:pt x="66179" y="3822090"/>
                </a:lnTo>
                <a:lnTo>
                  <a:pt x="38285" y="3777149"/>
                </a:lnTo>
                <a:lnTo>
                  <a:pt x="17486" y="3727939"/>
                </a:lnTo>
                <a:lnTo>
                  <a:pt x="4489" y="3675168"/>
                </a:lnTo>
                <a:lnTo>
                  <a:pt x="0" y="3619542"/>
                </a:lnTo>
                <a:lnTo>
                  <a:pt x="0" y="342983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6816" y="6771722"/>
            <a:ext cx="6010374" cy="4052982"/>
          </a:xfrm>
          <a:custGeom>
            <a:avLst/>
            <a:gdLst/>
            <a:ahLst/>
            <a:cxnLst/>
            <a:rect l="l" t="t" r="r" b="b"/>
            <a:pathLst>
              <a:path w="6010374" h="4052982">
                <a:moveTo>
                  <a:pt x="5662470" y="0"/>
                </a:moveTo>
                <a:lnTo>
                  <a:pt x="347945" y="0"/>
                </a:lnTo>
                <a:lnTo>
                  <a:pt x="319409" y="1153"/>
                </a:lnTo>
                <a:lnTo>
                  <a:pt x="264332" y="10112"/>
                </a:lnTo>
                <a:lnTo>
                  <a:pt x="212512" y="27343"/>
                </a:lnTo>
                <a:lnTo>
                  <a:pt x="164665" y="52130"/>
                </a:lnTo>
                <a:lnTo>
                  <a:pt x="121509" y="83755"/>
                </a:lnTo>
                <a:lnTo>
                  <a:pt x="83759" y="121502"/>
                </a:lnTo>
                <a:lnTo>
                  <a:pt x="52131" y="164654"/>
                </a:lnTo>
                <a:lnTo>
                  <a:pt x="27344" y="212494"/>
                </a:lnTo>
                <a:lnTo>
                  <a:pt x="10112" y="264306"/>
                </a:lnTo>
                <a:lnTo>
                  <a:pt x="1153" y="319373"/>
                </a:lnTo>
                <a:lnTo>
                  <a:pt x="0" y="347904"/>
                </a:lnTo>
                <a:lnTo>
                  <a:pt x="0" y="3705036"/>
                </a:lnTo>
                <a:lnTo>
                  <a:pt x="4554" y="3761473"/>
                </a:lnTo>
                <a:lnTo>
                  <a:pt x="17739" y="3815011"/>
                </a:lnTo>
                <a:lnTo>
                  <a:pt x="38838" y="3864934"/>
                </a:lnTo>
                <a:lnTo>
                  <a:pt x="67135" y="3910526"/>
                </a:lnTo>
                <a:lnTo>
                  <a:pt x="101913" y="3951068"/>
                </a:lnTo>
                <a:lnTo>
                  <a:pt x="142456" y="3985847"/>
                </a:lnTo>
                <a:lnTo>
                  <a:pt x="188047" y="4014144"/>
                </a:lnTo>
                <a:lnTo>
                  <a:pt x="237970" y="4035243"/>
                </a:lnTo>
                <a:lnTo>
                  <a:pt x="291508" y="4048428"/>
                </a:lnTo>
                <a:lnTo>
                  <a:pt x="347945" y="4052982"/>
                </a:lnTo>
                <a:lnTo>
                  <a:pt x="5662470" y="4052982"/>
                </a:lnTo>
                <a:lnTo>
                  <a:pt x="5718896" y="4048428"/>
                </a:lnTo>
                <a:lnTo>
                  <a:pt x="5772425" y="4035243"/>
                </a:lnTo>
                <a:lnTo>
                  <a:pt x="5822341" y="4014144"/>
                </a:lnTo>
                <a:lnTo>
                  <a:pt x="5867927" y="3985847"/>
                </a:lnTo>
                <a:lnTo>
                  <a:pt x="5908466" y="3951068"/>
                </a:lnTo>
                <a:lnTo>
                  <a:pt x="5943241" y="3910526"/>
                </a:lnTo>
                <a:lnTo>
                  <a:pt x="5971537" y="3864934"/>
                </a:lnTo>
                <a:lnTo>
                  <a:pt x="5992635" y="3815011"/>
                </a:lnTo>
                <a:lnTo>
                  <a:pt x="6005820" y="3761473"/>
                </a:lnTo>
                <a:lnTo>
                  <a:pt x="6010374" y="3705036"/>
                </a:lnTo>
                <a:lnTo>
                  <a:pt x="6010374" y="347904"/>
                </a:lnTo>
                <a:lnTo>
                  <a:pt x="6005820" y="291478"/>
                </a:lnTo>
                <a:lnTo>
                  <a:pt x="5992635" y="237949"/>
                </a:lnTo>
                <a:lnTo>
                  <a:pt x="5971537" y="188033"/>
                </a:lnTo>
                <a:lnTo>
                  <a:pt x="5943241" y="142447"/>
                </a:lnTo>
                <a:lnTo>
                  <a:pt x="5908466" y="101908"/>
                </a:lnTo>
                <a:lnTo>
                  <a:pt x="5867927" y="67132"/>
                </a:lnTo>
                <a:lnTo>
                  <a:pt x="5822341" y="38837"/>
                </a:lnTo>
                <a:lnTo>
                  <a:pt x="5772425" y="17738"/>
                </a:lnTo>
                <a:lnTo>
                  <a:pt x="5718896" y="4554"/>
                </a:lnTo>
                <a:lnTo>
                  <a:pt x="5662470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816" y="6771722"/>
            <a:ext cx="6010374" cy="4052982"/>
          </a:xfrm>
          <a:custGeom>
            <a:avLst/>
            <a:gdLst/>
            <a:ahLst/>
            <a:cxnLst/>
            <a:rect l="l" t="t" r="r" b="b"/>
            <a:pathLst>
              <a:path w="6010374" h="4052982">
                <a:moveTo>
                  <a:pt x="0" y="347904"/>
                </a:moveTo>
                <a:lnTo>
                  <a:pt x="4554" y="291478"/>
                </a:lnTo>
                <a:lnTo>
                  <a:pt x="17739" y="237949"/>
                </a:lnTo>
                <a:lnTo>
                  <a:pt x="38838" y="188033"/>
                </a:lnTo>
                <a:lnTo>
                  <a:pt x="67135" y="142447"/>
                </a:lnTo>
                <a:lnTo>
                  <a:pt x="101913" y="101908"/>
                </a:lnTo>
                <a:lnTo>
                  <a:pt x="142456" y="67132"/>
                </a:lnTo>
                <a:lnTo>
                  <a:pt x="188047" y="38837"/>
                </a:lnTo>
                <a:lnTo>
                  <a:pt x="237970" y="17738"/>
                </a:lnTo>
                <a:lnTo>
                  <a:pt x="291508" y="4554"/>
                </a:lnTo>
                <a:lnTo>
                  <a:pt x="347945" y="0"/>
                </a:lnTo>
                <a:lnTo>
                  <a:pt x="5662470" y="0"/>
                </a:lnTo>
                <a:lnTo>
                  <a:pt x="5718896" y="4554"/>
                </a:lnTo>
                <a:lnTo>
                  <a:pt x="5772425" y="17738"/>
                </a:lnTo>
                <a:lnTo>
                  <a:pt x="5822341" y="38837"/>
                </a:lnTo>
                <a:lnTo>
                  <a:pt x="5867927" y="67132"/>
                </a:lnTo>
                <a:lnTo>
                  <a:pt x="5908466" y="101908"/>
                </a:lnTo>
                <a:lnTo>
                  <a:pt x="5943241" y="142447"/>
                </a:lnTo>
                <a:lnTo>
                  <a:pt x="5971537" y="188033"/>
                </a:lnTo>
                <a:lnTo>
                  <a:pt x="5992635" y="237949"/>
                </a:lnTo>
                <a:lnTo>
                  <a:pt x="6005820" y="291478"/>
                </a:lnTo>
                <a:lnTo>
                  <a:pt x="6010374" y="347904"/>
                </a:lnTo>
                <a:lnTo>
                  <a:pt x="6010374" y="3705036"/>
                </a:lnTo>
                <a:lnTo>
                  <a:pt x="6005820" y="3761473"/>
                </a:lnTo>
                <a:lnTo>
                  <a:pt x="5992635" y="3815011"/>
                </a:lnTo>
                <a:lnTo>
                  <a:pt x="5971537" y="3864934"/>
                </a:lnTo>
                <a:lnTo>
                  <a:pt x="5943241" y="3910526"/>
                </a:lnTo>
                <a:lnTo>
                  <a:pt x="5908466" y="3951068"/>
                </a:lnTo>
                <a:lnTo>
                  <a:pt x="5867927" y="3985847"/>
                </a:lnTo>
                <a:lnTo>
                  <a:pt x="5822341" y="4014144"/>
                </a:lnTo>
                <a:lnTo>
                  <a:pt x="5772425" y="4035243"/>
                </a:lnTo>
                <a:lnTo>
                  <a:pt x="5718896" y="4048428"/>
                </a:lnTo>
                <a:lnTo>
                  <a:pt x="5662470" y="4052982"/>
                </a:lnTo>
                <a:lnTo>
                  <a:pt x="347945" y="4052982"/>
                </a:lnTo>
                <a:lnTo>
                  <a:pt x="291508" y="4048428"/>
                </a:lnTo>
                <a:lnTo>
                  <a:pt x="237970" y="4035243"/>
                </a:lnTo>
                <a:lnTo>
                  <a:pt x="188047" y="4014144"/>
                </a:lnTo>
                <a:lnTo>
                  <a:pt x="142456" y="3985847"/>
                </a:lnTo>
                <a:lnTo>
                  <a:pt x="101913" y="3951068"/>
                </a:lnTo>
                <a:lnTo>
                  <a:pt x="67135" y="3910526"/>
                </a:lnTo>
                <a:lnTo>
                  <a:pt x="38838" y="3864934"/>
                </a:lnTo>
                <a:lnTo>
                  <a:pt x="17739" y="3815011"/>
                </a:lnTo>
                <a:lnTo>
                  <a:pt x="4554" y="3761473"/>
                </a:lnTo>
                <a:lnTo>
                  <a:pt x="0" y="3705036"/>
                </a:lnTo>
                <a:lnTo>
                  <a:pt x="0" y="347904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46862" y="6771722"/>
            <a:ext cx="6010374" cy="4052982"/>
          </a:xfrm>
          <a:custGeom>
            <a:avLst/>
            <a:gdLst/>
            <a:ahLst/>
            <a:cxnLst/>
            <a:rect l="l" t="t" r="r" b="b"/>
            <a:pathLst>
              <a:path w="6010374" h="4052982">
                <a:moveTo>
                  <a:pt x="5662470" y="0"/>
                </a:moveTo>
                <a:lnTo>
                  <a:pt x="347904" y="0"/>
                </a:lnTo>
                <a:lnTo>
                  <a:pt x="319373" y="1153"/>
                </a:lnTo>
                <a:lnTo>
                  <a:pt x="264306" y="10112"/>
                </a:lnTo>
                <a:lnTo>
                  <a:pt x="212494" y="27343"/>
                </a:lnTo>
                <a:lnTo>
                  <a:pt x="164654" y="52130"/>
                </a:lnTo>
                <a:lnTo>
                  <a:pt x="121502" y="83755"/>
                </a:lnTo>
                <a:lnTo>
                  <a:pt x="83755" y="121502"/>
                </a:lnTo>
                <a:lnTo>
                  <a:pt x="52130" y="164654"/>
                </a:lnTo>
                <a:lnTo>
                  <a:pt x="27343" y="212494"/>
                </a:lnTo>
                <a:lnTo>
                  <a:pt x="10112" y="264306"/>
                </a:lnTo>
                <a:lnTo>
                  <a:pt x="1153" y="319373"/>
                </a:lnTo>
                <a:lnTo>
                  <a:pt x="0" y="347904"/>
                </a:lnTo>
                <a:lnTo>
                  <a:pt x="0" y="3705036"/>
                </a:lnTo>
                <a:lnTo>
                  <a:pt x="4554" y="3761473"/>
                </a:lnTo>
                <a:lnTo>
                  <a:pt x="17738" y="3815011"/>
                </a:lnTo>
                <a:lnTo>
                  <a:pt x="38837" y="3864934"/>
                </a:lnTo>
                <a:lnTo>
                  <a:pt x="67132" y="3910526"/>
                </a:lnTo>
                <a:lnTo>
                  <a:pt x="101908" y="3951068"/>
                </a:lnTo>
                <a:lnTo>
                  <a:pt x="142447" y="3985847"/>
                </a:lnTo>
                <a:lnTo>
                  <a:pt x="188033" y="4014144"/>
                </a:lnTo>
                <a:lnTo>
                  <a:pt x="237949" y="4035243"/>
                </a:lnTo>
                <a:lnTo>
                  <a:pt x="291478" y="4048428"/>
                </a:lnTo>
                <a:lnTo>
                  <a:pt x="347904" y="4052982"/>
                </a:lnTo>
                <a:lnTo>
                  <a:pt x="5662470" y="4052982"/>
                </a:lnTo>
                <a:lnTo>
                  <a:pt x="5718896" y="4048428"/>
                </a:lnTo>
                <a:lnTo>
                  <a:pt x="5772425" y="4035243"/>
                </a:lnTo>
                <a:lnTo>
                  <a:pt x="5822341" y="4014144"/>
                </a:lnTo>
                <a:lnTo>
                  <a:pt x="5867927" y="3985847"/>
                </a:lnTo>
                <a:lnTo>
                  <a:pt x="5908466" y="3951068"/>
                </a:lnTo>
                <a:lnTo>
                  <a:pt x="5943241" y="3910526"/>
                </a:lnTo>
                <a:lnTo>
                  <a:pt x="5971537" y="3864934"/>
                </a:lnTo>
                <a:lnTo>
                  <a:pt x="5992635" y="3815011"/>
                </a:lnTo>
                <a:lnTo>
                  <a:pt x="6005820" y="3761473"/>
                </a:lnTo>
                <a:lnTo>
                  <a:pt x="6010374" y="3705036"/>
                </a:lnTo>
                <a:lnTo>
                  <a:pt x="6010374" y="347904"/>
                </a:lnTo>
                <a:lnTo>
                  <a:pt x="6005820" y="291478"/>
                </a:lnTo>
                <a:lnTo>
                  <a:pt x="5992635" y="237949"/>
                </a:lnTo>
                <a:lnTo>
                  <a:pt x="5971537" y="188033"/>
                </a:lnTo>
                <a:lnTo>
                  <a:pt x="5943241" y="142447"/>
                </a:lnTo>
                <a:lnTo>
                  <a:pt x="5908466" y="101908"/>
                </a:lnTo>
                <a:lnTo>
                  <a:pt x="5867927" y="67132"/>
                </a:lnTo>
                <a:lnTo>
                  <a:pt x="5822341" y="38837"/>
                </a:lnTo>
                <a:lnTo>
                  <a:pt x="5772425" y="17738"/>
                </a:lnTo>
                <a:lnTo>
                  <a:pt x="5718896" y="4554"/>
                </a:lnTo>
                <a:lnTo>
                  <a:pt x="5662470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46862" y="6771722"/>
            <a:ext cx="6010374" cy="4052982"/>
          </a:xfrm>
          <a:custGeom>
            <a:avLst/>
            <a:gdLst/>
            <a:ahLst/>
            <a:cxnLst/>
            <a:rect l="l" t="t" r="r" b="b"/>
            <a:pathLst>
              <a:path w="6010374" h="4052982">
                <a:moveTo>
                  <a:pt x="0" y="347904"/>
                </a:moveTo>
                <a:lnTo>
                  <a:pt x="4554" y="291478"/>
                </a:lnTo>
                <a:lnTo>
                  <a:pt x="17738" y="237949"/>
                </a:lnTo>
                <a:lnTo>
                  <a:pt x="38837" y="188033"/>
                </a:lnTo>
                <a:lnTo>
                  <a:pt x="67132" y="142447"/>
                </a:lnTo>
                <a:lnTo>
                  <a:pt x="101908" y="101908"/>
                </a:lnTo>
                <a:lnTo>
                  <a:pt x="142447" y="67132"/>
                </a:lnTo>
                <a:lnTo>
                  <a:pt x="188033" y="38837"/>
                </a:lnTo>
                <a:lnTo>
                  <a:pt x="237949" y="17738"/>
                </a:lnTo>
                <a:lnTo>
                  <a:pt x="291478" y="4554"/>
                </a:lnTo>
                <a:lnTo>
                  <a:pt x="347904" y="0"/>
                </a:lnTo>
                <a:lnTo>
                  <a:pt x="5662470" y="0"/>
                </a:lnTo>
                <a:lnTo>
                  <a:pt x="5718896" y="4554"/>
                </a:lnTo>
                <a:lnTo>
                  <a:pt x="5772425" y="17738"/>
                </a:lnTo>
                <a:lnTo>
                  <a:pt x="5822341" y="38837"/>
                </a:lnTo>
                <a:lnTo>
                  <a:pt x="5867927" y="67132"/>
                </a:lnTo>
                <a:lnTo>
                  <a:pt x="5908466" y="101908"/>
                </a:lnTo>
                <a:lnTo>
                  <a:pt x="5943241" y="142447"/>
                </a:lnTo>
                <a:lnTo>
                  <a:pt x="5971537" y="188033"/>
                </a:lnTo>
                <a:lnTo>
                  <a:pt x="5992635" y="237949"/>
                </a:lnTo>
                <a:lnTo>
                  <a:pt x="6005820" y="291478"/>
                </a:lnTo>
                <a:lnTo>
                  <a:pt x="6010374" y="347904"/>
                </a:lnTo>
                <a:lnTo>
                  <a:pt x="6010374" y="3705036"/>
                </a:lnTo>
                <a:lnTo>
                  <a:pt x="6005820" y="3761473"/>
                </a:lnTo>
                <a:lnTo>
                  <a:pt x="5992635" y="3815011"/>
                </a:lnTo>
                <a:lnTo>
                  <a:pt x="5971537" y="3864934"/>
                </a:lnTo>
                <a:lnTo>
                  <a:pt x="5943241" y="3910526"/>
                </a:lnTo>
                <a:lnTo>
                  <a:pt x="5908466" y="3951068"/>
                </a:lnTo>
                <a:lnTo>
                  <a:pt x="5867927" y="3985847"/>
                </a:lnTo>
                <a:lnTo>
                  <a:pt x="5822341" y="4014144"/>
                </a:lnTo>
                <a:lnTo>
                  <a:pt x="5772425" y="4035243"/>
                </a:lnTo>
                <a:lnTo>
                  <a:pt x="5718896" y="4048428"/>
                </a:lnTo>
                <a:lnTo>
                  <a:pt x="5662470" y="4052982"/>
                </a:lnTo>
                <a:lnTo>
                  <a:pt x="347904" y="4052982"/>
                </a:lnTo>
                <a:lnTo>
                  <a:pt x="291478" y="4048428"/>
                </a:lnTo>
                <a:lnTo>
                  <a:pt x="237949" y="4035243"/>
                </a:lnTo>
                <a:lnTo>
                  <a:pt x="188033" y="4014144"/>
                </a:lnTo>
                <a:lnTo>
                  <a:pt x="142447" y="3985847"/>
                </a:lnTo>
                <a:lnTo>
                  <a:pt x="101908" y="3951068"/>
                </a:lnTo>
                <a:lnTo>
                  <a:pt x="67132" y="3910526"/>
                </a:lnTo>
                <a:lnTo>
                  <a:pt x="38837" y="3864934"/>
                </a:lnTo>
                <a:lnTo>
                  <a:pt x="17738" y="3815011"/>
                </a:lnTo>
                <a:lnTo>
                  <a:pt x="4554" y="3761473"/>
                </a:lnTo>
                <a:lnTo>
                  <a:pt x="0" y="3705036"/>
                </a:lnTo>
                <a:lnTo>
                  <a:pt x="0" y="347904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86908" y="6771722"/>
            <a:ext cx="6010374" cy="4052982"/>
          </a:xfrm>
          <a:custGeom>
            <a:avLst/>
            <a:gdLst/>
            <a:ahLst/>
            <a:cxnLst/>
            <a:rect l="l" t="t" r="r" b="b"/>
            <a:pathLst>
              <a:path w="6010374" h="4052982">
                <a:moveTo>
                  <a:pt x="5662470" y="0"/>
                </a:moveTo>
                <a:lnTo>
                  <a:pt x="347904" y="0"/>
                </a:lnTo>
                <a:lnTo>
                  <a:pt x="319373" y="1153"/>
                </a:lnTo>
                <a:lnTo>
                  <a:pt x="264306" y="10112"/>
                </a:lnTo>
                <a:lnTo>
                  <a:pt x="212494" y="27343"/>
                </a:lnTo>
                <a:lnTo>
                  <a:pt x="164654" y="52130"/>
                </a:lnTo>
                <a:lnTo>
                  <a:pt x="121502" y="83755"/>
                </a:lnTo>
                <a:lnTo>
                  <a:pt x="83755" y="121502"/>
                </a:lnTo>
                <a:lnTo>
                  <a:pt x="52130" y="164654"/>
                </a:lnTo>
                <a:lnTo>
                  <a:pt x="27343" y="212494"/>
                </a:lnTo>
                <a:lnTo>
                  <a:pt x="10112" y="264306"/>
                </a:lnTo>
                <a:lnTo>
                  <a:pt x="1153" y="319373"/>
                </a:lnTo>
                <a:lnTo>
                  <a:pt x="0" y="347904"/>
                </a:lnTo>
                <a:lnTo>
                  <a:pt x="0" y="3705036"/>
                </a:lnTo>
                <a:lnTo>
                  <a:pt x="4554" y="3761473"/>
                </a:lnTo>
                <a:lnTo>
                  <a:pt x="17738" y="3815011"/>
                </a:lnTo>
                <a:lnTo>
                  <a:pt x="38837" y="3864934"/>
                </a:lnTo>
                <a:lnTo>
                  <a:pt x="67132" y="3910526"/>
                </a:lnTo>
                <a:lnTo>
                  <a:pt x="101908" y="3951068"/>
                </a:lnTo>
                <a:lnTo>
                  <a:pt x="142447" y="3985847"/>
                </a:lnTo>
                <a:lnTo>
                  <a:pt x="188033" y="4014144"/>
                </a:lnTo>
                <a:lnTo>
                  <a:pt x="237949" y="4035243"/>
                </a:lnTo>
                <a:lnTo>
                  <a:pt x="291478" y="4048428"/>
                </a:lnTo>
                <a:lnTo>
                  <a:pt x="347904" y="4052982"/>
                </a:lnTo>
                <a:lnTo>
                  <a:pt x="5662470" y="4052982"/>
                </a:lnTo>
                <a:lnTo>
                  <a:pt x="5718896" y="4048428"/>
                </a:lnTo>
                <a:lnTo>
                  <a:pt x="5772425" y="4035243"/>
                </a:lnTo>
                <a:lnTo>
                  <a:pt x="5822341" y="4014144"/>
                </a:lnTo>
                <a:lnTo>
                  <a:pt x="5867927" y="3985847"/>
                </a:lnTo>
                <a:lnTo>
                  <a:pt x="5908466" y="3951068"/>
                </a:lnTo>
                <a:lnTo>
                  <a:pt x="5943241" y="3910526"/>
                </a:lnTo>
                <a:lnTo>
                  <a:pt x="5971537" y="3864934"/>
                </a:lnTo>
                <a:lnTo>
                  <a:pt x="5992635" y="3815011"/>
                </a:lnTo>
                <a:lnTo>
                  <a:pt x="6005820" y="3761473"/>
                </a:lnTo>
                <a:lnTo>
                  <a:pt x="6010374" y="3705036"/>
                </a:lnTo>
                <a:lnTo>
                  <a:pt x="6010374" y="347904"/>
                </a:lnTo>
                <a:lnTo>
                  <a:pt x="6005820" y="291478"/>
                </a:lnTo>
                <a:lnTo>
                  <a:pt x="5992635" y="237949"/>
                </a:lnTo>
                <a:lnTo>
                  <a:pt x="5971537" y="188033"/>
                </a:lnTo>
                <a:lnTo>
                  <a:pt x="5943241" y="142447"/>
                </a:lnTo>
                <a:lnTo>
                  <a:pt x="5908466" y="101908"/>
                </a:lnTo>
                <a:lnTo>
                  <a:pt x="5867927" y="67132"/>
                </a:lnTo>
                <a:lnTo>
                  <a:pt x="5822341" y="38837"/>
                </a:lnTo>
                <a:lnTo>
                  <a:pt x="5772425" y="17738"/>
                </a:lnTo>
                <a:lnTo>
                  <a:pt x="5718896" y="4554"/>
                </a:lnTo>
                <a:lnTo>
                  <a:pt x="5662470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86908" y="6771722"/>
            <a:ext cx="6010374" cy="4052982"/>
          </a:xfrm>
          <a:custGeom>
            <a:avLst/>
            <a:gdLst/>
            <a:ahLst/>
            <a:cxnLst/>
            <a:rect l="l" t="t" r="r" b="b"/>
            <a:pathLst>
              <a:path w="6010374" h="4052982">
                <a:moveTo>
                  <a:pt x="0" y="347904"/>
                </a:moveTo>
                <a:lnTo>
                  <a:pt x="4554" y="291478"/>
                </a:lnTo>
                <a:lnTo>
                  <a:pt x="17738" y="237949"/>
                </a:lnTo>
                <a:lnTo>
                  <a:pt x="38837" y="188033"/>
                </a:lnTo>
                <a:lnTo>
                  <a:pt x="67132" y="142447"/>
                </a:lnTo>
                <a:lnTo>
                  <a:pt x="101908" y="101908"/>
                </a:lnTo>
                <a:lnTo>
                  <a:pt x="142447" y="67132"/>
                </a:lnTo>
                <a:lnTo>
                  <a:pt x="188033" y="38837"/>
                </a:lnTo>
                <a:lnTo>
                  <a:pt x="237949" y="17738"/>
                </a:lnTo>
                <a:lnTo>
                  <a:pt x="291478" y="4554"/>
                </a:lnTo>
                <a:lnTo>
                  <a:pt x="347904" y="0"/>
                </a:lnTo>
                <a:lnTo>
                  <a:pt x="5662470" y="0"/>
                </a:lnTo>
                <a:lnTo>
                  <a:pt x="5718896" y="4554"/>
                </a:lnTo>
                <a:lnTo>
                  <a:pt x="5772425" y="17738"/>
                </a:lnTo>
                <a:lnTo>
                  <a:pt x="5822341" y="38837"/>
                </a:lnTo>
                <a:lnTo>
                  <a:pt x="5867927" y="67132"/>
                </a:lnTo>
                <a:lnTo>
                  <a:pt x="5908466" y="101908"/>
                </a:lnTo>
                <a:lnTo>
                  <a:pt x="5943241" y="142447"/>
                </a:lnTo>
                <a:lnTo>
                  <a:pt x="5971537" y="188033"/>
                </a:lnTo>
                <a:lnTo>
                  <a:pt x="5992635" y="237949"/>
                </a:lnTo>
                <a:lnTo>
                  <a:pt x="6005820" y="291478"/>
                </a:lnTo>
                <a:lnTo>
                  <a:pt x="6010374" y="347904"/>
                </a:lnTo>
                <a:lnTo>
                  <a:pt x="6010374" y="3705036"/>
                </a:lnTo>
                <a:lnTo>
                  <a:pt x="6005820" y="3761473"/>
                </a:lnTo>
                <a:lnTo>
                  <a:pt x="5992635" y="3815011"/>
                </a:lnTo>
                <a:lnTo>
                  <a:pt x="5971537" y="3864934"/>
                </a:lnTo>
                <a:lnTo>
                  <a:pt x="5943241" y="3910526"/>
                </a:lnTo>
                <a:lnTo>
                  <a:pt x="5908466" y="3951068"/>
                </a:lnTo>
                <a:lnTo>
                  <a:pt x="5867927" y="3985847"/>
                </a:lnTo>
                <a:lnTo>
                  <a:pt x="5822341" y="4014144"/>
                </a:lnTo>
                <a:lnTo>
                  <a:pt x="5772425" y="4035243"/>
                </a:lnTo>
                <a:lnTo>
                  <a:pt x="5718896" y="4048428"/>
                </a:lnTo>
                <a:lnTo>
                  <a:pt x="5662470" y="4052982"/>
                </a:lnTo>
                <a:lnTo>
                  <a:pt x="347904" y="4052982"/>
                </a:lnTo>
                <a:lnTo>
                  <a:pt x="291478" y="4048428"/>
                </a:lnTo>
                <a:lnTo>
                  <a:pt x="237949" y="4035243"/>
                </a:lnTo>
                <a:lnTo>
                  <a:pt x="188033" y="4014144"/>
                </a:lnTo>
                <a:lnTo>
                  <a:pt x="142447" y="3985847"/>
                </a:lnTo>
                <a:lnTo>
                  <a:pt x="101908" y="3951068"/>
                </a:lnTo>
                <a:lnTo>
                  <a:pt x="67132" y="3910526"/>
                </a:lnTo>
                <a:lnTo>
                  <a:pt x="38837" y="3864934"/>
                </a:lnTo>
                <a:lnTo>
                  <a:pt x="17738" y="3815011"/>
                </a:lnTo>
                <a:lnTo>
                  <a:pt x="4554" y="3761473"/>
                </a:lnTo>
                <a:lnTo>
                  <a:pt x="0" y="3705036"/>
                </a:lnTo>
                <a:lnTo>
                  <a:pt x="0" y="347904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46862" y="2267710"/>
            <a:ext cx="6010374" cy="3962525"/>
          </a:xfrm>
          <a:custGeom>
            <a:avLst/>
            <a:gdLst/>
            <a:ahLst/>
            <a:cxnLst/>
            <a:rect l="l" t="t" r="r" b="b"/>
            <a:pathLst>
              <a:path w="6010374" h="3962525">
                <a:moveTo>
                  <a:pt x="5667391" y="0"/>
                </a:moveTo>
                <a:lnTo>
                  <a:pt x="342983" y="0"/>
                </a:lnTo>
                <a:lnTo>
                  <a:pt x="314857" y="1137"/>
                </a:lnTo>
                <a:lnTo>
                  <a:pt x="260570" y="9969"/>
                </a:lnTo>
                <a:lnTo>
                  <a:pt x="209491" y="26957"/>
                </a:lnTo>
                <a:lnTo>
                  <a:pt x="162327" y="51393"/>
                </a:lnTo>
                <a:lnTo>
                  <a:pt x="119785" y="82572"/>
                </a:lnTo>
                <a:lnTo>
                  <a:pt x="82572" y="119785"/>
                </a:lnTo>
                <a:lnTo>
                  <a:pt x="51393" y="162327"/>
                </a:lnTo>
                <a:lnTo>
                  <a:pt x="26957" y="209491"/>
                </a:lnTo>
                <a:lnTo>
                  <a:pt x="9969" y="260570"/>
                </a:lnTo>
                <a:lnTo>
                  <a:pt x="1137" y="314857"/>
                </a:lnTo>
                <a:lnTo>
                  <a:pt x="0" y="342983"/>
                </a:lnTo>
                <a:lnTo>
                  <a:pt x="0" y="3619542"/>
                </a:lnTo>
                <a:lnTo>
                  <a:pt x="4489" y="3675168"/>
                </a:lnTo>
                <a:lnTo>
                  <a:pt x="17488" y="3727939"/>
                </a:lnTo>
                <a:lnTo>
                  <a:pt x="38288" y="3777149"/>
                </a:lnTo>
                <a:lnTo>
                  <a:pt x="66184" y="3822090"/>
                </a:lnTo>
                <a:lnTo>
                  <a:pt x="100468" y="3862056"/>
                </a:lnTo>
                <a:lnTo>
                  <a:pt x="140434" y="3896340"/>
                </a:lnTo>
                <a:lnTo>
                  <a:pt x="185375" y="3924236"/>
                </a:lnTo>
                <a:lnTo>
                  <a:pt x="234585" y="3945036"/>
                </a:lnTo>
                <a:lnTo>
                  <a:pt x="287356" y="3958035"/>
                </a:lnTo>
                <a:lnTo>
                  <a:pt x="342983" y="3962525"/>
                </a:lnTo>
                <a:lnTo>
                  <a:pt x="5667391" y="3962525"/>
                </a:lnTo>
                <a:lnTo>
                  <a:pt x="5723017" y="3958035"/>
                </a:lnTo>
                <a:lnTo>
                  <a:pt x="5775788" y="3945036"/>
                </a:lnTo>
                <a:lnTo>
                  <a:pt x="5824998" y="3924236"/>
                </a:lnTo>
                <a:lnTo>
                  <a:pt x="5869939" y="3896340"/>
                </a:lnTo>
                <a:lnTo>
                  <a:pt x="5909905" y="3862056"/>
                </a:lnTo>
                <a:lnTo>
                  <a:pt x="5944190" y="3822090"/>
                </a:lnTo>
                <a:lnTo>
                  <a:pt x="5972085" y="3777149"/>
                </a:lnTo>
                <a:lnTo>
                  <a:pt x="5992886" y="3727939"/>
                </a:lnTo>
                <a:lnTo>
                  <a:pt x="6005884" y="3675168"/>
                </a:lnTo>
                <a:lnTo>
                  <a:pt x="6010374" y="3619542"/>
                </a:lnTo>
                <a:lnTo>
                  <a:pt x="6010374" y="342983"/>
                </a:lnTo>
                <a:lnTo>
                  <a:pt x="6005884" y="287356"/>
                </a:lnTo>
                <a:lnTo>
                  <a:pt x="5992886" y="234585"/>
                </a:lnTo>
                <a:lnTo>
                  <a:pt x="5972085" y="185375"/>
                </a:lnTo>
                <a:lnTo>
                  <a:pt x="5944190" y="140434"/>
                </a:lnTo>
                <a:lnTo>
                  <a:pt x="5909905" y="100468"/>
                </a:lnTo>
                <a:lnTo>
                  <a:pt x="5869939" y="66184"/>
                </a:lnTo>
                <a:lnTo>
                  <a:pt x="5824998" y="38288"/>
                </a:lnTo>
                <a:lnTo>
                  <a:pt x="5775788" y="17488"/>
                </a:lnTo>
                <a:lnTo>
                  <a:pt x="5723017" y="4489"/>
                </a:lnTo>
                <a:lnTo>
                  <a:pt x="5667391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46862" y="2267710"/>
            <a:ext cx="6010374" cy="3962525"/>
          </a:xfrm>
          <a:custGeom>
            <a:avLst/>
            <a:gdLst/>
            <a:ahLst/>
            <a:cxnLst/>
            <a:rect l="l" t="t" r="r" b="b"/>
            <a:pathLst>
              <a:path w="6010374" h="3962525">
                <a:moveTo>
                  <a:pt x="0" y="342983"/>
                </a:moveTo>
                <a:lnTo>
                  <a:pt x="4489" y="287356"/>
                </a:lnTo>
                <a:lnTo>
                  <a:pt x="17488" y="234585"/>
                </a:lnTo>
                <a:lnTo>
                  <a:pt x="38288" y="185375"/>
                </a:lnTo>
                <a:lnTo>
                  <a:pt x="66184" y="140434"/>
                </a:lnTo>
                <a:lnTo>
                  <a:pt x="100468" y="100468"/>
                </a:lnTo>
                <a:lnTo>
                  <a:pt x="140434" y="66184"/>
                </a:lnTo>
                <a:lnTo>
                  <a:pt x="185375" y="38288"/>
                </a:lnTo>
                <a:lnTo>
                  <a:pt x="234585" y="17488"/>
                </a:lnTo>
                <a:lnTo>
                  <a:pt x="287356" y="4489"/>
                </a:lnTo>
                <a:lnTo>
                  <a:pt x="342983" y="0"/>
                </a:lnTo>
                <a:lnTo>
                  <a:pt x="5667391" y="0"/>
                </a:lnTo>
                <a:lnTo>
                  <a:pt x="5723017" y="4489"/>
                </a:lnTo>
                <a:lnTo>
                  <a:pt x="5775788" y="17488"/>
                </a:lnTo>
                <a:lnTo>
                  <a:pt x="5824998" y="38288"/>
                </a:lnTo>
                <a:lnTo>
                  <a:pt x="5869939" y="66184"/>
                </a:lnTo>
                <a:lnTo>
                  <a:pt x="5909905" y="100468"/>
                </a:lnTo>
                <a:lnTo>
                  <a:pt x="5944190" y="140434"/>
                </a:lnTo>
                <a:lnTo>
                  <a:pt x="5972085" y="185375"/>
                </a:lnTo>
                <a:lnTo>
                  <a:pt x="5992886" y="234585"/>
                </a:lnTo>
                <a:lnTo>
                  <a:pt x="6005884" y="287356"/>
                </a:lnTo>
                <a:lnTo>
                  <a:pt x="6010374" y="342983"/>
                </a:lnTo>
                <a:lnTo>
                  <a:pt x="6010374" y="3619542"/>
                </a:lnTo>
                <a:lnTo>
                  <a:pt x="6005884" y="3675168"/>
                </a:lnTo>
                <a:lnTo>
                  <a:pt x="5992886" y="3727939"/>
                </a:lnTo>
                <a:lnTo>
                  <a:pt x="5972085" y="3777149"/>
                </a:lnTo>
                <a:lnTo>
                  <a:pt x="5944190" y="3822090"/>
                </a:lnTo>
                <a:lnTo>
                  <a:pt x="5909905" y="3862056"/>
                </a:lnTo>
                <a:lnTo>
                  <a:pt x="5869939" y="3896340"/>
                </a:lnTo>
                <a:lnTo>
                  <a:pt x="5824998" y="3924236"/>
                </a:lnTo>
                <a:lnTo>
                  <a:pt x="5775788" y="3945036"/>
                </a:lnTo>
                <a:lnTo>
                  <a:pt x="5723017" y="3958035"/>
                </a:lnTo>
                <a:lnTo>
                  <a:pt x="5667391" y="3962525"/>
                </a:lnTo>
                <a:lnTo>
                  <a:pt x="342983" y="3962525"/>
                </a:lnTo>
                <a:lnTo>
                  <a:pt x="287356" y="3958035"/>
                </a:lnTo>
                <a:lnTo>
                  <a:pt x="234585" y="3945036"/>
                </a:lnTo>
                <a:lnTo>
                  <a:pt x="185375" y="3924236"/>
                </a:lnTo>
                <a:lnTo>
                  <a:pt x="140434" y="3896340"/>
                </a:lnTo>
                <a:lnTo>
                  <a:pt x="100468" y="3862056"/>
                </a:lnTo>
                <a:lnTo>
                  <a:pt x="66184" y="3822090"/>
                </a:lnTo>
                <a:lnTo>
                  <a:pt x="38288" y="3777149"/>
                </a:lnTo>
                <a:lnTo>
                  <a:pt x="17488" y="3727939"/>
                </a:lnTo>
                <a:lnTo>
                  <a:pt x="4489" y="3675168"/>
                </a:lnTo>
                <a:lnTo>
                  <a:pt x="0" y="3619542"/>
                </a:lnTo>
                <a:lnTo>
                  <a:pt x="0" y="342983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5878" y="6496581"/>
            <a:ext cx="1451083" cy="533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5878" y="6496581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FE7C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0949" y="6496581"/>
            <a:ext cx="1449826" cy="533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60949" y="6496581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FE7C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00996" y="6496581"/>
            <a:ext cx="1449826" cy="533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00996" y="6496581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FE7C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0903" y="1993826"/>
            <a:ext cx="1451083" cy="533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0903" y="1993826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FE7C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65975" y="1993826"/>
            <a:ext cx="1451083" cy="533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65975" y="1993826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FE7C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793457" y="1993826"/>
            <a:ext cx="1449826" cy="5339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793457" y="1993826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FE7C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684228" y="2673958"/>
            <a:ext cx="5441950" cy="2256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962150">
              <a:lnSpc>
                <a:spcPts val="2140"/>
              </a:lnSpc>
            </a:pPr>
            <a:r>
              <a:rPr sz="2200" spc="18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35" dirty="0" smtClean="0">
                <a:solidFill>
                  <a:srgbClr val="121A22"/>
                </a:solidFill>
                <a:latin typeface="Arial"/>
                <a:cs typeface="Arial"/>
              </a:rPr>
              <a:t>то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9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2200" spc="-5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150" dirty="0" smtClean="0">
                <a:solidFill>
                  <a:srgbClr val="121A22"/>
                </a:solidFill>
                <a:latin typeface="Arial"/>
                <a:cs typeface="Arial"/>
              </a:rPr>
              <a:t>инающий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ор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36"/>
              </a:spcBef>
            </a:pPr>
            <a:endParaRPr sz="55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9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67"/>
              </a:spcBef>
            </a:pPr>
            <a:endParaRPr sz="1100"/>
          </a:p>
          <a:p>
            <a:pPr marL="12700" marR="12700">
              <a:lnSpc>
                <a:spcPct val="947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-1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130" dirty="0" smtClean="0">
                <a:latin typeface="Arial"/>
                <a:cs typeface="Arial"/>
              </a:rPr>
              <a:t>Г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50" dirty="0" smtClean="0">
                <a:latin typeface="Arial"/>
                <a:cs typeface="Arial"/>
              </a:rPr>
              <a:t>оде </a:t>
            </a:r>
            <a:r>
              <a:rPr sz="1450" spc="95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старту</a:t>
            </a:r>
            <a:r>
              <a:rPr sz="1450" spc="90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ун</a:t>
            </a:r>
            <a:r>
              <a:rPr sz="1450" spc="120" dirty="0" smtClean="0">
                <a:latin typeface="Arial"/>
                <a:cs typeface="Arial"/>
              </a:rPr>
              <a:t>ик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мм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жит</a:t>
            </a:r>
            <a:r>
              <a:rPr sz="1450" spc="40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м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-15" dirty="0" smtClean="0">
                <a:latin typeface="Arial"/>
                <a:cs typeface="Arial"/>
              </a:rPr>
              <a:t>ут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85" dirty="0" smtClean="0">
                <a:latin typeface="Arial"/>
                <a:cs typeface="Arial"/>
              </a:rPr>
              <a:t>ии </a:t>
            </a:r>
            <a:r>
              <a:rPr sz="1450" spc="125" dirty="0" smtClean="0">
                <a:latin typeface="Arial"/>
                <a:cs typeface="Arial"/>
              </a:rPr>
              <a:t>Фин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65" dirty="0" smtClean="0">
                <a:latin typeface="Arial"/>
                <a:cs typeface="Arial"/>
              </a:rPr>
              <a:t>Ар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ны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50" dirty="0" smtClean="0">
                <a:latin typeface="Arial"/>
                <a:cs typeface="Arial"/>
              </a:rPr>
              <a:t>стать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ц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ми.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80" dirty="0" smtClean="0">
                <a:latin typeface="Arial"/>
                <a:cs typeface="Arial"/>
              </a:rPr>
              <a:t>та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св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р</a:t>
            </a:r>
            <a:r>
              <a:rPr sz="1450" spc="95" dirty="0" smtClean="0">
                <a:latin typeface="Arial"/>
                <a:cs typeface="Arial"/>
              </a:rPr>
              <a:t>в</a:t>
            </a:r>
            <a:r>
              <a:rPr sz="1450" spc="125" dirty="0" smtClean="0">
                <a:latin typeface="Arial"/>
                <a:cs typeface="Arial"/>
              </a:rPr>
              <a:t>ую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65" dirty="0" smtClean="0">
                <a:latin typeface="Arial"/>
                <a:cs typeface="Arial"/>
              </a:rPr>
              <a:t>ию,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95" dirty="0" smtClean="0">
                <a:latin typeface="Arial"/>
                <a:cs typeface="Arial"/>
              </a:rPr>
              <a:t>опасть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мму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мож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50" dirty="0" smtClean="0">
                <a:latin typeface="Arial"/>
                <a:cs typeface="Arial"/>
              </a:rPr>
              <a:t>о,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5" dirty="0" smtClean="0">
                <a:latin typeface="Arial"/>
                <a:cs typeface="Arial"/>
              </a:rPr>
              <a:t>тол</a:t>
            </a:r>
            <a:r>
              <a:rPr sz="1450" spc="-5" dirty="0" smtClean="0">
                <a:latin typeface="Arial"/>
                <a:cs typeface="Arial"/>
              </a:rPr>
              <a:t>ь</a:t>
            </a:r>
            <a:r>
              <a:rPr sz="1450" spc="120" dirty="0" smtClean="0">
                <a:latin typeface="Arial"/>
                <a:cs typeface="Arial"/>
              </a:rPr>
              <a:t>ко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со</a:t>
            </a:r>
            <a:r>
              <a:rPr sz="1450" spc="18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ч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175" dirty="0" smtClean="0">
                <a:latin typeface="Arial"/>
                <a:cs typeface="Arial"/>
              </a:rPr>
              <a:t>ре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-114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тона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зума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цифр</a:t>
            </a:r>
            <a:r>
              <a:rPr sz="1450" spc="80" dirty="0" smtClean="0">
                <a:latin typeface="Arial"/>
                <a:cs typeface="Arial"/>
              </a:rPr>
              <a:t>о</a:t>
            </a:r>
            <a:r>
              <a:rPr sz="1450" spc="45" dirty="0" smtClean="0">
                <a:latin typeface="Arial"/>
                <a:cs typeface="Arial"/>
              </a:rPr>
              <a:t>в</a:t>
            </a:r>
            <a:r>
              <a:rPr sz="1450" spc="30" dirty="0" smtClean="0">
                <a:latin typeface="Arial"/>
                <a:cs typeface="Arial"/>
              </a:rPr>
              <a:t>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30" dirty="0" smtClean="0">
                <a:latin typeface="Arial"/>
                <a:cs typeface="Arial"/>
              </a:rPr>
              <a:t>ту,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65" dirty="0" smtClean="0">
                <a:latin typeface="Arial"/>
                <a:cs typeface="Arial"/>
              </a:rPr>
              <a:t>тве</a:t>
            </a:r>
            <a:r>
              <a:rPr sz="1450" spc="60" dirty="0" smtClean="0">
                <a:latin typeface="Arial"/>
                <a:cs typeface="Arial"/>
              </a:rPr>
              <a:t>р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90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100" dirty="0" smtClean="0">
                <a:latin typeface="Arial"/>
                <a:cs typeface="Arial"/>
              </a:rPr>
              <a:t>щую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зн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ния.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684228" y="5261254"/>
            <a:ext cx="5611495" cy="8464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165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у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збе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т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40" dirty="0" smtClean="0">
                <a:latin typeface="Arial"/>
                <a:cs typeface="Arial"/>
              </a:rPr>
              <a:t>ии,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г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ри</a:t>
            </a:r>
            <a:r>
              <a:rPr sz="1450" spc="140" dirty="0" smtClean="0">
                <a:latin typeface="Arial"/>
                <a:cs typeface="Arial"/>
              </a:rPr>
              <a:t>о</a:t>
            </a:r>
            <a:r>
              <a:rPr sz="1450" spc="180" dirty="0" smtClean="0">
                <a:latin typeface="Arial"/>
                <a:cs typeface="Arial"/>
              </a:rPr>
              <a:t>б</a:t>
            </a:r>
            <a:r>
              <a:rPr sz="1450" spc="170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50" dirty="0" smtClean="0">
                <a:latin typeface="Arial"/>
                <a:cs typeface="Arial"/>
              </a:rPr>
              <a:t>таю</a:t>
            </a:r>
            <a:r>
              <a:rPr sz="1450" spc="40" dirty="0" smtClean="0">
                <a:latin typeface="Arial"/>
                <a:cs typeface="Arial"/>
              </a:rPr>
              <a:t>т</a:t>
            </a:r>
            <a:r>
              <a:rPr sz="1450" spc="-60" dirty="0" smtClean="0"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ts val="1600"/>
              </a:lnSpc>
            </a:pP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35" dirty="0" smtClean="0">
                <a:latin typeface="Arial"/>
                <a:cs typeface="Arial"/>
              </a:rPr>
              <a:t>их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дох</a:t>
            </a:r>
            <a:r>
              <a:rPr sz="1450" spc="10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 </a:t>
            </a:r>
            <a:r>
              <a:rPr sz="1450" spc="85" dirty="0" smtClean="0">
                <a:latin typeface="Arial"/>
                <a:cs typeface="Arial"/>
              </a:rPr>
              <a:t>на</a:t>
            </a:r>
            <a:r>
              <a:rPr sz="1450" spc="80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75" dirty="0" smtClean="0">
                <a:latin typeface="Arial"/>
                <a:cs typeface="Arial"/>
              </a:rPr>
              <a:t>тя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0" dirty="0" smtClean="0">
                <a:latin typeface="Arial"/>
                <a:cs typeface="Arial"/>
              </a:rPr>
              <a:t>в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ц</a:t>
            </a:r>
            <a:r>
              <a:rPr sz="1450" spc="-45" dirty="0" smtClean="0">
                <a:latin typeface="Arial"/>
                <a:cs typeface="Arial"/>
              </a:rPr>
              <a:t>ы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оц</a:t>
            </a:r>
            <a:r>
              <a:rPr sz="1450" spc="125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ни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рис</a:t>
            </a:r>
            <a:r>
              <a:rPr sz="1450" spc="114" dirty="0" smtClean="0">
                <a:latin typeface="Arial"/>
                <a:cs typeface="Arial"/>
              </a:rPr>
              <a:t>к</a:t>
            </a:r>
            <a:r>
              <a:rPr sz="1450" spc="45" dirty="0" smtClean="0">
                <a:latin typeface="Arial"/>
                <a:cs typeface="Arial"/>
              </a:rPr>
              <a:t>и.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4619" y="1055705"/>
            <a:ext cx="5771515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ТЕМЫ</a:t>
            </a:r>
            <a:endParaRPr sz="5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4178" y="2611983"/>
            <a:ext cx="5469255" cy="19088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140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ов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9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тру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8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5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9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28"/>
              </a:spcBef>
            </a:pPr>
            <a:endParaRPr sz="900"/>
          </a:p>
          <a:p>
            <a:pPr marL="12700" marR="12700">
              <a:lnSpc>
                <a:spcPct val="1024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та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30" dirty="0" smtClean="0">
                <a:latin typeface="Arial"/>
                <a:cs typeface="Arial"/>
              </a:rPr>
              <a:t>и</a:t>
            </a:r>
            <a:r>
              <a:rPr sz="1450" spc="25" dirty="0" smtClean="0">
                <a:latin typeface="Arial"/>
                <a:cs typeface="Arial"/>
              </a:rPr>
              <a:t>л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135" dirty="0" smtClean="0">
                <a:latin typeface="Arial"/>
                <a:cs typeface="Arial"/>
              </a:rPr>
              <a:t>не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45" dirty="0" smtClean="0">
                <a:latin typeface="Arial"/>
                <a:cs typeface="Arial"/>
              </a:rPr>
              <a:t>бы</a:t>
            </a:r>
            <a:r>
              <a:rPr sz="1450" spc="30" dirty="0" smtClean="0">
                <a:latin typeface="Arial"/>
                <a:cs typeface="Arial"/>
              </a:rPr>
              <a:t>ч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с</a:t>
            </a:r>
            <a:r>
              <a:rPr sz="1450" spc="110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80" dirty="0" smtClean="0">
                <a:latin typeface="Arial"/>
                <a:cs typeface="Arial"/>
              </a:rPr>
              <a:t>ство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-50" dirty="0" smtClean="0">
                <a:latin typeface="Arial"/>
                <a:cs typeface="Arial"/>
              </a:rPr>
              <a:t>т</a:t>
            </a:r>
            <a:r>
              <a:rPr sz="1450" spc="-80" dirty="0" smtClean="0">
                <a:latin typeface="Arial"/>
                <a:cs typeface="Arial"/>
              </a:rPr>
              <a:t>ф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30" dirty="0" smtClean="0">
                <a:latin typeface="Arial"/>
                <a:cs typeface="Arial"/>
              </a:rPr>
              <a:t>ь,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05" dirty="0" smtClean="0">
                <a:latin typeface="Arial"/>
                <a:cs typeface="Arial"/>
              </a:rPr>
              <a:t>тором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хр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нятся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з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чные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5" dirty="0" smtClean="0">
                <a:latin typeface="Arial"/>
                <a:cs typeface="Arial"/>
              </a:rPr>
              <a:t>меты,</a:t>
            </a:r>
            <a:r>
              <a:rPr sz="1450" spc="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симво</a:t>
            </a:r>
            <a:r>
              <a:rPr sz="1450" spc="90" dirty="0" smtClean="0">
                <a:latin typeface="Arial"/>
                <a:cs typeface="Arial"/>
              </a:rPr>
              <a:t>л</a:t>
            </a:r>
            <a:r>
              <a:rPr sz="1450" spc="100" dirty="0" smtClean="0">
                <a:latin typeface="Arial"/>
                <a:cs typeface="Arial"/>
              </a:rPr>
              <a:t>изир</a:t>
            </a:r>
            <a:r>
              <a:rPr sz="1450" spc="80" dirty="0" smtClean="0">
                <a:latin typeface="Arial"/>
                <a:cs typeface="Arial"/>
              </a:rPr>
              <a:t>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90" dirty="0" smtClean="0">
                <a:latin typeface="Arial"/>
                <a:cs typeface="Arial"/>
              </a:rPr>
              <a:t>щие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ин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стицио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мыш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ни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сит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Ди</a:t>
            </a:r>
            <a:r>
              <a:rPr sz="1450" spc="110" dirty="0" smtClean="0">
                <a:latin typeface="Arial"/>
                <a:cs typeface="Arial"/>
              </a:rPr>
              <a:t>ви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-10" dirty="0" smtClean="0">
                <a:latin typeface="Arial"/>
                <a:cs typeface="Arial"/>
              </a:rPr>
              <a:t>ъя</a:t>
            </a:r>
            <a:r>
              <a:rPr sz="1450" spc="40" dirty="0" smtClean="0">
                <a:latin typeface="Arial"/>
                <a:cs typeface="Arial"/>
              </a:rPr>
              <a:t>снить,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это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за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25" dirty="0" smtClean="0">
                <a:latin typeface="Arial"/>
                <a:cs typeface="Arial"/>
              </a:rPr>
              <a:t>меты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м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-15" dirty="0" smtClean="0">
                <a:latin typeface="Arial"/>
                <a:cs typeface="Arial"/>
              </a:rPr>
              <a:t>ут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0" dirty="0" smtClean="0">
                <a:latin typeface="Arial"/>
                <a:cs typeface="Arial"/>
              </a:rPr>
              <a:t>быть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0" dirty="0" smtClean="0">
                <a:latin typeface="Arial"/>
                <a:cs typeface="Arial"/>
              </a:rPr>
              <a:t>зны.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4178" y="4701211"/>
            <a:ext cx="5764530" cy="1144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Раз</a:t>
            </a:r>
            <a:r>
              <a:rPr sz="1450" spc="75" dirty="0" smtClean="0">
                <a:latin typeface="Arial"/>
                <a:cs typeface="Arial"/>
              </a:rPr>
              <a:t>б</a:t>
            </a:r>
            <a:r>
              <a:rPr sz="1450" spc="160" dirty="0" smtClean="0">
                <a:latin typeface="Arial"/>
                <a:cs typeface="Arial"/>
              </a:rPr>
              <a:t>ир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85" dirty="0" smtClean="0">
                <a:latin typeface="Arial"/>
                <a:cs typeface="Arial"/>
              </a:rPr>
              <a:t>с</a:t>
            </a:r>
            <a:r>
              <a:rPr sz="1450" spc="195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р</a:t>
            </a:r>
            <a:r>
              <a:rPr sz="1450" spc="135" dirty="0" smtClean="0">
                <a:latin typeface="Arial"/>
                <a:cs typeface="Arial"/>
              </a:rPr>
              <a:t>ж</a:t>
            </a:r>
            <a:r>
              <a:rPr sz="1450" spc="114" dirty="0" smtClean="0">
                <a:latin typeface="Arial"/>
                <a:cs typeface="Arial"/>
              </a:rPr>
              <a:t>имое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-50" dirty="0" smtClean="0">
                <a:latin typeface="Arial"/>
                <a:cs typeface="Arial"/>
              </a:rPr>
              <a:t>т</a:t>
            </a:r>
            <a:r>
              <a:rPr sz="1450" spc="-80" dirty="0" smtClean="0">
                <a:latin typeface="Arial"/>
                <a:cs typeface="Arial"/>
              </a:rPr>
              <a:t>ф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50" dirty="0" smtClean="0">
                <a:latin typeface="Arial"/>
                <a:cs typeface="Arial"/>
              </a:rPr>
              <a:t>я,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том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т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е </a:t>
            </a:r>
            <a:r>
              <a:rPr sz="1450" spc="-35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вые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инстр</a:t>
            </a:r>
            <a:r>
              <a:rPr sz="1450" spc="80" dirty="0" smtClean="0">
                <a:latin typeface="Arial"/>
                <a:cs typeface="Arial"/>
              </a:rPr>
              <a:t>у</a:t>
            </a:r>
            <a:r>
              <a:rPr sz="1450" spc="114" dirty="0" smtClean="0">
                <a:latin typeface="Arial"/>
                <a:cs typeface="Arial"/>
              </a:rPr>
              <a:t>ме</a:t>
            </a:r>
            <a:r>
              <a:rPr sz="1450" spc="95" dirty="0" smtClean="0">
                <a:latin typeface="Arial"/>
                <a:cs typeface="Arial"/>
              </a:rPr>
              <a:t>н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кими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бывают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му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ва</a:t>
            </a:r>
            <a:r>
              <a:rPr sz="1450" spc="95" dirty="0" smtClean="0">
                <a:latin typeface="Arial"/>
                <a:cs typeface="Arial"/>
              </a:rPr>
              <a:t>ж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ри</a:t>
            </a:r>
            <a:r>
              <a:rPr sz="1450" spc="14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р</a:t>
            </a:r>
            <a:r>
              <a:rPr sz="1450" spc="135" dirty="0" smtClean="0">
                <a:latin typeface="Arial"/>
                <a:cs typeface="Arial"/>
              </a:rPr>
              <a:t>ж</a:t>
            </a:r>
            <a:r>
              <a:rPr sz="1450" spc="100" dirty="0" smtClean="0">
                <a:latin typeface="Arial"/>
                <a:cs typeface="Arial"/>
              </a:rPr>
              <a:t>ив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стр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тегии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ин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стиров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ния,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сформу</a:t>
            </a:r>
            <a:r>
              <a:rPr sz="1450" spc="90" dirty="0" smtClean="0">
                <a:latin typeface="Arial"/>
                <a:cs typeface="Arial"/>
              </a:rPr>
              <a:t>л</a:t>
            </a:r>
            <a:r>
              <a:rPr sz="1450" spc="120" dirty="0" smtClean="0">
                <a:latin typeface="Arial"/>
                <a:cs typeface="Arial"/>
              </a:rPr>
              <a:t>ир</a:t>
            </a:r>
            <a:r>
              <a:rPr sz="1450" spc="95" dirty="0" smtClean="0">
                <a:latin typeface="Arial"/>
                <a:cs typeface="Arial"/>
              </a:rPr>
              <a:t>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6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ви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100" dirty="0" smtClean="0">
                <a:latin typeface="Arial"/>
                <a:cs typeface="Arial"/>
              </a:rPr>
              <a:t>на</a:t>
            </a:r>
            <a:r>
              <a:rPr sz="1450" spc="85" dirty="0" smtClean="0">
                <a:latin typeface="Arial"/>
                <a:cs typeface="Arial"/>
              </a:rPr>
              <a:t>ч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90" dirty="0" smtClean="0">
                <a:latin typeface="Arial"/>
                <a:cs typeface="Arial"/>
              </a:rPr>
              <a:t>щего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ин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стора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9270" y="2093137"/>
            <a:ext cx="105918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 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5.1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4178" y="7116727"/>
            <a:ext cx="5671820" cy="25006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600"/>
              </a:lnSpc>
            </a:pPr>
            <a:r>
              <a:rPr sz="2200" spc="229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5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ац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и: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35" dirty="0" smtClean="0">
                <a:solidFill>
                  <a:srgbClr val="121A22"/>
                </a:solidFill>
                <a:latin typeface="Arial"/>
                <a:cs typeface="Arial"/>
              </a:rPr>
              <a:t>то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05" dirty="0" smtClean="0">
                <a:solidFill>
                  <a:srgbClr val="121A22"/>
                </a:solidFill>
                <a:latin typeface="Arial"/>
                <a:cs typeface="Arial"/>
              </a:rPr>
              <a:t>э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то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180"/>
              </a:lnSpc>
            </a:pP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3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3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9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35" dirty="0" smtClean="0">
                <a:solidFill>
                  <a:srgbClr val="121A22"/>
                </a:solidFill>
                <a:latin typeface="Arial"/>
                <a:cs typeface="Arial"/>
              </a:rPr>
              <a:t>от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8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8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?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34"/>
              </a:spcBef>
            </a:pPr>
            <a:endParaRPr sz="55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9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2"/>
              </a:spcBef>
            </a:pPr>
            <a:endParaRPr sz="900"/>
          </a:p>
          <a:p>
            <a:pPr marL="12700" marR="12700">
              <a:lnSpc>
                <a:spcPct val="948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ю</a:t>
            </a:r>
            <a:r>
              <a:rPr sz="1450" spc="65" dirty="0" smtClean="0">
                <a:latin typeface="Arial"/>
                <a:cs typeface="Arial"/>
              </a:rPr>
              <a:t>ж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-45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Гор</a:t>
            </a:r>
            <a:r>
              <a:rPr sz="1450" spc="155" dirty="0" smtClean="0">
                <a:latin typeface="Arial"/>
                <a:cs typeface="Arial"/>
              </a:rPr>
              <a:t>од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Фи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65" dirty="0" smtClean="0">
                <a:latin typeface="Arial"/>
                <a:cs typeface="Arial"/>
              </a:rPr>
              <a:t>н</a:t>
            </a:r>
            <a:r>
              <a:rPr sz="1450" spc="140" dirty="0" smtClean="0">
                <a:latin typeface="Arial"/>
                <a:cs typeface="Arial"/>
              </a:rPr>
              <a:t>с</a:t>
            </a:r>
            <a:r>
              <a:rPr sz="1450" spc="90" dirty="0" smtClean="0">
                <a:latin typeface="Arial"/>
                <a:cs typeface="Arial"/>
              </a:rPr>
              <a:t>ов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25" dirty="0" smtClean="0">
                <a:latin typeface="Arial"/>
                <a:cs typeface="Arial"/>
              </a:rPr>
              <a:t>апус</a:t>
            </a:r>
            <a:r>
              <a:rPr sz="1450" spc="95" dirty="0" smtClean="0">
                <a:latin typeface="Arial"/>
                <a:cs typeface="Arial"/>
              </a:rPr>
              <a:t>к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65" dirty="0" smtClean="0">
                <a:latin typeface="Arial"/>
                <a:cs typeface="Arial"/>
              </a:rPr>
              <a:t>м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с</a:t>
            </a:r>
            <a:r>
              <a:rPr sz="1450" spc="150" dirty="0" smtClean="0">
                <a:latin typeface="Arial"/>
                <a:cs typeface="Arial"/>
              </a:rPr>
              <a:t>ш</a:t>
            </a:r>
            <a:r>
              <a:rPr sz="1450" spc="85" dirty="0" smtClean="0">
                <a:latin typeface="Arial"/>
                <a:cs typeface="Arial"/>
              </a:rPr>
              <a:t>таб</a:t>
            </a:r>
            <a:r>
              <a:rPr sz="1450" spc="40" dirty="0" smtClean="0">
                <a:latin typeface="Arial"/>
                <a:cs typeface="Arial"/>
              </a:rPr>
              <a:t>ный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пр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-10" dirty="0" smtClean="0">
                <a:latin typeface="Arial"/>
                <a:cs typeface="Arial"/>
              </a:rPr>
              <a:t>кт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б</a:t>
            </a:r>
            <a:r>
              <a:rPr sz="1450" spc="5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85" dirty="0" smtClean="0">
                <a:latin typeface="Arial"/>
                <a:cs typeface="Arial"/>
              </a:rPr>
              <a:t>тройства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25" dirty="0" smtClean="0">
                <a:latin typeface="Arial"/>
                <a:cs typeface="Arial"/>
              </a:rPr>
              <a:t>но </a:t>
            </a:r>
            <a:r>
              <a:rPr sz="1450" spc="145" dirty="0" smtClean="0">
                <a:latin typeface="Arial"/>
                <a:cs typeface="Arial"/>
              </a:rPr>
              <a:t>своб</a:t>
            </a:r>
            <a:r>
              <a:rPr sz="1450" spc="14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5" dirty="0" smtClean="0">
                <a:latin typeface="Arial"/>
                <a:cs typeface="Arial"/>
              </a:rPr>
              <a:t>ных </a:t>
            </a:r>
            <a:r>
              <a:rPr sz="1450" spc="190" dirty="0" smtClean="0">
                <a:latin typeface="Arial"/>
                <a:cs typeface="Arial"/>
              </a:rPr>
              <a:t>сре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50" dirty="0" smtClean="0">
                <a:latin typeface="Arial"/>
                <a:cs typeface="Arial"/>
              </a:rPr>
              <a:t>ств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70" dirty="0" smtClean="0">
                <a:latin typeface="Arial"/>
                <a:cs typeface="Arial"/>
              </a:rPr>
              <a:t>ун</a:t>
            </a:r>
            <a:r>
              <a:rPr sz="1450" spc="85" dirty="0" smtClean="0">
                <a:latin typeface="Arial"/>
                <a:cs typeface="Arial"/>
              </a:rPr>
              <a:t>иципа</a:t>
            </a:r>
            <a:r>
              <a:rPr sz="1450" spc="80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25" dirty="0" smtClean="0">
                <a:latin typeface="Arial"/>
                <a:cs typeface="Arial"/>
              </a:rPr>
              <a:t>ом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бюдж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не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хв</a:t>
            </a:r>
            <a:r>
              <a:rPr sz="1450" spc="60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та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70" dirty="0" smtClean="0">
                <a:latin typeface="Arial"/>
                <a:cs typeface="Arial"/>
              </a:rPr>
              <a:t>Соб</a:t>
            </a:r>
            <a:r>
              <a:rPr sz="1450" spc="14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90" dirty="0" smtClean="0">
                <a:latin typeface="Arial"/>
                <a:cs typeface="Arial"/>
              </a:rPr>
              <a:t>сре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85" dirty="0" smtClean="0">
                <a:latin typeface="Arial"/>
                <a:cs typeface="Arial"/>
              </a:rPr>
              <a:t>ства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можно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00" dirty="0" smtClean="0">
                <a:latin typeface="Arial"/>
                <a:cs typeface="Arial"/>
              </a:rPr>
              <a:t>омощью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жит</a:t>
            </a:r>
            <a:r>
              <a:rPr sz="1450" spc="40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 </a:t>
            </a:r>
            <a:r>
              <a:rPr sz="1450" spc="45" dirty="0" smtClean="0">
                <a:latin typeface="Arial"/>
                <a:cs typeface="Arial"/>
              </a:rPr>
              <a:t>выпустив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иг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ции.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ви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endParaRPr sz="1450">
              <a:latin typeface="Arial"/>
              <a:cs typeface="Arial"/>
            </a:endParaRPr>
          </a:p>
          <a:p>
            <a:pPr marL="12700" marR="267970">
              <a:lnSpc>
                <a:spcPct val="94700"/>
              </a:lnSpc>
              <a:spcBef>
                <a:spcPts val="5"/>
              </a:spcBef>
            </a:pPr>
            <a:r>
              <a:rPr sz="1450" spc="135" dirty="0" smtClean="0">
                <a:latin typeface="Arial"/>
                <a:cs typeface="Arial"/>
              </a:rPr>
              <a:t>все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ссч</a:t>
            </a:r>
            <a:r>
              <a:rPr sz="1450" spc="5" dirty="0" smtClean="0">
                <a:latin typeface="Arial"/>
                <a:cs typeface="Arial"/>
              </a:rPr>
              <a:t>итать,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Ди</a:t>
            </a:r>
            <a:r>
              <a:rPr sz="1450" spc="110" dirty="0" smtClean="0">
                <a:latin typeface="Arial"/>
                <a:cs typeface="Arial"/>
              </a:rPr>
              <a:t>ви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ктивир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мо</a:t>
            </a:r>
            <a:r>
              <a:rPr sz="1450" spc="120" dirty="0" smtClean="0">
                <a:latin typeface="Arial"/>
                <a:cs typeface="Arial"/>
              </a:rPr>
              <a:t>д</a:t>
            </a:r>
            <a:r>
              <a:rPr sz="1450" spc="20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специ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Констр</a:t>
            </a:r>
            <a:r>
              <a:rPr sz="1450" spc="80" dirty="0" smtClean="0">
                <a:latin typeface="Arial"/>
                <a:cs typeface="Arial"/>
              </a:rPr>
              <a:t>у</a:t>
            </a:r>
            <a:r>
              <a:rPr sz="1450" spc="105" dirty="0" smtClean="0">
                <a:latin typeface="Arial"/>
                <a:cs typeface="Arial"/>
              </a:rPr>
              <a:t>ктор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зо</a:t>
            </a:r>
            <a:r>
              <a:rPr sz="1450" spc="12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5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ш</a:t>
            </a:r>
            <a:r>
              <a:rPr sz="1450" spc="105" dirty="0" smtClean="0">
                <a:latin typeface="Arial"/>
                <a:cs typeface="Arial"/>
              </a:rPr>
              <a:t>ись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нюа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200" dirty="0" smtClean="0">
                <a:latin typeface="Arial"/>
                <a:cs typeface="Arial"/>
              </a:rPr>
              <a:t>с</a:t>
            </a:r>
            <a:r>
              <a:rPr sz="1450" spc="220" dirty="0" smtClean="0">
                <a:latin typeface="Arial"/>
                <a:cs typeface="Arial"/>
              </a:rPr>
              <a:t>а</a:t>
            </a:r>
            <a:r>
              <a:rPr sz="1450" spc="-15" dirty="0" smtClean="0">
                <a:latin typeface="Arial"/>
                <a:cs typeface="Arial"/>
              </a:rPr>
              <a:t>х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иг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ций.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4178" y="9790399"/>
            <a:ext cx="5567045" cy="8515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948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т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 о</a:t>
            </a:r>
            <a:r>
              <a:rPr sz="1450" spc="150" dirty="0" smtClean="0">
                <a:latin typeface="Arial"/>
                <a:cs typeface="Arial"/>
              </a:rPr>
              <a:t>б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иг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ции, </a:t>
            </a:r>
            <a:r>
              <a:rPr sz="1450" spc="120" dirty="0" smtClean="0">
                <a:latin typeface="Arial"/>
                <a:cs typeface="Arial"/>
              </a:rPr>
              <a:t>как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35" dirty="0" smtClean="0">
                <a:latin typeface="Arial"/>
                <a:cs typeface="Arial"/>
              </a:rPr>
              <a:t>ояви</a:t>
            </a:r>
            <a:r>
              <a:rPr sz="1450" spc="30" dirty="0" smtClean="0">
                <a:latin typeface="Arial"/>
                <a:cs typeface="Arial"/>
              </a:rPr>
              <a:t>л</a:t>
            </a:r>
            <a:r>
              <a:rPr sz="1450" spc="105" dirty="0" smtClean="0">
                <a:latin typeface="Arial"/>
                <a:cs typeface="Arial"/>
              </a:rPr>
              <a:t>ис</a:t>
            </a:r>
            <a:r>
              <a:rPr sz="1450" spc="100" dirty="0" smtClean="0">
                <a:latin typeface="Arial"/>
                <a:cs typeface="Arial"/>
              </a:rPr>
              <a:t>ь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 </a:t>
            </a:r>
            <a:r>
              <a:rPr sz="1450" spc="50" dirty="0" smtClean="0">
                <a:latin typeface="Arial"/>
                <a:cs typeface="Arial"/>
              </a:rPr>
              <a:t>виды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существ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-6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85" dirty="0" smtClean="0">
                <a:latin typeface="Arial"/>
                <a:cs typeface="Arial"/>
              </a:rPr>
              <a:t>ним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95" dirty="0" smtClean="0">
                <a:latin typeface="Arial"/>
                <a:cs typeface="Arial"/>
              </a:rPr>
              <a:t>охо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выбир</a:t>
            </a:r>
            <a:r>
              <a:rPr sz="1450" spc="8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ри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-20" dirty="0" smtClean="0">
                <a:latin typeface="Arial"/>
                <a:cs typeface="Arial"/>
              </a:rPr>
              <a:t>нты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05" dirty="0" smtClean="0">
                <a:latin typeface="Arial"/>
                <a:cs typeface="Arial"/>
              </a:rPr>
              <a:t>изб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ти</a:t>
            </a:r>
            <a:r>
              <a:rPr sz="1450" spc="35" dirty="0" smtClean="0">
                <a:latin typeface="Arial"/>
                <a:cs typeface="Arial"/>
              </a:rPr>
              <a:t>п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5" dirty="0" smtClean="0">
                <a:latin typeface="Arial"/>
                <a:cs typeface="Arial"/>
              </a:rPr>
              <a:t>ных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ш</a:t>
            </a:r>
            <a:r>
              <a:rPr sz="1450" spc="135" dirty="0" smtClean="0">
                <a:latin typeface="Arial"/>
                <a:cs typeface="Arial"/>
              </a:rPr>
              <a:t>иб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35" dirty="0" smtClean="0">
                <a:latin typeface="Arial"/>
                <a:cs typeface="Arial"/>
              </a:rPr>
              <a:t>щих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ин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5" dirty="0" smtClean="0">
                <a:latin typeface="Arial"/>
                <a:cs typeface="Arial"/>
              </a:rPr>
              <a:t>стор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в.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19270" y="6598197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5.4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44182" y="7178703"/>
            <a:ext cx="5498465" cy="2228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1750">
              <a:lnSpc>
                <a:spcPts val="2140"/>
              </a:lnSpc>
            </a:pPr>
            <a:r>
              <a:rPr sz="2200" spc="-13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3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ко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235" dirty="0" smtClean="0">
                <a:solidFill>
                  <a:srgbClr val="121A22"/>
                </a:solidFill>
                <a:latin typeface="Arial"/>
                <a:cs typeface="Arial"/>
              </a:rPr>
              <a:t>ск</a:t>
            </a:r>
            <a:r>
              <a:rPr sz="2200" spc="28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75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120" dirty="0" smtClean="0">
                <a:solidFill>
                  <a:srgbClr val="121A22"/>
                </a:solidFill>
                <a:latin typeface="Arial"/>
                <a:cs typeface="Arial"/>
              </a:rPr>
              <a:t>ты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29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00" dirty="0" smtClean="0">
                <a:solidFill>
                  <a:srgbClr val="121A22"/>
                </a:solidFill>
                <a:latin typeface="Arial"/>
                <a:cs typeface="Arial"/>
              </a:rPr>
              <a:t>го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ния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ми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46"/>
              </a:spcBef>
            </a:pPr>
            <a:endParaRPr sz="55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4"/>
              </a:spcBef>
            </a:pPr>
            <a:endParaRPr sz="900"/>
          </a:p>
          <a:p>
            <a:pPr marL="12700" marR="12700">
              <a:lnSpc>
                <a:spcPct val="947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ю</a:t>
            </a:r>
            <a:r>
              <a:rPr sz="1450" spc="65" dirty="0" smtClean="0">
                <a:latin typeface="Arial"/>
                <a:cs typeface="Arial"/>
              </a:rPr>
              <a:t>ж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-45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-55" dirty="0" smtClean="0">
                <a:latin typeface="Arial"/>
                <a:cs typeface="Arial"/>
              </a:rPr>
              <a:t>Н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125" dirty="0" smtClean="0">
                <a:latin typeface="Arial"/>
                <a:cs typeface="Arial"/>
              </a:rPr>
              <a:t>Фин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165" dirty="0" smtClean="0">
                <a:latin typeface="Arial"/>
                <a:cs typeface="Arial"/>
              </a:rPr>
              <a:t>н</a:t>
            </a:r>
            <a:r>
              <a:rPr sz="1450" spc="140" dirty="0" smtClean="0">
                <a:latin typeface="Arial"/>
                <a:cs typeface="Arial"/>
              </a:rPr>
              <a:t>с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в</a:t>
            </a:r>
            <a:r>
              <a:rPr sz="1450" spc="120" dirty="0" smtClean="0">
                <a:latin typeface="Arial"/>
                <a:cs typeface="Arial"/>
              </a:rPr>
              <a:t>ой 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90" dirty="0" smtClean="0">
                <a:latin typeface="Arial"/>
                <a:cs typeface="Arial"/>
              </a:rPr>
              <a:t>р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45" dirty="0" smtClean="0">
                <a:latin typeface="Arial"/>
                <a:cs typeface="Arial"/>
              </a:rPr>
              <a:t>н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ш</a:t>
            </a:r>
            <a:r>
              <a:rPr sz="1450" spc="55" dirty="0" smtClean="0">
                <a:latin typeface="Arial"/>
                <a:cs typeface="Arial"/>
              </a:rPr>
              <a:t>татн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сит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75" dirty="0" smtClean="0">
                <a:latin typeface="Arial"/>
                <a:cs typeface="Arial"/>
              </a:rPr>
              <a:t>и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65" dirty="0" smtClean="0">
                <a:latin typeface="Arial"/>
                <a:cs typeface="Arial"/>
              </a:rPr>
              <a:t>–</a:t>
            </a:r>
            <a:r>
              <a:rPr sz="1450" spc="-3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мош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80" dirty="0" smtClean="0">
                <a:latin typeface="Arial"/>
                <a:cs typeface="Arial"/>
              </a:rPr>
              <a:t>ики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35" dirty="0" smtClean="0">
                <a:latin typeface="Arial"/>
                <a:cs typeface="Arial"/>
              </a:rPr>
              <a:t>охитили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ун</a:t>
            </a:r>
            <a:r>
              <a:rPr sz="1450" spc="120" dirty="0" smtClean="0">
                <a:latin typeface="Arial"/>
                <a:cs typeface="Arial"/>
              </a:rPr>
              <a:t>ик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25" dirty="0" smtClean="0">
                <a:latin typeface="Arial"/>
                <a:cs typeface="Arial"/>
              </a:rPr>
              <a:t>ую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б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н</a:t>
            </a:r>
            <a:r>
              <a:rPr sz="1450" spc="70" dirty="0" smtClean="0">
                <a:latin typeface="Arial"/>
                <a:cs typeface="Arial"/>
              </a:rPr>
              <a:t>к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20" dirty="0" smtClean="0">
                <a:latin typeface="Arial"/>
                <a:cs typeface="Arial"/>
              </a:rPr>
              <a:t>ску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ка</a:t>
            </a:r>
            <a:r>
              <a:rPr sz="1450" spc="170" dirty="0" smtClean="0">
                <a:latin typeface="Arial"/>
                <a:cs typeface="Arial"/>
              </a:rPr>
              <a:t>р</a:t>
            </a:r>
            <a:r>
              <a:rPr sz="1450" spc="-30" dirty="0" smtClean="0">
                <a:latin typeface="Arial"/>
                <a:cs typeface="Arial"/>
              </a:rPr>
              <a:t>ту,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10" dirty="0" smtClean="0">
                <a:latin typeface="Arial"/>
                <a:cs typeface="Arial"/>
              </a:rPr>
              <a:t>тора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у</a:t>
            </a:r>
            <a:r>
              <a:rPr sz="1450" spc="135" dirty="0" smtClean="0">
                <a:latin typeface="Arial"/>
                <a:cs typeface="Arial"/>
              </a:rPr>
              <a:t>ме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120" dirty="0" smtClean="0">
                <a:latin typeface="Arial"/>
                <a:cs typeface="Arial"/>
              </a:rPr>
              <a:t>страи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св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метры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5" dirty="0" smtClean="0">
                <a:latin typeface="Arial"/>
                <a:cs typeface="Arial"/>
              </a:rPr>
              <a:t>од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90" dirty="0" smtClean="0">
                <a:latin typeface="Arial"/>
                <a:cs typeface="Arial"/>
              </a:rPr>
              <a:t>д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-20" dirty="0" smtClean="0">
                <a:latin typeface="Arial"/>
                <a:cs typeface="Arial"/>
              </a:rPr>
              <a:t> в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ц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-10" dirty="0" smtClean="0">
                <a:latin typeface="Arial"/>
                <a:cs typeface="Arial"/>
              </a:rPr>
              <a:t>нт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смог </a:t>
            </a:r>
            <a:r>
              <a:rPr sz="1450" spc="125" dirty="0" smtClean="0">
                <a:latin typeface="Arial"/>
                <a:cs typeface="Arial"/>
              </a:rPr>
              <a:t>спасти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рту, 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95" dirty="0" smtClean="0">
                <a:latin typeface="Arial"/>
                <a:cs typeface="Arial"/>
              </a:rPr>
              <a:t>т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0" dirty="0" smtClean="0">
                <a:latin typeface="Arial"/>
                <a:cs typeface="Arial"/>
              </a:rPr>
              <a:t>рь</a:t>
            </a:r>
            <a:r>
              <a:rPr sz="1450" spc="5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120" dirty="0" smtClean="0">
                <a:latin typeface="Arial"/>
                <a:cs typeface="Arial"/>
              </a:rPr>
              <a:t>не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выпол</a:t>
            </a:r>
            <a:r>
              <a:rPr sz="1450" spc="35" dirty="0" smtClean="0">
                <a:latin typeface="Arial"/>
                <a:cs typeface="Arial"/>
              </a:rPr>
              <a:t>н</a:t>
            </a:r>
            <a:r>
              <a:rPr sz="1450" spc="5" dirty="0" smtClean="0">
                <a:latin typeface="Arial"/>
                <a:cs typeface="Arial"/>
              </a:rPr>
              <a:t>яет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б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фун</a:t>
            </a:r>
            <a:r>
              <a:rPr sz="1450" spc="30" dirty="0" smtClean="0">
                <a:latin typeface="Arial"/>
                <a:cs typeface="Arial"/>
              </a:rPr>
              <a:t>к</a:t>
            </a:r>
            <a:r>
              <a:rPr sz="1450" spc="60" dirty="0" smtClean="0">
                <a:latin typeface="Arial"/>
                <a:cs typeface="Arial"/>
              </a:rPr>
              <a:t>ции.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-10" dirty="0" smtClean="0">
                <a:latin typeface="Arial"/>
                <a:cs typeface="Arial"/>
              </a:rPr>
              <a:t>нт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хо</a:t>
            </a:r>
            <a:r>
              <a:rPr sz="1450" spc="4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-10" dirty="0" smtClean="0">
                <a:latin typeface="Arial"/>
                <a:cs typeface="Arial"/>
              </a:rPr>
              <a:t>вы</a:t>
            </a:r>
            <a:r>
              <a:rPr sz="1450" spc="-20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рту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восстан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50" dirty="0" smtClean="0">
                <a:latin typeface="Arial"/>
                <a:cs typeface="Arial"/>
              </a:rPr>
              <a:t>ё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жиз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системы.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44182" y="9790399"/>
            <a:ext cx="5526405" cy="8515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948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65" dirty="0" smtClean="0">
                <a:latin typeface="Arial"/>
                <a:cs typeface="Arial"/>
              </a:rPr>
              <a:t>нтом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30" dirty="0" smtClean="0">
                <a:latin typeface="Arial"/>
                <a:cs typeface="Arial"/>
              </a:rPr>
              <a:t>Ди</a:t>
            </a:r>
            <a:r>
              <a:rPr sz="1450" spc="110" dirty="0" smtClean="0">
                <a:latin typeface="Arial"/>
                <a:cs typeface="Arial"/>
              </a:rPr>
              <a:t>ви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120" dirty="0" smtClean="0">
                <a:latin typeface="Arial"/>
                <a:cs typeface="Arial"/>
              </a:rPr>
              <a:t>ой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кими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быв</a:t>
            </a:r>
            <a:r>
              <a:rPr sz="1450" spc="70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65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б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н</a:t>
            </a:r>
            <a:r>
              <a:rPr sz="1450" spc="70" dirty="0" smtClean="0">
                <a:latin typeface="Arial"/>
                <a:cs typeface="Arial"/>
              </a:rPr>
              <a:t>к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40" dirty="0" smtClean="0">
                <a:latin typeface="Arial"/>
                <a:cs typeface="Arial"/>
              </a:rPr>
              <a:t>ские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рты.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Раз</a:t>
            </a:r>
            <a:r>
              <a:rPr sz="1450" spc="7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30" dirty="0" smtClean="0">
                <a:latin typeface="Arial"/>
                <a:cs typeface="Arial"/>
              </a:rPr>
              <a:t>выг</a:t>
            </a:r>
            <a:r>
              <a:rPr sz="1450" spc="2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зопас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ими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ьзо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684228" y="7116727"/>
            <a:ext cx="5620385" cy="34048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19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ды: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ох</a:t>
            </a:r>
            <a:r>
              <a:rPr sz="2200" spc="29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нить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ножить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44"/>
              </a:spcBef>
            </a:pPr>
            <a:endParaRPr sz="55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0"/>
              </a:spcBef>
            </a:pPr>
            <a:endParaRPr sz="90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18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т: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Город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Фин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нс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на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гр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ни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10" dirty="0" smtClean="0">
                <a:solidFill>
                  <a:srgbClr val="121A22"/>
                </a:solidFill>
                <a:latin typeface="Arial"/>
                <a:cs typeface="Arial"/>
              </a:rPr>
              <a:t>э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мии.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ите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зил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ись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Вир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сом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Фин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нс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во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го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оса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торый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ставл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яет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тратить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ги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ме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-55" dirty="0" smtClean="0">
                <a:solidFill>
                  <a:srgbClr val="121A22"/>
                </a:solidFill>
                <a:latin typeface="Arial"/>
                <a:cs typeface="Arial"/>
              </a:rPr>
              <a:t>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ве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ить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сомнит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ным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7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6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ниям, 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со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ш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опром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тчивые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оступки.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Ди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ви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об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ща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тся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омощью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ни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м, 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тобы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зр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тать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ину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спасти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жит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200"/>
              </a:lnSpc>
              <a:spcBef>
                <a:spcPts val="5"/>
              </a:spcBef>
            </a:pPr>
            <a:endParaRPr sz="1200"/>
          </a:p>
          <a:p>
            <a:pPr marL="12700" marR="24130">
              <a:lnSpc>
                <a:spcPct val="102299"/>
              </a:lnSpc>
            </a:pP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20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зов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ьная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нн</a:t>
            </a:r>
            <a:r>
              <a:rPr sz="1450" spc="16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сть: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Соз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ин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стники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збе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тся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к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тают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-15" dirty="0" smtClean="0">
                <a:solidFill>
                  <a:srgbClr val="121A22"/>
                </a:solidFill>
                <a:latin typeface="Arial"/>
                <a:cs typeface="Arial"/>
              </a:rPr>
              <a:t>ы.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зн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-75" dirty="0" smtClean="0">
                <a:solidFill>
                  <a:srgbClr val="121A22"/>
                </a:solidFill>
                <a:latin typeface="Arial"/>
                <a:cs typeface="Arial"/>
              </a:rPr>
              <a:t>т,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их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отк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ыв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5" dirty="0" smtClean="0">
                <a:solidFill>
                  <a:srgbClr val="121A22"/>
                </a:solidFill>
                <a:latin typeface="Arial"/>
                <a:cs typeface="Arial"/>
              </a:rPr>
              <a:t>ть,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21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7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8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6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ов</a:t>
            </a:r>
            <a:endParaRPr sz="1450">
              <a:latin typeface="Arial"/>
              <a:cs typeface="Arial"/>
            </a:endParaRPr>
          </a:p>
          <a:p>
            <a:pPr marL="12700" marR="386715">
              <a:lnSpc>
                <a:spcPct val="102400"/>
              </a:lnSpc>
            </a:pP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 выби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ть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из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них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аиб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выг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ны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к 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опр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75" dirty="0" smtClean="0">
                <a:solidFill>
                  <a:srgbClr val="121A22"/>
                </a:solidFill>
                <a:latin typeface="Arial"/>
                <a:cs typeface="Arial"/>
              </a:rPr>
              <a:t>ят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ад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ость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8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6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59316" y="6598197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5.5</a:t>
            </a:r>
            <a:endParaRPr sz="1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999362" y="6598197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5.6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44182" y="2611983"/>
            <a:ext cx="5607050" cy="21348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13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2200" spc="2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9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7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вы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тир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5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6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ния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5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9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0"/>
              </a:spcBef>
            </a:pPr>
            <a:endParaRPr sz="90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80" dirty="0" smtClean="0">
                <a:latin typeface="Arial"/>
                <a:cs typeface="Arial"/>
              </a:rPr>
              <a:t>та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90" dirty="0" smtClean="0">
                <a:latin typeface="Arial"/>
                <a:cs typeface="Arial"/>
              </a:rPr>
              <a:t>Б</a:t>
            </a:r>
            <a:r>
              <a:rPr sz="1450" spc="110" dirty="0" smtClean="0">
                <a:latin typeface="Arial"/>
                <a:cs typeface="Arial"/>
              </a:rPr>
              <a:t>ир</a:t>
            </a:r>
            <a:r>
              <a:rPr sz="1450" spc="125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50" dirty="0" smtClean="0">
                <a:latin typeface="Arial"/>
                <a:cs typeface="Arial"/>
              </a:rPr>
              <a:t>стать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стоя</a:t>
            </a:r>
            <a:r>
              <a:rPr sz="1450" spc="85" dirty="0" smtClean="0">
                <a:latin typeface="Arial"/>
                <a:cs typeface="Arial"/>
              </a:rPr>
              <a:t>щ</a:t>
            </a:r>
            <a:r>
              <a:rPr sz="1450" spc="90" dirty="0" smtClean="0">
                <a:latin typeface="Arial"/>
                <a:cs typeface="Arial"/>
              </a:rPr>
              <a:t>им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80" dirty="0" smtClean="0">
                <a:latin typeface="Arial"/>
                <a:cs typeface="Arial"/>
              </a:rPr>
              <a:t>в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125" dirty="0" smtClean="0">
                <a:latin typeface="Arial"/>
                <a:cs typeface="Arial"/>
              </a:rPr>
              <a:t>стор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45" dirty="0" smtClean="0">
                <a:latin typeface="Arial"/>
                <a:cs typeface="Arial"/>
              </a:rPr>
              <a:t>м.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5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165" dirty="0" smtClean="0">
                <a:latin typeface="Arial"/>
                <a:cs typeface="Arial"/>
              </a:rPr>
              <a:t>сна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му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зве</a:t>
            </a:r>
            <a:r>
              <a:rPr sz="1450" spc="55" dirty="0" smtClean="0">
                <a:latin typeface="Arial"/>
                <a:cs typeface="Arial"/>
              </a:rPr>
              <a:t>н</a:t>
            </a:r>
            <a:r>
              <a:rPr sz="1450" spc="4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175" dirty="0" smtClean="0">
                <a:latin typeface="Arial"/>
                <a:cs typeface="Arial"/>
              </a:rPr>
              <a:t>ре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50" dirty="0" smtClean="0">
                <a:latin typeface="Arial"/>
                <a:cs typeface="Arial"/>
              </a:rPr>
              <a:t>спростра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ё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миф</a:t>
            </a:r>
            <a:r>
              <a:rPr sz="1450" spc="200" dirty="0" smtClean="0">
                <a:latin typeface="Arial"/>
                <a:cs typeface="Arial"/>
              </a:rPr>
              <a:t>а</a:t>
            </a:r>
            <a:endParaRPr sz="1450">
              <a:latin typeface="Arial"/>
              <a:cs typeface="Arial"/>
            </a:endParaRPr>
          </a:p>
          <a:p>
            <a:pPr marL="12700" marR="111125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об </a:t>
            </a:r>
            <a:r>
              <a:rPr sz="1450" spc="85" dirty="0" smtClean="0">
                <a:latin typeface="Arial"/>
                <a:cs typeface="Arial"/>
              </a:rPr>
              <a:t>инв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стициях.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35" dirty="0" smtClean="0">
                <a:latin typeface="Arial"/>
                <a:cs typeface="Arial"/>
              </a:rPr>
              <a:t>То</a:t>
            </a:r>
            <a:r>
              <a:rPr sz="1450" spc="-45" dirty="0" smtClean="0">
                <a:latin typeface="Arial"/>
                <a:cs typeface="Arial"/>
              </a:rPr>
              <a:t>л</a:t>
            </a:r>
            <a:r>
              <a:rPr sz="1450" spc="45" dirty="0" smtClean="0">
                <a:latin typeface="Arial"/>
                <a:cs typeface="Arial"/>
              </a:rPr>
              <a:t>ь</a:t>
            </a:r>
            <a:r>
              <a:rPr sz="1450" spc="25" dirty="0" smtClean="0">
                <a:latin typeface="Arial"/>
                <a:cs typeface="Arial"/>
              </a:rPr>
              <a:t>к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заме</a:t>
            </a:r>
            <a:r>
              <a:rPr sz="1450" spc="10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ив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у</a:t>
            </a:r>
            <a:r>
              <a:rPr sz="1450" spc="10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9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в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30" dirty="0" smtClean="0">
                <a:latin typeface="Arial"/>
                <a:cs typeface="Arial"/>
              </a:rPr>
              <a:t>ым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90" dirty="0" smtClean="0">
                <a:latin typeface="Arial"/>
                <a:cs typeface="Arial"/>
              </a:rPr>
              <a:t>тан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60" dirty="0" smtClean="0">
                <a:latin typeface="Arial"/>
                <a:cs typeface="Arial"/>
              </a:rPr>
              <a:t>в</a:t>
            </a:r>
            <a:r>
              <a:rPr sz="1450" spc="4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ми, </a:t>
            </a:r>
            <a:r>
              <a:rPr sz="1450" spc="125" dirty="0" smtClean="0">
                <a:latin typeface="Arial"/>
                <a:cs typeface="Arial"/>
              </a:rPr>
              <a:t>он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10" dirty="0" smtClean="0">
                <a:latin typeface="Arial"/>
                <a:cs typeface="Arial"/>
              </a:rPr>
              <a:t>й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про</a:t>
            </a:r>
            <a:r>
              <a:rPr sz="1450" spc="11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60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к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35" dirty="0" smtClean="0">
                <a:latin typeface="Arial"/>
                <a:cs typeface="Arial"/>
              </a:rPr>
              <a:t>Д</a:t>
            </a:r>
            <a:r>
              <a:rPr sz="1450" spc="180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тектор</a:t>
            </a:r>
            <a:r>
              <a:rPr sz="1450" spc="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иск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ений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-10" dirty="0" smtClean="0">
                <a:latin typeface="Arial"/>
                <a:cs typeface="Arial"/>
              </a:rPr>
              <a:t>ит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в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5" dirty="0" smtClean="0">
                <a:latin typeface="Arial"/>
                <a:cs typeface="Arial"/>
              </a:rPr>
              <a:t>тный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45" dirty="0" smtClean="0">
                <a:latin typeface="Arial"/>
                <a:cs typeface="Arial"/>
              </a:rPr>
              <a:t>к.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44182" y="4914581"/>
            <a:ext cx="5534025" cy="9182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30" dirty="0" smtClean="0">
                <a:latin typeface="Arial"/>
                <a:cs typeface="Arial"/>
              </a:rPr>
              <a:t>сть: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у</a:t>
            </a:r>
            <a:r>
              <a:rPr sz="1450" spc="135" dirty="0" smtClean="0">
                <a:latin typeface="Arial"/>
                <a:cs typeface="Arial"/>
              </a:rPr>
              <a:t>ро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150" dirty="0" smtClean="0">
                <a:latin typeface="Arial"/>
                <a:cs typeface="Arial"/>
              </a:rPr>
              <a:t>раз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те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90" dirty="0" smtClean="0">
                <a:latin typeface="Arial"/>
                <a:cs typeface="Arial"/>
              </a:rPr>
              <a:t>Б</a:t>
            </a:r>
            <a:r>
              <a:rPr sz="1450" spc="110" dirty="0" smtClean="0">
                <a:latin typeface="Arial"/>
                <a:cs typeface="Arial"/>
              </a:rPr>
              <a:t>ир</a:t>
            </a:r>
            <a:r>
              <a:rPr sz="1450" spc="125" dirty="0" smtClean="0">
                <a:latin typeface="Arial"/>
                <a:cs typeface="Arial"/>
              </a:rPr>
              <a:t>ж</a:t>
            </a:r>
            <a:r>
              <a:rPr sz="1450" spc="10" dirty="0" smtClean="0">
                <a:latin typeface="Arial"/>
                <a:cs typeface="Arial"/>
              </a:rPr>
              <a:t>и,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отли</a:t>
            </a:r>
            <a:r>
              <a:rPr sz="1450" spc="2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ин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стиции</a:t>
            </a:r>
            <a:endParaRPr sz="1450">
              <a:latin typeface="Arial"/>
              <a:cs typeface="Arial"/>
            </a:endParaRPr>
          </a:p>
          <a:p>
            <a:pPr marL="12700" marR="151765">
              <a:lnSpc>
                <a:spcPct val="102299"/>
              </a:lnSpc>
            </a:pP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25" dirty="0" smtClean="0">
                <a:latin typeface="Arial"/>
                <a:cs typeface="Arial"/>
              </a:rPr>
              <a:t>с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25" dirty="0" smtClean="0">
                <a:latin typeface="Arial"/>
                <a:cs typeface="Arial"/>
              </a:rPr>
              <a:t>яций,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мож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ли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изб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145" dirty="0" smtClean="0">
                <a:latin typeface="Arial"/>
                <a:cs typeface="Arial"/>
              </a:rPr>
              <a:t>ж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рис</a:t>
            </a:r>
            <a:r>
              <a:rPr sz="1450" spc="114" dirty="0" smtClean="0">
                <a:latin typeface="Arial"/>
                <a:cs typeface="Arial"/>
              </a:rPr>
              <a:t>к</a:t>
            </a:r>
            <a:r>
              <a:rPr sz="1450" spc="90" dirty="0" smtClean="0">
                <a:latin typeface="Arial"/>
                <a:cs typeface="Arial"/>
              </a:rPr>
              <a:t>ов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как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выб</a:t>
            </a:r>
            <a:r>
              <a:rPr sz="1450" spc="7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опт</a:t>
            </a:r>
            <a:r>
              <a:rPr sz="1450" spc="95" dirty="0" smtClean="0">
                <a:latin typeface="Arial"/>
                <a:cs typeface="Arial"/>
              </a:rPr>
              <a:t>има</a:t>
            </a:r>
            <a:r>
              <a:rPr sz="1450" spc="80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25" dirty="0" smtClean="0">
                <a:latin typeface="Arial"/>
                <a:cs typeface="Arial"/>
              </a:rPr>
              <a:t>ую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страте</a:t>
            </a:r>
            <a:r>
              <a:rPr sz="1450" spc="85" dirty="0" smtClean="0">
                <a:latin typeface="Arial"/>
                <a:cs typeface="Arial"/>
              </a:rPr>
              <a:t>гию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ин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стиров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ния.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59316" y="2093137"/>
            <a:ext cx="105918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 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5.2</a:t>
            </a:r>
            <a:endParaRPr sz="19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999362" y="2093137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5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15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7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72367" y="375648"/>
            <a:ext cx="2042823" cy="322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72367" y="375648"/>
            <a:ext cx="2042823" cy="322881"/>
          </a:xfrm>
          <a:custGeom>
            <a:avLst/>
            <a:gdLst/>
            <a:ahLst/>
            <a:cxnLst/>
            <a:rect l="l" t="t" r="r" b="b"/>
            <a:pathLst>
              <a:path w="2042823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1382" y="0"/>
                </a:lnTo>
                <a:lnTo>
                  <a:pt x="1896101" y="661"/>
                </a:lnTo>
                <a:lnTo>
                  <a:pt x="1937797" y="10120"/>
                </a:lnTo>
                <a:lnTo>
                  <a:pt x="1974603" y="29594"/>
                </a:lnTo>
                <a:lnTo>
                  <a:pt x="2004979" y="57543"/>
                </a:lnTo>
                <a:lnTo>
                  <a:pt x="2027384" y="92424"/>
                </a:lnTo>
                <a:lnTo>
                  <a:pt x="2040275" y="132696"/>
                </a:lnTo>
                <a:lnTo>
                  <a:pt x="2042823" y="161440"/>
                </a:lnTo>
                <a:lnTo>
                  <a:pt x="2042162" y="176159"/>
                </a:lnTo>
                <a:lnTo>
                  <a:pt x="2032703" y="217855"/>
                </a:lnTo>
                <a:lnTo>
                  <a:pt x="2013228" y="254661"/>
                </a:lnTo>
                <a:lnTo>
                  <a:pt x="1985280" y="285037"/>
                </a:lnTo>
                <a:lnTo>
                  <a:pt x="1950399" y="307442"/>
                </a:lnTo>
                <a:lnTo>
                  <a:pt x="1910127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49510" y="0"/>
            <a:ext cx="10280705" cy="11251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5135" y="7218354"/>
            <a:ext cx="7490353" cy="3149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5135" y="7218354"/>
            <a:ext cx="7490353" cy="3149667"/>
          </a:xfrm>
          <a:custGeom>
            <a:avLst/>
            <a:gdLst/>
            <a:ahLst/>
            <a:cxnLst/>
            <a:rect l="l" t="t" r="r" b="b"/>
            <a:pathLst>
              <a:path w="7490353" h="3149667">
                <a:moveTo>
                  <a:pt x="0" y="182903"/>
                </a:moveTo>
                <a:lnTo>
                  <a:pt x="5316" y="138944"/>
                </a:lnTo>
                <a:lnTo>
                  <a:pt x="20419" y="98841"/>
                </a:lnTo>
                <a:lnTo>
                  <a:pt x="44035" y="63865"/>
                </a:lnTo>
                <a:lnTo>
                  <a:pt x="74896" y="35284"/>
                </a:lnTo>
                <a:lnTo>
                  <a:pt x="111728" y="14371"/>
                </a:lnTo>
                <a:lnTo>
                  <a:pt x="153262" y="2393"/>
                </a:lnTo>
                <a:lnTo>
                  <a:pt x="182934" y="0"/>
                </a:lnTo>
                <a:lnTo>
                  <a:pt x="7307450" y="0"/>
                </a:lnTo>
                <a:lnTo>
                  <a:pt x="7351409" y="5314"/>
                </a:lnTo>
                <a:lnTo>
                  <a:pt x="7391512" y="20412"/>
                </a:lnTo>
                <a:lnTo>
                  <a:pt x="7426488" y="44022"/>
                </a:lnTo>
                <a:lnTo>
                  <a:pt x="7455068" y="74875"/>
                </a:lnTo>
                <a:lnTo>
                  <a:pt x="7475982" y="111702"/>
                </a:lnTo>
                <a:lnTo>
                  <a:pt x="7487960" y="153231"/>
                </a:lnTo>
                <a:lnTo>
                  <a:pt x="7490353" y="182903"/>
                </a:lnTo>
                <a:lnTo>
                  <a:pt x="7490353" y="2966763"/>
                </a:lnTo>
                <a:lnTo>
                  <a:pt x="7485039" y="3010712"/>
                </a:lnTo>
                <a:lnTo>
                  <a:pt x="7469941" y="3050812"/>
                </a:lnTo>
                <a:lnTo>
                  <a:pt x="7446331" y="3085789"/>
                </a:lnTo>
                <a:lnTo>
                  <a:pt x="7415477" y="3114373"/>
                </a:lnTo>
                <a:lnTo>
                  <a:pt x="7378651" y="3135291"/>
                </a:lnTo>
                <a:lnTo>
                  <a:pt x="7337122" y="3147273"/>
                </a:lnTo>
                <a:lnTo>
                  <a:pt x="7307450" y="3149667"/>
                </a:lnTo>
                <a:lnTo>
                  <a:pt x="182934" y="3149667"/>
                </a:lnTo>
                <a:lnTo>
                  <a:pt x="138973" y="3144350"/>
                </a:lnTo>
                <a:lnTo>
                  <a:pt x="98866" y="3129249"/>
                </a:lnTo>
                <a:lnTo>
                  <a:pt x="63883" y="3105634"/>
                </a:lnTo>
                <a:lnTo>
                  <a:pt x="35296" y="3074777"/>
                </a:lnTo>
                <a:lnTo>
                  <a:pt x="14376" y="3037951"/>
                </a:lnTo>
                <a:lnTo>
                  <a:pt x="2394" y="2996428"/>
                </a:lnTo>
                <a:lnTo>
                  <a:pt x="0" y="2966763"/>
                </a:lnTo>
                <a:lnTo>
                  <a:pt x="0" y="182903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816" y="7280543"/>
            <a:ext cx="7548145" cy="30604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1880126" y="0"/>
                </a:moveTo>
                <a:lnTo>
                  <a:pt x="147052" y="631"/>
                </a:lnTo>
                <a:lnTo>
                  <a:pt x="105325" y="10009"/>
                </a:lnTo>
                <a:lnTo>
                  <a:pt x="68476" y="29413"/>
                </a:lnTo>
                <a:lnTo>
                  <a:pt x="38045" y="57304"/>
                </a:lnTo>
                <a:lnTo>
                  <a:pt x="15575" y="92138"/>
                </a:lnTo>
                <a:lnTo>
                  <a:pt x="2606" y="132375"/>
                </a:lnTo>
                <a:lnTo>
                  <a:pt x="0" y="161440"/>
                </a:lnTo>
                <a:lnTo>
                  <a:pt x="631" y="175829"/>
                </a:lnTo>
                <a:lnTo>
                  <a:pt x="10009" y="217556"/>
                </a:lnTo>
                <a:lnTo>
                  <a:pt x="29413" y="254405"/>
                </a:lnTo>
                <a:lnTo>
                  <a:pt x="57304" y="284836"/>
                </a:lnTo>
                <a:lnTo>
                  <a:pt x="92138" y="307306"/>
                </a:lnTo>
                <a:lnTo>
                  <a:pt x="132375" y="320275"/>
                </a:lnTo>
                <a:lnTo>
                  <a:pt x="161440" y="322881"/>
                </a:lnTo>
                <a:lnTo>
                  <a:pt x="1894515" y="322250"/>
                </a:lnTo>
                <a:lnTo>
                  <a:pt x="1936241" y="312872"/>
                </a:lnTo>
                <a:lnTo>
                  <a:pt x="1973091" y="293467"/>
                </a:lnTo>
                <a:lnTo>
                  <a:pt x="2003521" y="265577"/>
                </a:lnTo>
                <a:lnTo>
                  <a:pt x="2025992" y="230743"/>
                </a:lnTo>
                <a:lnTo>
                  <a:pt x="2038961" y="190506"/>
                </a:lnTo>
                <a:lnTo>
                  <a:pt x="2041567" y="161440"/>
                </a:lnTo>
                <a:lnTo>
                  <a:pt x="2040935" y="147052"/>
                </a:lnTo>
                <a:lnTo>
                  <a:pt x="2031558" y="105325"/>
                </a:lnTo>
                <a:lnTo>
                  <a:pt x="2012153" y="68476"/>
                </a:lnTo>
                <a:lnTo>
                  <a:pt x="1984263" y="38045"/>
                </a:lnTo>
                <a:lnTo>
                  <a:pt x="1949429" y="15575"/>
                </a:lnTo>
                <a:lnTo>
                  <a:pt x="1909191" y="2606"/>
                </a:lnTo>
                <a:lnTo>
                  <a:pt x="1880126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4619" y="1028002"/>
            <a:ext cx="9944735" cy="10102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6600" spc="-45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66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spc="-50" dirty="0" smtClean="0">
                <a:solidFill>
                  <a:srgbClr val="FFFFFF"/>
                </a:solidFill>
                <a:latin typeface="Arial"/>
                <a:cs typeface="Arial"/>
              </a:rPr>
              <a:t>ПРИНЯТЬ</a:t>
            </a:r>
            <a:r>
              <a:rPr sz="66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spc="-4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6600" spc="-204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6600" spc="-26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6600" spc="-45" dirty="0" smtClean="0">
                <a:solidFill>
                  <a:srgbClr val="FFFFFF"/>
                </a:solidFill>
                <a:latin typeface="Arial"/>
                <a:cs typeface="Arial"/>
              </a:rPr>
              <a:t>ТИЕ</a:t>
            </a:r>
            <a:endParaRPr sz="6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1690" y="2703349"/>
            <a:ext cx="950773" cy="950846"/>
          </a:xfrm>
          <a:custGeom>
            <a:avLst/>
            <a:gdLst/>
            <a:ahLst/>
            <a:cxnLst/>
            <a:rect l="l" t="t" r="r" b="b"/>
            <a:pathLst>
              <a:path w="950773" h="950846">
                <a:moveTo>
                  <a:pt x="475454" y="0"/>
                </a:moveTo>
                <a:lnTo>
                  <a:pt x="0" y="475423"/>
                </a:lnTo>
                <a:lnTo>
                  <a:pt x="475350" y="950846"/>
                </a:lnTo>
                <a:lnTo>
                  <a:pt x="950773" y="475423"/>
                </a:lnTo>
                <a:lnTo>
                  <a:pt x="475454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7402" y="2597083"/>
            <a:ext cx="1163316" cy="1163379"/>
          </a:xfrm>
          <a:custGeom>
            <a:avLst/>
            <a:gdLst/>
            <a:ahLst/>
            <a:cxnLst/>
            <a:rect l="l" t="t" r="r" b="b"/>
            <a:pathLst>
              <a:path w="1163316" h="1163379">
                <a:moveTo>
                  <a:pt x="0" y="581689"/>
                </a:moveTo>
                <a:lnTo>
                  <a:pt x="581731" y="0"/>
                </a:lnTo>
                <a:lnTo>
                  <a:pt x="1163316" y="581689"/>
                </a:lnTo>
                <a:lnTo>
                  <a:pt x="581626" y="1163379"/>
                </a:lnTo>
                <a:lnTo>
                  <a:pt x="0" y="581689"/>
                </a:lnTo>
                <a:close/>
              </a:path>
            </a:pathLst>
          </a:custGeom>
          <a:ln w="2093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55196" y="2887780"/>
            <a:ext cx="327660" cy="6559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25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42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67515" y="2724440"/>
            <a:ext cx="6902450" cy="8877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-90" dirty="0" smtClean="0">
                <a:solidFill>
                  <a:srgbClr val="FFFFFF"/>
                </a:solidFill>
                <a:latin typeface="Arial"/>
                <a:cs typeface="Arial"/>
              </a:rPr>
              <a:t>Выбра</a:t>
            </a:r>
            <a:r>
              <a:rPr sz="2650" b="1" spc="-8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650" b="1" spc="-29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65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0" dirty="0" smtClean="0">
                <a:solidFill>
                  <a:srgbClr val="FFFFFF"/>
                </a:solidFill>
                <a:latin typeface="Arial"/>
                <a:cs typeface="Arial"/>
              </a:rPr>
              <a:t>тему,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40" dirty="0" smtClean="0">
                <a:solidFill>
                  <a:srgbClr val="FFFFFF"/>
                </a:solidFill>
                <a:latin typeface="Arial"/>
                <a:cs typeface="Arial"/>
              </a:rPr>
              <a:t>дату</a:t>
            </a:r>
            <a:endParaRPr sz="265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31"/>
              </a:spcBef>
            </a:pPr>
            <a:endParaRPr sz="500"/>
          </a:p>
          <a:p>
            <a:pPr marL="12700">
              <a:lnSpc>
                <a:spcPct val="100000"/>
              </a:lnSpc>
            </a:pPr>
            <a:r>
              <a:rPr sz="2650" b="1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650" b="1" spc="-20" dirty="0" smtClean="0">
                <a:solidFill>
                  <a:srgbClr val="FFFFFF"/>
                </a:solidFill>
                <a:latin typeface="Arial"/>
                <a:cs typeface="Arial"/>
              </a:rPr>
              <a:t>время</a:t>
            </a:r>
            <a:r>
              <a:rPr sz="26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120" dirty="0" smtClean="0">
                <a:solidFill>
                  <a:srgbClr val="FFFFFF"/>
                </a:solidFill>
                <a:latin typeface="Arial"/>
                <a:cs typeface="Arial"/>
              </a:rPr>
              <a:t>урока</a:t>
            </a:r>
            <a:r>
              <a:rPr sz="265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150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85" dirty="0" smtClean="0">
                <a:solidFill>
                  <a:srgbClr val="FFFFFF"/>
                </a:solidFill>
                <a:latin typeface="Arial"/>
                <a:cs typeface="Arial"/>
              </a:rPr>
              <a:t>сайте</a:t>
            </a:r>
            <a:r>
              <a:rPr sz="2650" b="1" spc="-160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6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45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650" b="1" spc="-60" dirty="0" smtClean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2650" b="1" spc="140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650" b="1" spc="-37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650" b="1" spc="445" dirty="0" smtClean="0">
                <a:solidFill>
                  <a:srgbClr val="FFFFFF"/>
                </a:solidFill>
                <a:latin typeface="Arial"/>
                <a:cs typeface="Arial"/>
              </a:rPr>
              <a:t>//</a:t>
            </a:r>
            <a:r>
              <a:rPr sz="2650" b="1" spc="14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45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b="1" spc="-14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650" b="1" spc="-100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650" b="1" spc="95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b="1" spc="2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650" b="1" spc="-19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50" b="1" spc="-4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6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1690" y="4076015"/>
            <a:ext cx="950773" cy="950846"/>
          </a:xfrm>
          <a:custGeom>
            <a:avLst/>
            <a:gdLst/>
            <a:ahLst/>
            <a:cxnLst/>
            <a:rect l="l" t="t" r="r" b="b"/>
            <a:pathLst>
              <a:path w="950773" h="950846">
                <a:moveTo>
                  <a:pt x="475454" y="0"/>
                </a:moveTo>
                <a:lnTo>
                  <a:pt x="0" y="475423"/>
                </a:lnTo>
                <a:lnTo>
                  <a:pt x="475350" y="950846"/>
                </a:lnTo>
                <a:lnTo>
                  <a:pt x="950773" y="475423"/>
                </a:lnTo>
                <a:lnTo>
                  <a:pt x="475454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7402" y="3969749"/>
            <a:ext cx="1163316" cy="1163379"/>
          </a:xfrm>
          <a:custGeom>
            <a:avLst/>
            <a:gdLst/>
            <a:ahLst/>
            <a:cxnLst/>
            <a:rect l="l" t="t" r="r" b="b"/>
            <a:pathLst>
              <a:path w="1163316" h="1163379">
                <a:moveTo>
                  <a:pt x="0" y="581689"/>
                </a:moveTo>
                <a:lnTo>
                  <a:pt x="581731" y="0"/>
                </a:lnTo>
                <a:lnTo>
                  <a:pt x="1163316" y="581689"/>
                </a:lnTo>
                <a:lnTo>
                  <a:pt x="581626" y="1163379"/>
                </a:lnTo>
                <a:lnTo>
                  <a:pt x="0" y="581689"/>
                </a:lnTo>
                <a:close/>
              </a:path>
            </a:pathLst>
          </a:custGeom>
          <a:ln w="2093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06701" y="4260551"/>
            <a:ext cx="327660" cy="6559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25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4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67515" y="4029871"/>
            <a:ext cx="3526790" cy="9550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6700"/>
              </a:lnSpc>
            </a:pPr>
            <a:r>
              <a:rPr sz="2650" b="1" spc="45" dirty="0" smtClean="0">
                <a:solidFill>
                  <a:srgbClr val="FFFFFF"/>
                </a:solidFill>
                <a:latin typeface="Arial"/>
                <a:cs typeface="Arial"/>
              </a:rPr>
              <a:t>Зарегистри</a:t>
            </a:r>
            <a:r>
              <a:rPr sz="2650" b="1" spc="5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650" b="1" spc="6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650" b="1" spc="-105" dirty="0" smtClean="0">
                <a:solidFill>
                  <a:srgbClr val="FFFFFF"/>
                </a:solidFill>
                <a:latin typeface="Arial"/>
                <a:cs typeface="Arial"/>
              </a:rPr>
              <a:t>ват</a:t>
            </a:r>
            <a:r>
              <a:rPr sz="2650" b="1" spc="-130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650" b="1" spc="-15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150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26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55" dirty="0" smtClean="0">
                <a:solidFill>
                  <a:srgbClr val="FFFFFF"/>
                </a:solidFill>
                <a:latin typeface="Arial"/>
                <a:cs typeface="Arial"/>
              </a:rPr>
              <a:t>выбранный</a:t>
            </a:r>
            <a:r>
              <a:rPr sz="2650" b="1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75" dirty="0" smtClean="0">
                <a:solidFill>
                  <a:srgbClr val="FFFFFF"/>
                </a:solidFill>
                <a:latin typeface="Arial"/>
                <a:cs typeface="Arial"/>
              </a:rPr>
              <a:t>уро</a:t>
            </a:r>
            <a:r>
              <a:rPr sz="2650" b="1" spc="7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6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1690" y="5448682"/>
            <a:ext cx="950773" cy="950846"/>
          </a:xfrm>
          <a:custGeom>
            <a:avLst/>
            <a:gdLst/>
            <a:ahLst/>
            <a:cxnLst/>
            <a:rect l="l" t="t" r="r" b="b"/>
            <a:pathLst>
              <a:path w="950773" h="950846">
                <a:moveTo>
                  <a:pt x="475454" y="0"/>
                </a:moveTo>
                <a:lnTo>
                  <a:pt x="0" y="475528"/>
                </a:lnTo>
                <a:lnTo>
                  <a:pt x="475350" y="950846"/>
                </a:lnTo>
                <a:lnTo>
                  <a:pt x="950773" y="475423"/>
                </a:lnTo>
                <a:lnTo>
                  <a:pt x="475454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7402" y="5342415"/>
            <a:ext cx="1163316" cy="1163379"/>
          </a:xfrm>
          <a:custGeom>
            <a:avLst/>
            <a:gdLst/>
            <a:ahLst/>
            <a:cxnLst/>
            <a:rect l="l" t="t" r="r" b="b"/>
            <a:pathLst>
              <a:path w="1163316" h="1163379">
                <a:moveTo>
                  <a:pt x="0" y="581794"/>
                </a:moveTo>
                <a:lnTo>
                  <a:pt x="581731" y="0"/>
                </a:lnTo>
                <a:lnTo>
                  <a:pt x="1163316" y="581689"/>
                </a:lnTo>
                <a:lnTo>
                  <a:pt x="581626" y="1163379"/>
                </a:lnTo>
                <a:lnTo>
                  <a:pt x="0" y="581794"/>
                </a:lnTo>
                <a:close/>
              </a:path>
            </a:pathLst>
          </a:custGeom>
          <a:ln w="2093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87102" y="5633426"/>
            <a:ext cx="327660" cy="6559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25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67515" y="5470295"/>
            <a:ext cx="6755130" cy="8877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-100" dirty="0" smtClean="0">
                <a:solidFill>
                  <a:srgbClr val="FFFFFF"/>
                </a:solidFill>
                <a:latin typeface="Arial"/>
                <a:cs typeface="Arial"/>
              </a:rPr>
              <a:t>Принять</a:t>
            </a:r>
            <a:r>
              <a:rPr sz="26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40" dirty="0" smtClean="0">
                <a:solidFill>
                  <a:srgbClr val="FFFFFF"/>
                </a:solidFill>
                <a:latin typeface="Arial"/>
                <a:cs typeface="Arial"/>
              </a:rPr>
              <a:t>участие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1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6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105" dirty="0" smtClean="0">
                <a:solidFill>
                  <a:srgbClr val="FFFFFF"/>
                </a:solidFill>
                <a:latin typeface="Arial"/>
                <a:cs typeface="Arial"/>
              </a:rPr>
              <a:t>уроке</a:t>
            </a:r>
            <a:endParaRPr sz="265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29"/>
              </a:spcBef>
            </a:pPr>
            <a:endParaRPr sz="500"/>
          </a:p>
          <a:p>
            <a:pPr marL="12700">
              <a:lnSpc>
                <a:spcPct val="100000"/>
              </a:lnSpc>
            </a:pPr>
            <a:r>
              <a:rPr sz="2650" b="1" spc="90" dirty="0" smtClean="0">
                <a:solidFill>
                  <a:srgbClr val="FFFFFF"/>
                </a:solidFill>
                <a:latin typeface="Arial"/>
                <a:cs typeface="Arial"/>
              </a:rPr>
              <a:t>классом</a:t>
            </a:r>
            <a:r>
              <a:rPr sz="26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60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650" b="1" spc="10" dirty="0" smtClean="0">
                <a:solidFill>
                  <a:srgbClr val="FFFFFF"/>
                </a:solidFill>
                <a:latin typeface="Arial"/>
                <a:cs typeface="Arial"/>
              </a:rPr>
              <a:t>группой)</a:t>
            </a:r>
            <a:r>
              <a:rPr sz="2650" b="1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70" dirty="0" smtClean="0">
                <a:solidFill>
                  <a:srgbClr val="FFFFFF"/>
                </a:solidFill>
                <a:latin typeface="Arial"/>
                <a:cs typeface="Arial"/>
              </a:rPr>
              <a:t>или</a:t>
            </a:r>
            <a:r>
              <a:rPr sz="26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30" dirty="0" smtClean="0">
                <a:solidFill>
                  <a:srgbClr val="FFFFFF"/>
                </a:solidFill>
                <a:latin typeface="Arial"/>
                <a:cs typeface="Arial"/>
              </a:rPr>
              <a:t>ин</a:t>
            </a:r>
            <a:r>
              <a:rPr sz="2650" b="1" spc="3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650" b="1" spc="-35" dirty="0" smtClean="0">
                <a:solidFill>
                  <a:srgbClr val="FFFFFF"/>
                </a:solidFill>
                <a:latin typeface="Arial"/>
                <a:cs typeface="Arial"/>
              </a:rPr>
              <a:t>иви</a:t>
            </a:r>
            <a:r>
              <a:rPr sz="2650" b="1" spc="-3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650" b="1" spc="-35" dirty="0" smtClean="0">
                <a:solidFill>
                  <a:srgbClr val="FFFFFF"/>
                </a:solidFill>
                <a:latin typeface="Arial"/>
                <a:cs typeface="Arial"/>
              </a:rPr>
              <a:t>уаль</a:t>
            </a:r>
            <a:r>
              <a:rPr sz="2650" b="1" spc="-3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650" b="1" spc="6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650" b="1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6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54794" y="8157685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111710" y="0"/>
                </a:moveTo>
                <a:lnTo>
                  <a:pt x="0" y="111710"/>
                </a:lnTo>
                <a:lnTo>
                  <a:pt x="111710" y="223316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54794" y="8157685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710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9514" y="8101777"/>
            <a:ext cx="335026" cy="335131"/>
          </a:xfrm>
          <a:custGeom>
            <a:avLst/>
            <a:gdLst/>
            <a:ahLst/>
            <a:cxnLst/>
            <a:rect l="l" t="t" r="r" b="b"/>
            <a:pathLst>
              <a:path w="335026" h="335131">
                <a:moveTo>
                  <a:pt x="0" y="167617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131"/>
                </a:lnTo>
                <a:lnTo>
                  <a:pt x="0" y="167617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54794" y="8743981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111710" y="0"/>
                </a:moveTo>
                <a:lnTo>
                  <a:pt x="0" y="111710"/>
                </a:lnTo>
                <a:lnTo>
                  <a:pt x="111710" y="223316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54794" y="8743981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710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99514" y="8688073"/>
            <a:ext cx="335026" cy="335131"/>
          </a:xfrm>
          <a:custGeom>
            <a:avLst/>
            <a:gdLst/>
            <a:ahLst/>
            <a:cxnLst/>
            <a:rect l="l" t="t" r="r" b="b"/>
            <a:pathLst>
              <a:path w="335026" h="335131">
                <a:moveTo>
                  <a:pt x="0" y="167617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131"/>
                </a:lnTo>
                <a:lnTo>
                  <a:pt x="0" y="167617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54794" y="9330277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111710" y="0"/>
                </a:moveTo>
                <a:lnTo>
                  <a:pt x="0" y="111710"/>
                </a:lnTo>
                <a:lnTo>
                  <a:pt x="111710" y="223316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54794" y="9330277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710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99514" y="9274369"/>
            <a:ext cx="335026" cy="335131"/>
          </a:xfrm>
          <a:custGeom>
            <a:avLst/>
            <a:gdLst/>
            <a:ahLst/>
            <a:cxnLst/>
            <a:rect l="l" t="t" r="r" b="b"/>
            <a:pathLst>
              <a:path w="335026" h="335131">
                <a:moveTo>
                  <a:pt x="0" y="167617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131"/>
                </a:lnTo>
                <a:lnTo>
                  <a:pt x="0" y="167617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086814" y="7443606"/>
            <a:ext cx="6252210" cy="24339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280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 smtClean="0">
                <a:solidFill>
                  <a:srgbClr val="FFFFFF"/>
                </a:solidFill>
                <a:latin typeface="Arial"/>
                <a:cs typeface="Arial"/>
              </a:rPr>
              <a:t>участия</a:t>
            </a:r>
            <a:r>
              <a:rPr sz="2800" b="1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5" dirty="0" smtClean="0">
                <a:solidFill>
                  <a:srgbClr val="FFFFFF"/>
                </a:solidFill>
                <a:latin typeface="Arial"/>
                <a:cs typeface="Arial"/>
              </a:rPr>
              <a:t>нужны: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0"/>
              </a:spcBef>
            </a:pPr>
            <a:endParaRPr sz="800"/>
          </a:p>
          <a:p>
            <a:pPr>
              <a:lnSpc>
                <a:spcPts val="1000"/>
              </a:lnSpc>
            </a:pPr>
            <a:endParaRPr sz="1000"/>
          </a:p>
          <a:p>
            <a:pPr marL="504825">
              <a:lnSpc>
                <a:spcPct val="100000"/>
              </a:lnSpc>
            </a:pP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омпь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тер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или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ноутбук</a:t>
            </a:r>
            <a:endParaRPr sz="195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78"/>
              </a:spcBef>
            </a:pPr>
            <a:endParaRPr sz="1200"/>
          </a:p>
          <a:p>
            <a:pPr marL="504825">
              <a:lnSpc>
                <a:spcPct val="100000"/>
              </a:lnSpc>
            </a:pP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оступ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Интернет</a:t>
            </a:r>
            <a:endParaRPr sz="195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504825" marR="12700">
              <a:lnSpc>
                <a:spcPct val="109100"/>
              </a:lnSpc>
            </a:pP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тро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ства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вывода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изоб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раже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звука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подключении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гру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ой</a:t>
            </a:r>
            <a:endParaRPr sz="19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16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2916" y="2303516"/>
            <a:ext cx="9779422" cy="2041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2916" y="2303516"/>
            <a:ext cx="9779422" cy="2041567"/>
          </a:xfrm>
          <a:custGeom>
            <a:avLst/>
            <a:gdLst/>
            <a:ahLst/>
            <a:cxnLst/>
            <a:rect l="l" t="t" r="r" b="b"/>
            <a:pathLst>
              <a:path w="9779422" h="2041567">
                <a:moveTo>
                  <a:pt x="0" y="319531"/>
                </a:moveTo>
                <a:lnTo>
                  <a:pt x="4183" y="267716"/>
                </a:lnTo>
                <a:lnTo>
                  <a:pt x="16295" y="218557"/>
                </a:lnTo>
                <a:lnTo>
                  <a:pt x="35676" y="172714"/>
                </a:lnTo>
                <a:lnTo>
                  <a:pt x="61668" y="130846"/>
                </a:lnTo>
                <a:lnTo>
                  <a:pt x="93611" y="93611"/>
                </a:lnTo>
                <a:lnTo>
                  <a:pt x="130846" y="61668"/>
                </a:lnTo>
                <a:lnTo>
                  <a:pt x="172714" y="35676"/>
                </a:lnTo>
                <a:lnTo>
                  <a:pt x="218557" y="16295"/>
                </a:lnTo>
                <a:lnTo>
                  <a:pt x="267716" y="4183"/>
                </a:lnTo>
                <a:lnTo>
                  <a:pt x="319531" y="0"/>
                </a:lnTo>
                <a:lnTo>
                  <a:pt x="9459890" y="0"/>
                </a:lnTo>
                <a:lnTo>
                  <a:pt x="9511705" y="4183"/>
                </a:lnTo>
                <a:lnTo>
                  <a:pt x="9560864" y="16295"/>
                </a:lnTo>
                <a:lnTo>
                  <a:pt x="9606707" y="35676"/>
                </a:lnTo>
                <a:lnTo>
                  <a:pt x="9648575" y="61668"/>
                </a:lnTo>
                <a:lnTo>
                  <a:pt x="9685810" y="93611"/>
                </a:lnTo>
                <a:lnTo>
                  <a:pt x="9717753" y="130846"/>
                </a:lnTo>
                <a:lnTo>
                  <a:pt x="9743745" y="172714"/>
                </a:lnTo>
                <a:lnTo>
                  <a:pt x="9763126" y="218557"/>
                </a:lnTo>
                <a:lnTo>
                  <a:pt x="9775238" y="267716"/>
                </a:lnTo>
                <a:lnTo>
                  <a:pt x="9779422" y="319531"/>
                </a:lnTo>
                <a:lnTo>
                  <a:pt x="9779422" y="1722035"/>
                </a:lnTo>
                <a:lnTo>
                  <a:pt x="9775238" y="1773851"/>
                </a:lnTo>
                <a:lnTo>
                  <a:pt x="9763126" y="1823009"/>
                </a:lnTo>
                <a:lnTo>
                  <a:pt x="9743745" y="1868852"/>
                </a:lnTo>
                <a:lnTo>
                  <a:pt x="9717753" y="1910721"/>
                </a:lnTo>
                <a:lnTo>
                  <a:pt x="9685810" y="1947956"/>
                </a:lnTo>
                <a:lnTo>
                  <a:pt x="9648575" y="1979899"/>
                </a:lnTo>
                <a:lnTo>
                  <a:pt x="9606707" y="2005890"/>
                </a:lnTo>
                <a:lnTo>
                  <a:pt x="9560864" y="2025271"/>
                </a:lnTo>
                <a:lnTo>
                  <a:pt x="9511705" y="2037383"/>
                </a:lnTo>
                <a:lnTo>
                  <a:pt x="9459890" y="2041567"/>
                </a:lnTo>
                <a:lnTo>
                  <a:pt x="319531" y="2041567"/>
                </a:lnTo>
                <a:lnTo>
                  <a:pt x="267716" y="2037383"/>
                </a:lnTo>
                <a:lnTo>
                  <a:pt x="218557" y="2025271"/>
                </a:lnTo>
                <a:lnTo>
                  <a:pt x="172714" y="2005890"/>
                </a:lnTo>
                <a:lnTo>
                  <a:pt x="130846" y="1979899"/>
                </a:lnTo>
                <a:lnTo>
                  <a:pt x="93611" y="1947956"/>
                </a:lnTo>
                <a:lnTo>
                  <a:pt x="61668" y="1910721"/>
                </a:lnTo>
                <a:lnTo>
                  <a:pt x="35676" y="1868852"/>
                </a:lnTo>
                <a:lnTo>
                  <a:pt x="16295" y="1823009"/>
                </a:lnTo>
                <a:lnTo>
                  <a:pt x="4183" y="1773851"/>
                </a:lnTo>
                <a:lnTo>
                  <a:pt x="0" y="1722035"/>
                </a:lnTo>
                <a:lnTo>
                  <a:pt x="0" y="319531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3391" y="2366962"/>
            <a:ext cx="9847264" cy="1917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816" y="380674"/>
            <a:ext cx="1477466" cy="304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816" y="380674"/>
            <a:ext cx="1477466" cy="304036"/>
          </a:xfrm>
          <a:custGeom>
            <a:avLst/>
            <a:gdLst/>
            <a:ahLst/>
            <a:cxnLst/>
            <a:rect l="l" t="t" r="r" b="b"/>
            <a:pathLst>
              <a:path w="1477466" h="304036">
                <a:moveTo>
                  <a:pt x="0" y="152018"/>
                </a:moveTo>
                <a:lnTo>
                  <a:pt x="6122" y="109166"/>
                </a:lnTo>
                <a:lnTo>
                  <a:pt x="23328" y="71054"/>
                </a:lnTo>
                <a:lnTo>
                  <a:pt x="49876" y="39423"/>
                </a:lnTo>
                <a:lnTo>
                  <a:pt x="84023" y="16015"/>
                </a:lnTo>
                <a:lnTo>
                  <a:pt x="124027" y="2571"/>
                </a:lnTo>
                <a:lnTo>
                  <a:pt x="1325448" y="0"/>
                </a:lnTo>
                <a:lnTo>
                  <a:pt x="1340151" y="701"/>
                </a:lnTo>
                <a:lnTo>
                  <a:pt x="1381616" y="10711"/>
                </a:lnTo>
                <a:lnTo>
                  <a:pt x="1417761" y="31223"/>
                </a:lnTo>
                <a:lnTo>
                  <a:pt x="1446845" y="60495"/>
                </a:lnTo>
                <a:lnTo>
                  <a:pt x="1467125" y="96788"/>
                </a:lnTo>
                <a:lnTo>
                  <a:pt x="1476861" y="138360"/>
                </a:lnTo>
                <a:lnTo>
                  <a:pt x="1477466" y="152018"/>
                </a:lnTo>
                <a:lnTo>
                  <a:pt x="1476764" y="166721"/>
                </a:lnTo>
                <a:lnTo>
                  <a:pt x="1466755" y="208186"/>
                </a:lnTo>
                <a:lnTo>
                  <a:pt x="1446243" y="244331"/>
                </a:lnTo>
                <a:lnTo>
                  <a:pt x="1416970" y="273414"/>
                </a:lnTo>
                <a:lnTo>
                  <a:pt x="1380677" y="293695"/>
                </a:lnTo>
                <a:lnTo>
                  <a:pt x="1339106" y="303431"/>
                </a:lnTo>
                <a:lnTo>
                  <a:pt x="152018" y="304036"/>
                </a:lnTo>
                <a:lnTo>
                  <a:pt x="137316" y="303334"/>
                </a:lnTo>
                <a:lnTo>
                  <a:pt x="95854" y="293325"/>
                </a:lnTo>
                <a:lnTo>
                  <a:pt x="59709" y="272813"/>
                </a:lnTo>
                <a:lnTo>
                  <a:pt x="30624" y="243540"/>
                </a:lnTo>
                <a:lnTo>
                  <a:pt x="10342" y="207247"/>
                </a:lnTo>
                <a:lnTo>
                  <a:pt x="605" y="165676"/>
                </a:lnTo>
                <a:lnTo>
                  <a:pt x="0" y="152018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6816" y="2302888"/>
            <a:ext cx="4230127" cy="2041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816" y="2302888"/>
            <a:ext cx="4230127" cy="2041567"/>
          </a:xfrm>
          <a:custGeom>
            <a:avLst/>
            <a:gdLst/>
            <a:ahLst/>
            <a:cxnLst/>
            <a:rect l="l" t="t" r="r" b="b"/>
            <a:pathLst>
              <a:path w="4230127" h="2041567">
                <a:moveTo>
                  <a:pt x="0" y="148877"/>
                </a:moveTo>
                <a:lnTo>
                  <a:pt x="6245" y="106090"/>
                </a:lnTo>
                <a:lnTo>
                  <a:pt x="23771" y="68166"/>
                </a:lnTo>
                <a:lnTo>
                  <a:pt x="50760" y="36925"/>
                </a:lnTo>
                <a:lnTo>
                  <a:pt x="85397" y="14187"/>
                </a:lnTo>
                <a:lnTo>
                  <a:pt x="125865" y="1772"/>
                </a:lnTo>
                <a:lnTo>
                  <a:pt x="4081250" y="0"/>
                </a:lnTo>
                <a:lnTo>
                  <a:pt x="4095942" y="716"/>
                </a:lnTo>
                <a:lnTo>
                  <a:pt x="4137314" y="10928"/>
                </a:lnTo>
                <a:lnTo>
                  <a:pt x="4173215" y="31816"/>
                </a:lnTo>
                <a:lnTo>
                  <a:pt x="4201824" y="61560"/>
                </a:lnTo>
                <a:lnTo>
                  <a:pt x="4221321" y="98340"/>
                </a:lnTo>
                <a:lnTo>
                  <a:pt x="4229886" y="140335"/>
                </a:lnTo>
                <a:lnTo>
                  <a:pt x="4230127" y="1892690"/>
                </a:lnTo>
                <a:lnTo>
                  <a:pt x="4229410" y="1907382"/>
                </a:lnTo>
                <a:lnTo>
                  <a:pt x="4219199" y="1948754"/>
                </a:lnTo>
                <a:lnTo>
                  <a:pt x="4198311" y="1984655"/>
                </a:lnTo>
                <a:lnTo>
                  <a:pt x="4168567" y="2013264"/>
                </a:lnTo>
                <a:lnTo>
                  <a:pt x="4131787" y="2032761"/>
                </a:lnTo>
                <a:lnTo>
                  <a:pt x="4089792" y="2041326"/>
                </a:lnTo>
                <a:lnTo>
                  <a:pt x="148908" y="2041567"/>
                </a:lnTo>
                <a:lnTo>
                  <a:pt x="134209" y="2040850"/>
                </a:lnTo>
                <a:lnTo>
                  <a:pt x="92823" y="2030641"/>
                </a:lnTo>
                <a:lnTo>
                  <a:pt x="56917" y="2009757"/>
                </a:lnTo>
                <a:lnTo>
                  <a:pt x="28307" y="1980019"/>
                </a:lnTo>
                <a:lnTo>
                  <a:pt x="8810" y="1943245"/>
                </a:lnTo>
                <a:lnTo>
                  <a:pt x="242" y="1901256"/>
                </a:lnTo>
                <a:lnTo>
                  <a:pt x="0" y="148877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4619" y="1183642"/>
            <a:ext cx="3859529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5250" spc="-12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ОЕКТЕ</a:t>
            </a:r>
            <a:endParaRPr sz="5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33686" y="361828"/>
            <a:ext cx="2041566" cy="341726"/>
          </a:xfrm>
          <a:custGeom>
            <a:avLst/>
            <a:gdLst/>
            <a:ahLst/>
            <a:cxnLst/>
            <a:rect l="l" t="t" r="r" b="b"/>
            <a:pathLst>
              <a:path w="2041566" h="341726">
                <a:moveTo>
                  <a:pt x="1870703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71098" y="341726"/>
                </a:lnTo>
                <a:lnTo>
                  <a:pt x="1914131" y="336153"/>
                </a:lnTo>
                <a:lnTo>
                  <a:pt x="1953116" y="320558"/>
                </a:lnTo>
                <a:lnTo>
                  <a:pt x="1986671" y="296322"/>
                </a:lnTo>
                <a:lnTo>
                  <a:pt x="2013414" y="264826"/>
                </a:lnTo>
                <a:lnTo>
                  <a:pt x="2031965" y="227452"/>
                </a:lnTo>
                <a:lnTo>
                  <a:pt x="2040941" y="185581"/>
                </a:lnTo>
                <a:lnTo>
                  <a:pt x="2041566" y="170468"/>
                </a:lnTo>
                <a:lnTo>
                  <a:pt x="2040907" y="155759"/>
                </a:lnTo>
                <a:lnTo>
                  <a:pt x="2031840" y="113922"/>
                </a:lnTo>
                <a:lnTo>
                  <a:pt x="2013211" y="76593"/>
                </a:lnTo>
                <a:lnTo>
                  <a:pt x="1986401" y="45156"/>
                </a:lnTo>
                <a:lnTo>
                  <a:pt x="1952793" y="20990"/>
                </a:lnTo>
                <a:lnTo>
                  <a:pt x="1913766" y="5477"/>
                </a:lnTo>
                <a:lnTo>
                  <a:pt x="1870703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8706" y="2489133"/>
            <a:ext cx="3645535" cy="1508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11875"/>
              </a:lnSpc>
            </a:pPr>
            <a:r>
              <a:rPr sz="9900" spc="-55" dirty="0" smtClean="0">
                <a:solidFill>
                  <a:srgbClr val="121A22"/>
                </a:solidFill>
                <a:latin typeface="Arial"/>
                <a:cs typeface="Arial"/>
              </a:rPr>
              <a:t>10</a:t>
            </a:r>
            <a:r>
              <a:rPr sz="9900" spc="-56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7900" spc="0" dirty="0" smtClean="0">
                <a:solidFill>
                  <a:srgbClr val="121A22"/>
                </a:solidFill>
                <a:latin typeface="Arial"/>
                <a:cs typeface="Arial"/>
              </a:rPr>
              <a:t>ЛЕТ</a:t>
            </a:r>
            <a:endParaRPr sz="7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84874" y="2850096"/>
            <a:ext cx="9225280" cy="9156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299"/>
              </a:lnSpc>
            </a:pPr>
            <a:r>
              <a:rPr sz="2950" b="1" spc="15" dirty="0" smtClean="0">
                <a:solidFill>
                  <a:srgbClr val="FFFFFF"/>
                </a:solidFill>
                <a:latin typeface="Arial"/>
                <a:cs typeface="Arial"/>
              </a:rPr>
              <a:t>«Онлай</a:t>
            </a:r>
            <a:r>
              <a:rPr sz="2950" b="1" spc="10" dirty="0" smtClean="0">
                <a:solidFill>
                  <a:srgbClr val="FFFFFF"/>
                </a:solidFill>
                <a:latin typeface="Arial"/>
                <a:cs typeface="Arial"/>
              </a:rPr>
              <a:t>н-</a:t>
            </a:r>
            <a:r>
              <a:rPr sz="2950" b="1" spc="85" dirty="0" smtClean="0">
                <a:solidFill>
                  <a:srgbClr val="FFFFFF"/>
                </a:solidFill>
                <a:latin typeface="Arial"/>
                <a:cs typeface="Arial"/>
              </a:rPr>
              <a:t>уроки</a:t>
            </a:r>
            <a:r>
              <a:rPr sz="2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7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2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35" dirty="0" smtClean="0">
                <a:solidFill>
                  <a:srgbClr val="FFFFFF"/>
                </a:solidFill>
                <a:latin typeface="Arial"/>
                <a:cs typeface="Arial"/>
              </a:rPr>
              <a:t>финансовой</a:t>
            </a:r>
            <a:r>
              <a:rPr sz="2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135" dirty="0" smtClean="0">
                <a:solidFill>
                  <a:srgbClr val="FFFFFF"/>
                </a:solidFill>
                <a:latin typeface="Arial"/>
                <a:cs typeface="Arial"/>
              </a:rPr>
              <a:t>гр</a:t>
            </a:r>
            <a:r>
              <a:rPr sz="2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950" b="1" spc="-35" dirty="0" smtClean="0">
                <a:solidFill>
                  <a:srgbClr val="FFFFFF"/>
                </a:solidFill>
                <a:latin typeface="Arial"/>
                <a:cs typeface="Arial"/>
              </a:rPr>
              <a:t>мотности»</a:t>
            </a:r>
            <a:r>
              <a:rPr sz="2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0" dirty="0" smtClean="0">
                <a:solidFill>
                  <a:srgbClr val="FFFFFF"/>
                </a:solidFill>
                <a:latin typeface="Arial"/>
                <a:cs typeface="Arial"/>
              </a:rPr>
              <a:t>— </a:t>
            </a:r>
            <a:r>
              <a:rPr sz="2950" b="1" spc="15" dirty="0" smtClean="0">
                <a:solidFill>
                  <a:srgbClr val="FFFFFF"/>
                </a:solidFill>
                <a:latin typeface="Arial"/>
                <a:cs typeface="Arial"/>
              </a:rPr>
              <a:t>просветите</a:t>
            </a:r>
            <a:r>
              <a:rPr sz="2950" b="1" spc="2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950" b="1" spc="0" dirty="0" smtClean="0">
                <a:solidFill>
                  <a:srgbClr val="FFFFFF"/>
                </a:solidFill>
                <a:latin typeface="Arial"/>
                <a:cs typeface="Arial"/>
              </a:rPr>
              <a:t>ьский </a:t>
            </a:r>
            <a:r>
              <a:rPr sz="2950" b="1" spc="65" dirty="0" smtClean="0">
                <a:solidFill>
                  <a:srgbClr val="FFFFFF"/>
                </a:solidFill>
                <a:latin typeface="Arial"/>
                <a:cs typeface="Arial"/>
              </a:rPr>
              <a:t>проект</a:t>
            </a:r>
            <a:r>
              <a:rPr sz="2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-37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2950" b="1" spc="170" dirty="0" smtClean="0">
                <a:solidFill>
                  <a:srgbClr val="FFFFFF"/>
                </a:solidFill>
                <a:latin typeface="Arial"/>
                <a:cs typeface="Arial"/>
              </a:rPr>
              <a:t>ан</a:t>
            </a:r>
            <a:r>
              <a:rPr sz="2950" b="1" spc="15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950" b="1" spc="34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50" dirty="0" smtClean="0">
                <a:solidFill>
                  <a:srgbClr val="FFFFFF"/>
                </a:solidFill>
                <a:latin typeface="Arial"/>
                <a:cs typeface="Arial"/>
              </a:rPr>
              <a:t>Росси</a:t>
            </a:r>
            <a:r>
              <a:rPr sz="2950" b="1" spc="4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950" b="1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9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211714" y="575407"/>
            <a:ext cx="7892384" cy="10731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541094" y="10587253"/>
            <a:ext cx="3563005" cy="7198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94619" y="4659167"/>
            <a:ext cx="17930495" cy="6555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074035">
              <a:lnSpc>
                <a:spcPct val="112200"/>
              </a:lnSpc>
            </a:pPr>
            <a:r>
              <a:rPr sz="2450" spc="175" dirty="0" smtClean="0">
                <a:solidFill>
                  <a:srgbClr val="FFFFFF"/>
                </a:solidFill>
                <a:latin typeface="Arial"/>
                <a:cs typeface="Arial"/>
              </a:rPr>
              <a:t>Про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кт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45" dirty="0" smtClean="0">
                <a:solidFill>
                  <a:srgbClr val="FFFFFF"/>
                </a:solidFill>
                <a:latin typeface="Arial"/>
                <a:cs typeface="Arial"/>
              </a:rPr>
              <a:t>Банка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10" dirty="0" smtClean="0">
                <a:solidFill>
                  <a:srgbClr val="FFFFFF"/>
                </a:solidFill>
                <a:latin typeface="Arial"/>
                <a:cs typeface="Arial"/>
              </a:rPr>
              <a:t>Рос</a:t>
            </a:r>
            <a:r>
              <a:rPr sz="24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ии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70" dirty="0" smtClean="0">
                <a:solidFill>
                  <a:srgbClr val="FFFFFF"/>
                </a:solidFill>
                <a:latin typeface="Arial"/>
                <a:cs typeface="Arial"/>
              </a:rPr>
              <a:t>«Онлай</a:t>
            </a:r>
            <a:r>
              <a:rPr sz="2450" spc="14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50" spc="215" dirty="0" smtClean="0">
                <a:solidFill>
                  <a:srgbClr val="FFFFFF"/>
                </a:solidFill>
                <a:latin typeface="Arial"/>
                <a:cs typeface="Arial"/>
              </a:rPr>
              <a:t>ур</a:t>
            </a:r>
            <a:r>
              <a:rPr sz="2450" spc="23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0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40" dirty="0" smtClean="0">
                <a:solidFill>
                  <a:srgbClr val="FFFFFF"/>
                </a:solidFill>
                <a:latin typeface="Arial"/>
                <a:cs typeface="Arial"/>
              </a:rPr>
              <a:t>нс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190" dirty="0" smtClean="0">
                <a:solidFill>
                  <a:srgbClr val="FFFFFF"/>
                </a:solidFill>
                <a:latin typeface="Arial"/>
                <a:cs typeface="Arial"/>
              </a:rPr>
              <a:t>ой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14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450" spc="18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2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54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114" dirty="0" smtClean="0">
                <a:solidFill>
                  <a:srgbClr val="FFFFFF"/>
                </a:solidFill>
                <a:latin typeface="Arial"/>
                <a:cs typeface="Arial"/>
              </a:rPr>
              <a:t>отн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50" spc="-8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шк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льник</a:t>
            </a:r>
            <a:r>
              <a:rPr sz="24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(dn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50" spc="30" dirty="0" smtClean="0">
                <a:solidFill>
                  <a:srgbClr val="FFFFFF"/>
                </a:solidFill>
                <a:latin typeface="Arial"/>
                <a:cs typeface="Arial"/>
              </a:rPr>
              <a:t>fg.ru)»</a:t>
            </a:r>
            <a:r>
              <a:rPr sz="24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25" dirty="0" smtClean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2450" spc="23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50" spc="190" dirty="0" smtClean="0">
                <a:solidFill>
                  <a:srgbClr val="FFFFFF"/>
                </a:solidFill>
                <a:latin typeface="Arial"/>
                <a:cs typeface="Arial"/>
              </a:rPr>
              <a:t>аг</a:t>
            </a:r>
            <a:r>
              <a:rPr sz="2450" spc="23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0" dirty="0" smtClean="0">
                <a:solidFill>
                  <a:srgbClr val="FFFFFF"/>
                </a:solidFill>
                <a:latin typeface="Arial"/>
                <a:cs typeface="Arial"/>
              </a:rPr>
              <a:t>ет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шк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00" dirty="0" smtClean="0">
                <a:solidFill>
                  <a:srgbClr val="FFFFFF"/>
                </a:solidFill>
                <a:latin typeface="Arial"/>
                <a:cs typeface="Arial"/>
              </a:rPr>
              <a:t>льник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450" spc="150" dirty="0" smtClean="0">
                <a:solidFill>
                  <a:srgbClr val="FFFFFF"/>
                </a:solidFill>
                <a:latin typeface="Arial"/>
                <a:cs typeface="Arial"/>
              </a:rPr>
              <a:t>студ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95" dirty="0" smtClean="0">
                <a:solidFill>
                  <a:srgbClr val="FFFFFF"/>
                </a:solidFill>
                <a:latin typeface="Arial"/>
                <a:cs typeface="Arial"/>
              </a:rPr>
              <a:t>нтам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кол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50" spc="21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229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50" spc="180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24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увл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114" dirty="0" smtClean="0">
                <a:solidFill>
                  <a:srgbClr val="FFFFFF"/>
                </a:solidFill>
                <a:latin typeface="Arial"/>
                <a:cs typeface="Arial"/>
              </a:rPr>
              <a:t>кат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105" dirty="0" smtClean="0">
                <a:solidFill>
                  <a:srgbClr val="FFFFFF"/>
                </a:solidFill>
                <a:latin typeface="Arial"/>
                <a:cs typeface="Arial"/>
              </a:rPr>
              <a:t>льное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пог</a:t>
            </a:r>
            <a:r>
              <a:rPr sz="2450" spc="19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уже</a:t>
            </a:r>
            <a:r>
              <a:rPr sz="2450" spc="160" dirty="0" smtClean="0">
                <a:solidFill>
                  <a:srgbClr val="FFFFFF"/>
                </a:solidFill>
                <a:latin typeface="Arial"/>
                <a:cs typeface="Arial"/>
              </a:rPr>
              <a:t>ние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3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1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40" dirty="0" smtClean="0">
                <a:solidFill>
                  <a:srgbClr val="FFFFFF"/>
                </a:solidFill>
                <a:latin typeface="Arial"/>
                <a:cs typeface="Arial"/>
              </a:rPr>
              <a:t>нс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-75" dirty="0" smtClean="0">
                <a:solidFill>
                  <a:srgbClr val="FFFFFF"/>
                </a:solidFill>
                <a:latin typeface="Arial"/>
                <a:cs typeface="Arial"/>
              </a:rPr>
              <a:t>ых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50" dirty="0" smtClean="0">
                <a:solidFill>
                  <a:srgbClr val="FFFFFF"/>
                </a:solidFill>
                <a:latin typeface="Arial"/>
                <a:cs typeface="Arial"/>
              </a:rPr>
              <a:t>зна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ий</a:t>
            </a:r>
            <a:r>
              <a:rPr sz="24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— 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2450" spc="160" dirty="0" smtClean="0">
                <a:solidFill>
                  <a:srgbClr val="FFFFFF"/>
                </a:solidFill>
                <a:latin typeface="Arial"/>
                <a:cs typeface="Arial"/>
              </a:rPr>
              <a:t>ную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14" dirty="0" smtClean="0">
                <a:solidFill>
                  <a:srgbClr val="FFFFFF"/>
                </a:solidFill>
                <a:latin typeface="Arial"/>
                <a:cs typeface="Arial"/>
              </a:rPr>
              <a:t>ову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50" spc="-8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55" dirty="0" smtClean="0">
                <a:solidFill>
                  <a:srgbClr val="FFFFFF"/>
                </a:solidFill>
                <a:latin typeface="Arial"/>
                <a:cs typeface="Arial"/>
              </a:rPr>
              <a:t>будущей</a:t>
            </a:r>
            <a:r>
              <a:rPr sz="24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са</a:t>
            </a:r>
            <a:r>
              <a:rPr sz="2450" spc="32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остоятельн</a:t>
            </a:r>
            <a:r>
              <a:rPr sz="2450" spc="8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95" dirty="0" smtClean="0">
                <a:solidFill>
                  <a:srgbClr val="FFFFFF"/>
                </a:solidFill>
                <a:latin typeface="Arial"/>
                <a:cs typeface="Arial"/>
              </a:rPr>
              <a:t>жизн</a:t>
            </a:r>
            <a:r>
              <a:rPr sz="2450" spc="60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endParaRPr sz="2450">
              <a:latin typeface="Arial"/>
              <a:cs typeface="Arial"/>
            </a:endParaRPr>
          </a:p>
          <a:p>
            <a:pPr>
              <a:lnSpc>
                <a:spcPts val="650"/>
              </a:lnSpc>
              <a:spcBef>
                <a:spcPts val="0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 marL="12700" marR="4264660">
              <a:lnSpc>
                <a:spcPct val="112100"/>
              </a:lnSpc>
            </a:pP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Уроки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95" dirty="0" smtClean="0">
                <a:solidFill>
                  <a:srgbClr val="FFFFFF"/>
                </a:solidFill>
                <a:latin typeface="Arial"/>
                <a:cs typeface="Arial"/>
              </a:rPr>
              <a:t>включают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инт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рактив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-10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10" dirty="0" smtClean="0">
                <a:solidFill>
                  <a:srgbClr val="FFFFFF"/>
                </a:solidFill>
                <a:latin typeface="Arial"/>
                <a:cs typeface="Arial"/>
              </a:rPr>
              <a:t>зада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25" dirty="0" smtClean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практические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00" dirty="0" smtClean="0">
                <a:solidFill>
                  <a:srgbClr val="FFFFFF"/>
                </a:solidFill>
                <a:latin typeface="Arial"/>
                <a:cs typeface="Arial"/>
              </a:rPr>
              <a:t>прим</a:t>
            </a:r>
            <a:r>
              <a:rPr sz="24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35" dirty="0" smtClean="0">
                <a:solidFill>
                  <a:srgbClr val="FFFFFF"/>
                </a:solidFill>
                <a:latin typeface="Arial"/>
                <a:cs typeface="Arial"/>
              </a:rPr>
              <a:t>ры,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которые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50" dirty="0" smtClean="0">
                <a:solidFill>
                  <a:srgbClr val="FFFFFF"/>
                </a:solidFill>
                <a:latin typeface="Arial"/>
                <a:cs typeface="Arial"/>
              </a:rPr>
              <a:t>помогают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3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3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зоб</a:t>
            </a:r>
            <a:r>
              <a:rPr sz="2450" spc="23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аться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60" dirty="0" smtClean="0">
                <a:solidFill>
                  <a:srgbClr val="FFFFFF"/>
                </a:solidFill>
                <a:latin typeface="Arial"/>
                <a:cs typeface="Arial"/>
              </a:rPr>
              <a:t>то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-10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85" dirty="0" smtClean="0">
                <a:solidFill>
                  <a:srgbClr val="FFFFFF"/>
                </a:solidFill>
                <a:latin typeface="Arial"/>
                <a:cs typeface="Arial"/>
              </a:rPr>
              <a:t>как </a:t>
            </a:r>
            <a:r>
              <a:rPr sz="2450" spc="55" dirty="0" smtClean="0">
                <a:solidFill>
                  <a:srgbClr val="FFFFFF"/>
                </a:solidFill>
                <a:latin typeface="Arial"/>
                <a:cs typeface="Arial"/>
              </a:rPr>
              <a:t>эффектив</a:t>
            </a:r>
            <a:r>
              <a:rPr sz="2450" spc="190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управ</a:t>
            </a:r>
            <a:r>
              <a:rPr sz="2450" spc="16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50" spc="-100" dirty="0" smtClean="0">
                <a:solidFill>
                  <a:srgbClr val="FFFFFF"/>
                </a:solidFill>
                <a:latin typeface="Arial"/>
                <a:cs typeface="Arial"/>
              </a:rPr>
              <a:t>ять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50" dirty="0" smtClean="0">
                <a:solidFill>
                  <a:srgbClr val="FFFFFF"/>
                </a:solidFill>
                <a:latin typeface="Arial"/>
                <a:cs typeface="Arial"/>
              </a:rPr>
              <a:t>лич</a:t>
            </a:r>
            <a:r>
              <a:rPr sz="2450" spc="5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450" spc="2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70" dirty="0" smtClean="0">
                <a:solidFill>
                  <a:srgbClr val="FFFFFF"/>
                </a:solidFill>
                <a:latin typeface="Arial"/>
                <a:cs typeface="Arial"/>
              </a:rPr>
              <a:t>нс</a:t>
            </a:r>
            <a:r>
              <a:rPr sz="2450" spc="29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-10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90" dirty="0" smtClean="0">
                <a:solidFill>
                  <a:srgbClr val="FFFFFF"/>
                </a:solidFill>
                <a:latin typeface="Arial"/>
                <a:cs typeface="Arial"/>
              </a:rPr>
              <a:t>опти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150" dirty="0" smtClean="0">
                <a:solidFill>
                  <a:srgbClr val="FFFFFF"/>
                </a:solidFill>
                <a:latin typeface="Arial"/>
                <a:cs typeface="Arial"/>
              </a:rPr>
              <a:t>изи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овать</a:t>
            </a:r>
            <a:r>
              <a:rPr sz="24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3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3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190" dirty="0" smtClean="0">
                <a:solidFill>
                  <a:srgbClr val="FFFFFF"/>
                </a:solidFill>
                <a:latin typeface="Arial"/>
                <a:cs typeface="Arial"/>
              </a:rPr>
              <a:t>схо</a:t>
            </a:r>
            <a:r>
              <a:rPr sz="2450" spc="21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50" spc="-9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450" spc="290" dirty="0" smtClean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50" spc="55" dirty="0" smtClean="0">
                <a:solidFill>
                  <a:srgbClr val="FFFFFF"/>
                </a:solidFill>
                <a:latin typeface="Arial"/>
                <a:cs typeface="Arial"/>
              </a:rPr>
              <a:t>тиг</a:t>
            </a:r>
            <a:r>
              <a:rPr sz="2450" spc="7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-10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50" dirty="0" smtClean="0">
                <a:solidFill>
                  <a:srgbClr val="FFFFFF"/>
                </a:solidFill>
                <a:latin typeface="Arial"/>
                <a:cs typeface="Arial"/>
              </a:rPr>
              <a:t>поста</a:t>
            </a:r>
            <a:r>
              <a:rPr sz="2450" spc="16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100" dirty="0" smtClean="0">
                <a:solidFill>
                  <a:srgbClr val="FFFFFF"/>
                </a:solidFill>
                <a:latin typeface="Arial"/>
                <a:cs typeface="Arial"/>
              </a:rPr>
              <a:t>ле</a:t>
            </a: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-75" dirty="0" smtClean="0">
                <a:solidFill>
                  <a:srgbClr val="FFFFFF"/>
                </a:solidFill>
                <a:latin typeface="Arial"/>
                <a:cs typeface="Arial"/>
              </a:rPr>
              <a:t>ых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80" dirty="0" smtClean="0">
                <a:solidFill>
                  <a:srgbClr val="FFFFFF"/>
                </a:solidFill>
                <a:latin typeface="Arial"/>
                <a:cs typeface="Arial"/>
              </a:rPr>
              <a:t>це</a:t>
            </a:r>
            <a:r>
              <a:rPr sz="2450" spc="100" dirty="0" smtClean="0">
                <a:solidFill>
                  <a:srgbClr val="FFFFFF"/>
                </a:solidFill>
                <a:latin typeface="Arial"/>
                <a:cs typeface="Arial"/>
              </a:rPr>
              <a:t>ле</a:t>
            </a:r>
            <a:r>
              <a:rPr sz="2450" spc="60" dirty="0" smtClean="0">
                <a:solidFill>
                  <a:srgbClr val="FFFFFF"/>
                </a:solidFill>
                <a:latin typeface="Arial"/>
                <a:cs typeface="Arial"/>
              </a:rPr>
              <a:t>й.</a:t>
            </a:r>
            <a:endParaRPr sz="245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44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12700" marR="4356735" algn="just">
              <a:lnSpc>
                <a:spcPct val="112300"/>
              </a:lnSpc>
            </a:pP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Уча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50" spc="20" dirty="0" smtClean="0">
                <a:solidFill>
                  <a:srgbClr val="FFFFFF"/>
                </a:solidFill>
                <a:latin typeface="Arial"/>
                <a:cs typeface="Arial"/>
              </a:rPr>
              <a:t>тн</a:t>
            </a:r>
            <a:r>
              <a:rPr sz="2450" spc="3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зна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50" spc="17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ятся</a:t>
            </a:r>
            <a:r>
              <a:rPr sz="24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365" dirty="0" smtClean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70" dirty="0" smtClean="0">
                <a:solidFill>
                  <a:srgbClr val="FFFFFF"/>
                </a:solidFill>
                <a:latin typeface="Arial"/>
                <a:cs typeface="Arial"/>
              </a:rPr>
              <a:t>овами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40" dirty="0" smtClean="0">
                <a:solidFill>
                  <a:srgbClr val="FFFFFF"/>
                </a:solidFill>
                <a:latin typeface="Arial"/>
                <a:cs typeface="Arial"/>
              </a:rPr>
              <a:t>нс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вого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план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2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29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60" dirty="0" smtClean="0">
                <a:solidFill>
                  <a:srgbClr val="FFFFFF"/>
                </a:solidFill>
                <a:latin typeface="Arial"/>
                <a:cs typeface="Arial"/>
              </a:rPr>
              <a:t>вания,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учатся </a:t>
            </a:r>
            <a:r>
              <a:rPr sz="2450" spc="3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3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цио</a:t>
            </a: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2450" spc="14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50" spc="50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450" spc="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3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3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спо</a:t>
            </a:r>
            <a:r>
              <a:rPr sz="2450" spc="27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50" dirty="0" smtClean="0">
                <a:solidFill>
                  <a:srgbClr val="FFFFFF"/>
                </a:solidFill>
                <a:latin typeface="Arial"/>
                <a:cs typeface="Arial"/>
              </a:rPr>
              <a:t>яжаться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33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50" spc="37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21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229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ствами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фо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2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29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35" dirty="0" smtClean="0">
                <a:solidFill>
                  <a:srgbClr val="FFFFFF"/>
                </a:solidFill>
                <a:latin typeface="Arial"/>
                <a:cs typeface="Arial"/>
              </a:rPr>
              <a:t>вать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50" dirty="0" smtClean="0">
                <a:solidFill>
                  <a:srgbClr val="FFFFFF"/>
                </a:solidFill>
                <a:latin typeface="Arial"/>
                <a:cs typeface="Arial"/>
              </a:rPr>
              <a:t>поле</a:t>
            </a:r>
            <a:r>
              <a:rPr sz="2450" spc="80" dirty="0" smtClean="0">
                <a:solidFill>
                  <a:srgbClr val="FFFFFF"/>
                </a:solidFill>
                <a:latin typeface="Arial"/>
                <a:cs typeface="Arial"/>
              </a:rPr>
              <a:t>зные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240" dirty="0" smtClean="0">
                <a:solidFill>
                  <a:srgbClr val="FFFFFF"/>
                </a:solidFill>
                <a:latin typeface="Arial"/>
                <a:cs typeface="Arial"/>
              </a:rPr>
              <a:t>нс</a:t>
            </a:r>
            <a:r>
              <a:rPr sz="2450" spc="2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ые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45" dirty="0" smtClean="0">
                <a:solidFill>
                  <a:srgbClr val="FFFFFF"/>
                </a:solidFill>
                <a:latin typeface="Arial"/>
                <a:cs typeface="Arial"/>
              </a:rPr>
              <a:t>прив</a:t>
            </a:r>
            <a:r>
              <a:rPr sz="2450" spc="40" dirty="0" smtClean="0">
                <a:solidFill>
                  <a:srgbClr val="FFFFFF"/>
                </a:solidFill>
                <a:latin typeface="Arial"/>
                <a:cs typeface="Arial"/>
              </a:rPr>
              <a:t>ычк</a:t>
            </a:r>
            <a:r>
              <a:rPr sz="2450" spc="4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7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17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65" dirty="0" smtClean="0">
                <a:solidFill>
                  <a:srgbClr val="FFFFFF"/>
                </a:solidFill>
                <a:latin typeface="Arial"/>
                <a:cs typeface="Arial"/>
              </a:rPr>
              <a:t>тог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-10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90" dirty="0" smtClean="0">
                <a:solidFill>
                  <a:srgbClr val="FFFFFF"/>
                </a:solidFill>
                <a:latin typeface="Arial"/>
                <a:cs typeface="Arial"/>
              </a:rPr>
              <a:t>он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узнают</a:t>
            </a:r>
            <a:r>
              <a:rPr sz="24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2450" spc="1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9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3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3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105" dirty="0" smtClean="0">
                <a:solidFill>
                  <a:srgbClr val="FFFFFF"/>
                </a:solidFill>
                <a:latin typeface="Arial"/>
                <a:cs typeface="Arial"/>
              </a:rPr>
              <a:t>зум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55" dirty="0" smtClean="0">
                <a:solidFill>
                  <a:srgbClr val="FFFFFF"/>
                </a:solidFill>
                <a:latin typeface="Arial"/>
                <a:cs typeface="Arial"/>
              </a:rPr>
              <a:t>ого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55" dirty="0" smtClean="0">
                <a:solidFill>
                  <a:srgbClr val="FFFFFF"/>
                </a:solidFill>
                <a:latin typeface="Arial"/>
                <a:cs typeface="Arial"/>
              </a:rPr>
              <a:t>потр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бле</a:t>
            </a:r>
            <a:r>
              <a:rPr sz="2450" spc="50" dirty="0" smtClean="0">
                <a:solidFill>
                  <a:srgbClr val="FFFFFF"/>
                </a:solidFill>
                <a:latin typeface="Arial"/>
                <a:cs typeface="Arial"/>
              </a:rPr>
              <a:t>ния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фо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2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29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05" dirty="0" smtClean="0">
                <a:solidFill>
                  <a:srgbClr val="FFFFFF"/>
                </a:solidFill>
                <a:latin typeface="Arial"/>
                <a:cs typeface="Arial"/>
              </a:rPr>
              <a:t>вания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00" dirty="0" smtClean="0">
                <a:solidFill>
                  <a:srgbClr val="FFFFFF"/>
                </a:solidFill>
                <a:latin typeface="Arial"/>
                <a:cs typeface="Arial"/>
              </a:rPr>
              <a:t>нак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00" dirty="0" smtClean="0">
                <a:solidFill>
                  <a:srgbClr val="FFFFFF"/>
                </a:solidFill>
                <a:latin typeface="Arial"/>
                <a:cs typeface="Arial"/>
              </a:rPr>
              <a:t>плений.</a:t>
            </a:r>
            <a:endParaRPr sz="245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47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12700" marR="5724525" indent="86360">
              <a:lnSpc>
                <a:spcPct val="112200"/>
              </a:lnSpc>
            </a:pPr>
            <a:r>
              <a:rPr sz="2450" spc="200" dirty="0" smtClean="0">
                <a:solidFill>
                  <a:srgbClr val="FFFFFF"/>
                </a:solidFill>
                <a:latin typeface="Arial"/>
                <a:cs typeface="Arial"/>
              </a:rPr>
              <a:t>Диста</a:t>
            </a:r>
            <a:r>
              <a:rPr sz="2450" spc="204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цио</a:t>
            </a: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5" dirty="0" smtClean="0">
                <a:solidFill>
                  <a:srgbClr val="FFFFFF"/>
                </a:solidFill>
                <a:latin typeface="Arial"/>
                <a:cs typeface="Arial"/>
              </a:rPr>
              <a:t>ый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фо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204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-18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70" dirty="0" smtClean="0">
                <a:solidFill>
                  <a:srgbClr val="FFFFFF"/>
                </a:solidFill>
                <a:latin typeface="Arial"/>
                <a:cs typeface="Arial"/>
              </a:rPr>
              <a:t>обуч</a:t>
            </a:r>
            <a:r>
              <a:rPr sz="2450" spc="18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50" dirty="0" smtClean="0">
                <a:solidFill>
                  <a:srgbClr val="FFFFFF"/>
                </a:solidFill>
                <a:latin typeface="Arial"/>
                <a:cs typeface="Arial"/>
              </a:rPr>
              <a:t>ния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14" dirty="0" smtClean="0">
                <a:solidFill>
                  <a:srgbClr val="FFFFFF"/>
                </a:solidFill>
                <a:latin typeface="Arial"/>
                <a:cs typeface="Arial"/>
              </a:rPr>
              <a:t>позво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яет</a:t>
            </a:r>
            <a:r>
              <a:rPr sz="24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35" dirty="0" smtClean="0">
                <a:solidFill>
                  <a:srgbClr val="FFFFFF"/>
                </a:solidFill>
                <a:latin typeface="Arial"/>
                <a:cs typeface="Arial"/>
              </a:rPr>
              <a:t>шк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00" dirty="0" smtClean="0">
                <a:solidFill>
                  <a:srgbClr val="FFFFFF"/>
                </a:solidFill>
                <a:latin typeface="Arial"/>
                <a:cs typeface="Arial"/>
              </a:rPr>
              <a:t>льник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1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85" dirty="0" smtClean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2450" spc="200" dirty="0" smtClean="0">
                <a:solidFill>
                  <a:srgbClr val="FFFFFF"/>
                </a:solidFill>
                <a:latin typeface="Arial"/>
                <a:cs typeface="Arial"/>
              </a:rPr>
              <a:t>вс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-50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7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450" spc="27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110" dirty="0" smtClean="0">
                <a:solidFill>
                  <a:srgbClr val="FFFFFF"/>
                </a:solidFill>
                <a:latin typeface="Arial"/>
                <a:cs typeface="Arial"/>
              </a:rPr>
              <a:t>ги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9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95" dirty="0" smtClean="0">
                <a:solidFill>
                  <a:srgbClr val="FFFFFF"/>
                </a:solidFill>
                <a:latin typeface="Arial"/>
                <a:cs typeface="Arial"/>
              </a:rPr>
              <a:t>стр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50" spc="15" dirty="0" smtClean="0">
                <a:solidFill>
                  <a:srgbClr val="FFFFFF"/>
                </a:solidFill>
                <a:latin typeface="Arial"/>
                <a:cs typeface="Arial"/>
              </a:rPr>
              <a:t>ны</a:t>
            </a:r>
            <a:r>
              <a:rPr sz="24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95" dirty="0" smtClean="0">
                <a:solidFill>
                  <a:srgbClr val="FFFFFF"/>
                </a:solidFill>
                <a:latin typeface="Arial"/>
                <a:cs typeface="Arial"/>
              </a:rPr>
              <a:t>участ</a:t>
            </a:r>
            <a:r>
              <a:rPr sz="2450" spc="10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75" dirty="0" smtClean="0">
                <a:solidFill>
                  <a:srgbClr val="FFFFFF"/>
                </a:solidFill>
                <a:latin typeface="Arial"/>
                <a:cs typeface="Arial"/>
              </a:rPr>
              <a:t>овать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40" dirty="0" smtClean="0">
                <a:solidFill>
                  <a:srgbClr val="FFFFFF"/>
                </a:solidFill>
                <a:latin typeface="Arial"/>
                <a:cs typeface="Arial"/>
              </a:rPr>
              <a:t>про</a:t>
            </a:r>
            <a:r>
              <a:rPr sz="2450" spc="2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40" dirty="0" smtClean="0">
                <a:solidFill>
                  <a:srgbClr val="FFFFFF"/>
                </a:solidFill>
                <a:latin typeface="Arial"/>
                <a:cs typeface="Arial"/>
              </a:rPr>
              <a:t>кте.</a:t>
            </a:r>
            <a:r>
              <a:rPr sz="24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90" dirty="0" smtClean="0">
                <a:solidFill>
                  <a:srgbClr val="FFFFFF"/>
                </a:solidFill>
                <a:latin typeface="Arial"/>
                <a:cs typeface="Arial"/>
              </a:rPr>
              <a:t>Распи</a:t>
            </a:r>
            <a:r>
              <a:rPr sz="2450" spc="17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450" spc="190" dirty="0" smtClean="0">
                <a:solidFill>
                  <a:srgbClr val="FFFFFF"/>
                </a:solidFill>
                <a:latin typeface="Arial"/>
                <a:cs typeface="Arial"/>
              </a:rPr>
              <a:t>ан</a:t>
            </a:r>
            <a:r>
              <a:rPr sz="2450" spc="1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4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60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2450" spc="18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ятий</a:t>
            </a:r>
            <a:r>
              <a:rPr sz="24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90" dirty="0" smtClean="0">
                <a:solidFill>
                  <a:srgbClr val="FFFFFF"/>
                </a:solidFill>
                <a:latin typeface="Arial"/>
                <a:cs typeface="Arial"/>
              </a:rPr>
              <a:t>ада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птир</a:t>
            </a:r>
            <a:r>
              <a:rPr sz="2450" spc="1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55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2450" spc="16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24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25" dirty="0" smtClean="0">
                <a:solidFill>
                  <a:srgbClr val="FFFFFF"/>
                </a:solidFill>
                <a:latin typeface="Arial"/>
                <a:cs typeface="Arial"/>
              </a:rPr>
              <a:t>к </a:t>
            </a:r>
            <a:r>
              <a:rPr sz="2450" spc="204" dirty="0" smtClean="0">
                <a:solidFill>
                  <a:srgbClr val="FFFFFF"/>
                </a:solidFill>
                <a:latin typeface="Arial"/>
                <a:cs typeface="Arial"/>
              </a:rPr>
              <a:t>раз</a:t>
            </a:r>
            <a:r>
              <a:rPr sz="2450" spc="22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450" spc="15" dirty="0" smtClean="0">
                <a:solidFill>
                  <a:srgbClr val="FFFFFF"/>
                </a:solidFill>
                <a:latin typeface="Arial"/>
                <a:cs typeface="Arial"/>
              </a:rPr>
              <a:t>ым</a:t>
            </a:r>
            <a:r>
              <a:rPr sz="24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229" dirty="0" smtClean="0">
                <a:solidFill>
                  <a:srgbClr val="FFFFFF"/>
                </a:solidFill>
                <a:latin typeface="Arial"/>
                <a:cs typeface="Arial"/>
              </a:rPr>
              <a:t>час</a:t>
            </a:r>
            <a:r>
              <a:rPr sz="2450" spc="25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450" spc="15" dirty="0" smtClean="0">
                <a:solidFill>
                  <a:srgbClr val="FFFFFF"/>
                </a:solidFill>
                <a:latin typeface="Arial"/>
                <a:cs typeface="Arial"/>
              </a:rPr>
              <a:t>вым</a:t>
            </a:r>
            <a:r>
              <a:rPr sz="24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spc="180" dirty="0" smtClean="0">
                <a:solidFill>
                  <a:srgbClr val="FFFFFF"/>
                </a:solidFill>
                <a:latin typeface="Arial"/>
                <a:cs typeface="Arial"/>
              </a:rPr>
              <a:t>пояса</a:t>
            </a:r>
            <a:r>
              <a:rPr sz="2450" spc="24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44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R="12700" algn="r">
              <a:lnSpc>
                <a:spcPct val="100000"/>
              </a:lnSpc>
            </a:pP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7202" y="379417"/>
            <a:ext cx="1853115" cy="304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7202" y="379417"/>
            <a:ext cx="1853115" cy="304036"/>
          </a:xfrm>
          <a:custGeom>
            <a:avLst/>
            <a:gdLst/>
            <a:ahLst/>
            <a:cxnLst/>
            <a:rect l="l" t="t" r="r" b="b"/>
            <a:pathLst>
              <a:path w="1853115" h="304036">
                <a:moveTo>
                  <a:pt x="0" y="152018"/>
                </a:moveTo>
                <a:lnTo>
                  <a:pt x="6121" y="109166"/>
                </a:lnTo>
                <a:lnTo>
                  <a:pt x="23326" y="71054"/>
                </a:lnTo>
                <a:lnTo>
                  <a:pt x="49872" y="39423"/>
                </a:lnTo>
                <a:lnTo>
                  <a:pt x="84018" y="16015"/>
                </a:lnTo>
                <a:lnTo>
                  <a:pt x="124024" y="2571"/>
                </a:lnTo>
                <a:lnTo>
                  <a:pt x="1701096" y="0"/>
                </a:lnTo>
                <a:lnTo>
                  <a:pt x="1715799" y="701"/>
                </a:lnTo>
                <a:lnTo>
                  <a:pt x="1757265" y="10711"/>
                </a:lnTo>
                <a:lnTo>
                  <a:pt x="1793410" y="31223"/>
                </a:lnTo>
                <a:lnTo>
                  <a:pt x="1822493" y="60495"/>
                </a:lnTo>
                <a:lnTo>
                  <a:pt x="1842773" y="96788"/>
                </a:lnTo>
                <a:lnTo>
                  <a:pt x="1852510" y="138360"/>
                </a:lnTo>
                <a:lnTo>
                  <a:pt x="1853115" y="152018"/>
                </a:lnTo>
                <a:lnTo>
                  <a:pt x="1852413" y="166721"/>
                </a:lnTo>
                <a:lnTo>
                  <a:pt x="1842403" y="208186"/>
                </a:lnTo>
                <a:lnTo>
                  <a:pt x="1821892" y="244331"/>
                </a:lnTo>
                <a:lnTo>
                  <a:pt x="1792619" y="273414"/>
                </a:lnTo>
                <a:lnTo>
                  <a:pt x="1756326" y="293695"/>
                </a:lnTo>
                <a:lnTo>
                  <a:pt x="1714754" y="303431"/>
                </a:lnTo>
                <a:lnTo>
                  <a:pt x="152018" y="304036"/>
                </a:lnTo>
                <a:lnTo>
                  <a:pt x="137315" y="303334"/>
                </a:lnTo>
                <a:lnTo>
                  <a:pt x="95849" y="293325"/>
                </a:lnTo>
                <a:lnTo>
                  <a:pt x="59704" y="272813"/>
                </a:lnTo>
                <a:lnTo>
                  <a:pt x="30621" y="243540"/>
                </a:lnTo>
                <a:lnTo>
                  <a:pt x="10341" y="207247"/>
                </a:lnTo>
                <a:lnTo>
                  <a:pt x="605" y="165676"/>
                </a:lnTo>
                <a:lnTo>
                  <a:pt x="0" y="152018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955" y="2838721"/>
            <a:ext cx="7790621" cy="3767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8955" y="2838721"/>
            <a:ext cx="7790621" cy="3767791"/>
          </a:xfrm>
          <a:custGeom>
            <a:avLst/>
            <a:gdLst/>
            <a:ahLst/>
            <a:cxnLst/>
            <a:rect l="l" t="t" r="r" b="b"/>
            <a:pathLst>
              <a:path w="7790621" h="3767791">
                <a:moveTo>
                  <a:pt x="0" y="218814"/>
                </a:moveTo>
                <a:lnTo>
                  <a:pt x="6359" y="166239"/>
                </a:lnTo>
                <a:lnTo>
                  <a:pt x="24425" y="118269"/>
                </a:lnTo>
                <a:lnTo>
                  <a:pt x="52677" y="76424"/>
                </a:lnTo>
                <a:lnTo>
                  <a:pt x="89593" y="42226"/>
                </a:lnTo>
                <a:lnTo>
                  <a:pt x="133653" y="17199"/>
                </a:lnTo>
                <a:lnTo>
                  <a:pt x="183338" y="2864"/>
                </a:lnTo>
                <a:lnTo>
                  <a:pt x="218835" y="0"/>
                </a:lnTo>
                <a:lnTo>
                  <a:pt x="7571807" y="0"/>
                </a:lnTo>
                <a:lnTo>
                  <a:pt x="7624381" y="6360"/>
                </a:lnTo>
                <a:lnTo>
                  <a:pt x="7672352" y="24429"/>
                </a:lnTo>
                <a:lnTo>
                  <a:pt x="7714197" y="52682"/>
                </a:lnTo>
                <a:lnTo>
                  <a:pt x="7748394" y="89597"/>
                </a:lnTo>
                <a:lnTo>
                  <a:pt x="7773421" y="133653"/>
                </a:lnTo>
                <a:lnTo>
                  <a:pt x="7787756" y="183328"/>
                </a:lnTo>
                <a:lnTo>
                  <a:pt x="7790621" y="218814"/>
                </a:lnTo>
                <a:lnTo>
                  <a:pt x="7790621" y="3548977"/>
                </a:lnTo>
                <a:lnTo>
                  <a:pt x="7784260" y="3601551"/>
                </a:lnTo>
                <a:lnTo>
                  <a:pt x="7766192" y="3649522"/>
                </a:lnTo>
                <a:lnTo>
                  <a:pt x="7737939" y="3691367"/>
                </a:lnTo>
                <a:lnTo>
                  <a:pt x="7701023" y="3725564"/>
                </a:lnTo>
                <a:lnTo>
                  <a:pt x="7656967" y="3750591"/>
                </a:lnTo>
                <a:lnTo>
                  <a:pt x="7607292" y="3764926"/>
                </a:lnTo>
                <a:lnTo>
                  <a:pt x="7571807" y="3767791"/>
                </a:lnTo>
                <a:lnTo>
                  <a:pt x="218835" y="3767791"/>
                </a:lnTo>
                <a:lnTo>
                  <a:pt x="166245" y="3761430"/>
                </a:lnTo>
                <a:lnTo>
                  <a:pt x="118267" y="3743362"/>
                </a:lnTo>
                <a:lnTo>
                  <a:pt x="76418" y="3715109"/>
                </a:lnTo>
                <a:lnTo>
                  <a:pt x="42222" y="3678193"/>
                </a:lnTo>
                <a:lnTo>
                  <a:pt x="17196" y="3634137"/>
                </a:lnTo>
                <a:lnTo>
                  <a:pt x="2864" y="3584462"/>
                </a:lnTo>
                <a:lnTo>
                  <a:pt x="0" y="3548977"/>
                </a:lnTo>
                <a:lnTo>
                  <a:pt x="0" y="218814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1892" y="2909704"/>
            <a:ext cx="7849669" cy="3661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71400" y="2753916"/>
            <a:ext cx="8480357" cy="8553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634421" y="5514745"/>
            <a:ext cx="7789364" cy="510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634421" y="5514745"/>
            <a:ext cx="7789364" cy="5102034"/>
          </a:xfrm>
          <a:custGeom>
            <a:avLst/>
            <a:gdLst/>
            <a:ahLst/>
            <a:cxnLst/>
            <a:rect l="l" t="t" r="r" b="b"/>
            <a:pathLst>
              <a:path w="7789364" h="5102034">
                <a:moveTo>
                  <a:pt x="0" y="296289"/>
                </a:moveTo>
                <a:lnTo>
                  <a:pt x="3877" y="248228"/>
                </a:lnTo>
                <a:lnTo>
                  <a:pt x="15104" y="202637"/>
                </a:lnTo>
                <a:lnTo>
                  <a:pt x="33070" y="160125"/>
                </a:lnTo>
                <a:lnTo>
                  <a:pt x="57165" y="121303"/>
                </a:lnTo>
                <a:lnTo>
                  <a:pt x="86779" y="86779"/>
                </a:lnTo>
                <a:lnTo>
                  <a:pt x="121303" y="57165"/>
                </a:lnTo>
                <a:lnTo>
                  <a:pt x="160125" y="33070"/>
                </a:lnTo>
                <a:lnTo>
                  <a:pt x="202637" y="15104"/>
                </a:lnTo>
                <a:lnTo>
                  <a:pt x="248228" y="3877"/>
                </a:lnTo>
                <a:lnTo>
                  <a:pt x="296289" y="0"/>
                </a:lnTo>
                <a:lnTo>
                  <a:pt x="7493075" y="0"/>
                </a:lnTo>
                <a:lnTo>
                  <a:pt x="7541136" y="3877"/>
                </a:lnTo>
                <a:lnTo>
                  <a:pt x="7586727" y="15104"/>
                </a:lnTo>
                <a:lnTo>
                  <a:pt x="7629239" y="33070"/>
                </a:lnTo>
                <a:lnTo>
                  <a:pt x="7668061" y="57165"/>
                </a:lnTo>
                <a:lnTo>
                  <a:pt x="7702585" y="86779"/>
                </a:lnTo>
                <a:lnTo>
                  <a:pt x="7732199" y="121303"/>
                </a:lnTo>
                <a:lnTo>
                  <a:pt x="7756294" y="160125"/>
                </a:lnTo>
                <a:lnTo>
                  <a:pt x="7774260" y="202637"/>
                </a:lnTo>
                <a:lnTo>
                  <a:pt x="7785487" y="248228"/>
                </a:lnTo>
                <a:lnTo>
                  <a:pt x="7789364" y="296289"/>
                </a:lnTo>
                <a:lnTo>
                  <a:pt x="7789364" y="4805703"/>
                </a:lnTo>
                <a:lnTo>
                  <a:pt x="7785487" y="4853769"/>
                </a:lnTo>
                <a:lnTo>
                  <a:pt x="7774260" y="4899367"/>
                </a:lnTo>
                <a:lnTo>
                  <a:pt x="7756294" y="4941884"/>
                </a:lnTo>
                <a:lnTo>
                  <a:pt x="7732199" y="4980712"/>
                </a:lnTo>
                <a:lnTo>
                  <a:pt x="7702585" y="5015241"/>
                </a:lnTo>
                <a:lnTo>
                  <a:pt x="7668061" y="5044859"/>
                </a:lnTo>
                <a:lnTo>
                  <a:pt x="7629239" y="5068958"/>
                </a:lnTo>
                <a:lnTo>
                  <a:pt x="7586727" y="5086927"/>
                </a:lnTo>
                <a:lnTo>
                  <a:pt x="7541136" y="5098155"/>
                </a:lnTo>
                <a:lnTo>
                  <a:pt x="7493075" y="5102034"/>
                </a:lnTo>
                <a:lnTo>
                  <a:pt x="296289" y="5102034"/>
                </a:lnTo>
                <a:lnTo>
                  <a:pt x="248228" y="5098155"/>
                </a:lnTo>
                <a:lnTo>
                  <a:pt x="202637" y="5086927"/>
                </a:lnTo>
                <a:lnTo>
                  <a:pt x="160125" y="5068958"/>
                </a:lnTo>
                <a:lnTo>
                  <a:pt x="121303" y="5044859"/>
                </a:lnTo>
                <a:lnTo>
                  <a:pt x="86779" y="5015241"/>
                </a:lnTo>
                <a:lnTo>
                  <a:pt x="57165" y="4980712"/>
                </a:lnTo>
                <a:lnTo>
                  <a:pt x="33070" y="4941884"/>
                </a:lnTo>
                <a:lnTo>
                  <a:pt x="15104" y="4899367"/>
                </a:lnTo>
                <a:lnTo>
                  <a:pt x="3877" y="4853769"/>
                </a:lnTo>
                <a:lnTo>
                  <a:pt x="0" y="4805703"/>
                </a:lnTo>
                <a:lnTo>
                  <a:pt x="0" y="296289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96103" y="5576934"/>
            <a:ext cx="7849669" cy="49575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1061" y="7125384"/>
            <a:ext cx="4608288" cy="3556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1061" y="7125384"/>
            <a:ext cx="4608288" cy="3556724"/>
          </a:xfrm>
          <a:custGeom>
            <a:avLst/>
            <a:gdLst/>
            <a:ahLst/>
            <a:cxnLst/>
            <a:rect l="l" t="t" r="r" b="b"/>
            <a:pathLst>
              <a:path w="4608288" h="3556724">
                <a:moveTo>
                  <a:pt x="0" y="1778362"/>
                </a:moveTo>
                <a:lnTo>
                  <a:pt x="1468672" y="0"/>
                </a:lnTo>
                <a:lnTo>
                  <a:pt x="3139616" y="0"/>
                </a:lnTo>
                <a:lnTo>
                  <a:pt x="4608288" y="1778362"/>
                </a:lnTo>
                <a:lnTo>
                  <a:pt x="3139616" y="3556724"/>
                </a:lnTo>
                <a:lnTo>
                  <a:pt x="1468672" y="3556724"/>
                </a:lnTo>
                <a:lnTo>
                  <a:pt x="0" y="1778362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1403" y="7011056"/>
            <a:ext cx="4965091" cy="3816788"/>
          </a:xfrm>
          <a:custGeom>
            <a:avLst/>
            <a:gdLst/>
            <a:ahLst/>
            <a:cxnLst/>
            <a:rect l="l" t="t" r="r" b="b"/>
            <a:pathLst>
              <a:path w="4965091" h="3816788">
                <a:moveTo>
                  <a:pt x="0" y="1908394"/>
                </a:moveTo>
                <a:lnTo>
                  <a:pt x="1578393" y="0"/>
                </a:lnTo>
                <a:lnTo>
                  <a:pt x="3386698" y="0"/>
                </a:lnTo>
                <a:lnTo>
                  <a:pt x="4965091" y="1908394"/>
                </a:lnTo>
                <a:lnTo>
                  <a:pt x="3386698" y="3816788"/>
                </a:lnTo>
                <a:lnTo>
                  <a:pt x="1578393" y="3816788"/>
                </a:lnTo>
                <a:lnTo>
                  <a:pt x="0" y="1908394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714990" y="842382"/>
            <a:ext cx="4965091" cy="3816788"/>
          </a:xfrm>
          <a:custGeom>
            <a:avLst/>
            <a:gdLst/>
            <a:ahLst/>
            <a:cxnLst/>
            <a:rect l="l" t="t" r="r" b="b"/>
            <a:pathLst>
              <a:path w="4965091" h="3816788">
                <a:moveTo>
                  <a:pt x="0" y="1908394"/>
                </a:moveTo>
                <a:lnTo>
                  <a:pt x="1578393" y="0"/>
                </a:lnTo>
                <a:lnTo>
                  <a:pt x="3386698" y="0"/>
                </a:lnTo>
                <a:lnTo>
                  <a:pt x="4965091" y="1908394"/>
                </a:lnTo>
                <a:lnTo>
                  <a:pt x="3386698" y="3816788"/>
                </a:lnTo>
                <a:lnTo>
                  <a:pt x="1578393" y="3816788"/>
                </a:lnTo>
                <a:lnTo>
                  <a:pt x="0" y="1908394"/>
                </a:lnTo>
                <a:close/>
              </a:path>
            </a:pathLst>
          </a:custGeom>
          <a:ln w="31408">
            <a:solidFill>
              <a:srgbClr val="6E3EB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894647" y="956710"/>
            <a:ext cx="4608288" cy="35567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894647" y="956710"/>
            <a:ext cx="4608288" cy="3556724"/>
          </a:xfrm>
          <a:custGeom>
            <a:avLst/>
            <a:gdLst/>
            <a:ahLst/>
            <a:cxnLst/>
            <a:rect l="l" t="t" r="r" b="b"/>
            <a:pathLst>
              <a:path w="4608288" h="3556724">
                <a:moveTo>
                  <a:pt x="0" y="1778362"/>
                </a:moveTo>
                <a:lnTo>
                  <a:pt x="1468672" y="0"/>
                </a:lnTo>
                <a:lnTo>
                  <a:pt x="3139616" y="0"/>
                </a:lnTo>
                <a:lnTo>
                  <a:pt x="4608288" y="1778362"/>
                </a:lnTo>
                <a:lnTo>
                  <a:pt x="3139616" y="3556724"/>
                </a:lnTo>
                <a:lnTo>
                  <a:pt x="1468672" y="3556724"/>
                </a:lnTo>
                <a:lnTo>
                  <a:pt x="0" y="1778362"/>
                </a:lnTo>
                <a:close/>
              </a:path>
            </a:pathLst>
          </a:custGeom>
          <a:ln w="31408">
            <a:solidFill>
              <a:srgbClr val="6E3EB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642013" y="2525890"/>
            <a:ext cx="1934777" cy="1934777"/>
          </a:xfrm>
          <a:custGeom>
            <a:avLst/>
            <a:gdLst/>
            <a:ahLst/>
            <a:cxnLst/>
            <a:rect l="l" t="t" r="r" b="b"/>
            <a:pathLst>
              <a:path w="1934777" h="1934777">
                <a:moveTo>
                  <a:pt x="0" y="967388"/>
                </a:moveTo>
                <a:lnTo>
                  <a:pt x="967388" y="0"/>
                </a:lnTo>
                <a:lnTo>
                  <a:pt x="1934777" y="967388"/>
                </a:lnTo>
                <a:lnTo>
                  <a:pt x="967388" y="1934777"/>
                </a:lnTo>
                <a:lnTo>
                  <a:pt x="0" y="967388"/>
                </a:lnTo>
                <a:close/>
              </a:path>
            </a:pathLst>
          </a:custGeom>
          <a:ln w="21357">
            <a:solidFill>
              <a:srgbClr val="4FA6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761366" y="2645243"/>
            <a:ext cx="1694815" cy="16960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761366" y="2645243"/>
            <a:ext cx="1694815" cy="1696071"/>
          </a:xfrm>
          <a:custGeom>
            <a:avLst/>
            <a:gdLst/>
            <a:ahLst/>
            <a:cxnLst/>
            <a:rect l="l" t="t" r="r" b="b"/>
            <a:pathLst>
              <a:path w="1694815" h="1696071">
                <a:moveTo>
                  <a:pt x="0" y="848035"/>
                </a:moveTo>
                <a:lnTo>
                  <a:pt x="847407" y="0"/>
                </a:lnTo>
                <a:lnTo>
                  <a:pt x="1694815" y="848035"/>
                </a:lnTo>
                <a:lnTo>
                  <a:pt x="847407" y="1696071"/>
                </a:lnTo>
                <a:lnTo>
                  <a:pt x="0" y="848035"/>
                </a:lnTo>
                <a:close/>
              </a:path>
            </a:pathLst>
          </a:custGeom>
          <a:ln w="21357">
            <a:solidFill>
              <a:srgbClr val="4FA68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94619" y="1183642"/>
            <a:ext cx="5394960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ЦЕЛИ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5250" spc="18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41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ЧИ</a:t>
            </a:r>
            <a:endParaRPr sz="52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633686" y="361828"/>
            <a:ext cx="2041566" cy="341726"/>
          </a:xfrm>
          <a:custGeom>
            <a:avLst/>
            <a:gdLst/>
            <a:ahLst/>
            <a:cxnLst/>
            <a:rect l="l" t="t" r="r" b="b"/>
            <a:pathLst>
              <a:path w="2041566" h="341726">
                <a:moveTo>
                  <a:pt x="1870703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71098" y="341726"/>
                </a:lnTo>
                <a:lnTo>
                  <a:pt x="1914131" y="336153"/>
                </a:lnTo>
                <a:lnTo>
                  <a:pt x="1953116" y="320558"/>
                </a:lnTo>
                <a:lnTo>
                  <a:pt x="1986671" y="296322"/>
                </a:lnTo>
                <a:lnTo>
                  <a:pt x="2013414" y="264826"/>
                </a:lnTo>
                <a:lnTo>
                  <a:pt x="2031965" y="227452"/>
                </a:lnTo>
                <a:lnTo>
                  <a:pt x="2040941" y="185581"/>
                </a:lnTo>
                <a:lnTo>
                  <a:pt x="2041566" y="170468"/>
                </a:lnTo>
                <a:lnTo>
                  <a:pt x="2040907" y="155759"/>
                </a:lnTo>
                <a:lnTo>
                  <a:pt x="2031840" y="113922"/>
                </a:lnTo>
                <a:lnTo>
                  <a:pt x="2013211" y="76593"/>
                </a:lnTo>
                <a:lnTo>
                  <a:pt x="1986401" y="45156"/>
                </a:lnTo>
                <a:lnTo>
                  <a:pt x="1952793" y="20990"/>
                </a:lnTo>
                <a:lnTo>
                  <a:pt x="1913766" y="5477"/>
                </a:lnTo>
                <a:lnTo>
                  <a:pt x="1870703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8459" y="3491499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111689" y="0"/>
                </a:moveTo>
                <a:lnTo>
                  <a:pt x="0" y="111710"/>
                </a:lnTo>
                <a:lnTo>
                  <a:pt x="111678" y="223420"/>
                </a:lnTo>
                <a:lnTo>
                  <a:pt x="223368" y="111710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8459" y="3491499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0" y="111710"/>
                </a:moveTo>
                <a:lnTo>
                  <a:pt x="111689" y="0"/>
                </a:lnTo>
                <a:lnTo>
                  <a:pt x="223368" y="111710"/>
                </a:lnTo>
                <a:lnTo>
                  <a:pt x="111678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3180" y="3435696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0941" y="5158570"/>
            <a:ext cx="7632321" cy="7119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8459" y="5531286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111689" y="0"/>
                </a:moveTo>
                <a:lnTo>
                  <a:pt x="0" y="111710"/>
                </a:lnTo>
                <a:lnTo>
                  <a:pt x="111678" y="223420"/>
                </a:lnTo>
                <a:lnTo>
                  <a:pt x="223368" y="111710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8459" y="5531286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0" y="111710"/>
                </a:moveTo>
                <a:lnTo>
                  <a:pt x="111689" y="0"/>
                </a:lnTo>
                <a:lnTo>
                  <a:pt x="223368" y="111710"/>
                </a:lnTo>
                <a:lnTo>
                  <a:pt x="111678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3180" y="5475483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20903" y="2280273"/>
            <a:ext cx="3277815" cy="722400"/>
          </a:xfrm>
          <a:custGeom>
            <a:avLst/>
            <a:gdLst/>
            <a:ahLst/>
            <a:cxnLst/>
            <a:rect l="l" t="t" r="r" b="b"/>
            <a:pathLst>
              <a:path w="3277815" h="722400">
                <a:moveTo>
                  <a:pt x="2916614" y="0"/>
                </a:moveTo>
                <a:lnTo>
                  <a:pt x="361200" y="0"/>
                </a:lnTo>
                <a:lnTo>
                  <a:pt x="331581" y="1197"/>
                </a:lnTo>
                <a:lnTo>
                  <a:pt x="274412" y="10499"/>
                </a:lnTo>
                <a:lnTo>
                  <a:pt x="220621" y="28390"/>
                </a:lnTo>
                <a:lnTo>
                  <a:pt x="170953" y="54125"/>
                </a:lnTo>
                <a:lnTo>
                  <a:pt x="126151" y="86960"/>
                </a:lnTo>
                <a:lnTo>
                  <a:pt x="86960" y="126151"/>
                </a:lnTo>
                <a:lnTo>
                  <a:pt x="54125" y="170953"/>
                </a:lnTo>
                <a:lnTo>
                  <a:pt x="28390" y="220621"/>
                </a:lnTo>
                <a:lnTo>
                  <a:pt x="10499" y="274412"/>
                </a:lnTo>
                <a:lnTo>
                  <a:pt x="1197" y="331581"/>
                </a:lnTo>
                <a:lnTo>
                  <a:pt x="0" y="361200"/>
                </a:lnTo>
                <a:lnTo>
                  <a:pt x="1197" y="390819"/>
                </a:lnTo>
                <a:lnTo>
                  <a:pt x="10499" y="447988"/>
                </a:lnTo>
                <a:lnTo>
                  <a:pt x="28390" y="501778"/>
                </a:lnTo>
                <a:lnTo>
                  <a:pt x="54125" y="551447"/>
                </a:lnTo>
                <a:lnTo>
                  <a:pt x="86960" y="596249"/>
                </a:lnTo>
                <a:lnTo>
                  <a:pt x="126151" y="635440"/>
                </a:lnTo>
                <a:lnTo>
                  <a:pt x="170953" y="668275"/>
                </a:lnTo>
                <a:lnTo>
                  <a:pt x="220621" y="694010"/>
                </a:lnTo>
                <a:lnTo>
                  <a:pt x="274412" y="711901"/>
                </a:lnTo>
                <a:lnTo>
                  <a:pt x="331581" y="721203"/>
                </a:lnTo>
                <a:lnTo>
                  <a:pt x="361200" y="722400"/>
                </a:lnTo>
                <a:lnTo>
                  <a:pt x="2916614" y="722400"/>
                </a:lnTo>
                <a:lnTo>
                  <a:pt x="2975193" y="717672"/>
                </a:lnTo>
                <a:lnTo>
                  <a:pt x="3030766" y="703982"/>
                </a:lnTo>
                <a:lnTo>
                  <a:pt x="3082589" y="682076"/>
                </a:lnTo>
                <a:lnTo>
                  <a:pt x="3129917" y="652698"/>
                </a:lnTo>
                <a:lnTo>
                  <a:pt x="3172006" y="616592"/>
                </a:lnTo>
                <a:lnTo>
                  <a:pt x="3208112" y="574503"/>
                </a:lnTo>
                <a:lnTo>
                  <a:pt x="3237490" y="527175"/>
                </a:lnTo>
                <a:lnTo>
                  <a:pt x="3259396" y="475352"/>
                </a:lnTo>
                <a:lnTo>
                  <a:pt x="3273086" y="419779"/>
                </a:lnTo>
                <a:lnTo>
                  <a:pt x="3277815" y="361200"/>
                </a:lnTo>
                <a:lnTo>
                  <a:pt x="3276617" y="331581"/>
                </a:lnTo>
                <a:lnTo>
                  <a:pt x="3267315" y="274412"/>
                </a:lnTo>
                <a:lnTo>
                  <a:pt x="3249424" y="220621"/>
                </a:lnTo>
                <a:lnTo>
                  <a:pt x="3223689" y="170953"/>
                </a:lnTo>
                <a:lnTo>
                  <a:pt x="3190854" y="126151"/>
                </a:lnTo>
                <a:lnTo>
                  <a:pt x="3151663" y="86960"/>
                </a:lnTo>
                <a:lnTo>
                  <a:pt x="3106861" y="54125"/>
                </a:lnTo>
                <a:lnTo>
                  <a:pt x="3057193" y="28390"/>
                </a:lnTo>
                <a:lnTo>
                  <a:pt x="3003402" y="10499"/>
                </a:lnTo>
                <a:lnTo>
                  <a:pt x="2946233" y="1197"/>
                </a:lnTo>
                <a:lnTo>
                  <a:pt x="2916614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20903" y="2280273"/>
            <a:ext cx="3277815" cy="722400"/>
          </a:xfrm>
          <a:custGeom>
            <a:avLst/>
            <a:gdLst/>
            <a:ahLst/>
            <a:cxnLst/>
            <a:rect l="l" t="t" r="r" b="b"/>
            <a:pathLst>
              <a:path w="3277815" h="722400">
                <a:moveTo>
                  <a:pt x="0" y="361200"/>
                </a:moveTo>
                <a:lnTo>
                  <a:pt x="4728" y="302621"/>
                </a:lnTo>
                <a:lnTo>
                  <a:pt x="18418" y="247048"/>
                </a:lnTo>
                <a:lnTo>
                  <a:pt x="40324" y="195225"/>
                </a:lnTo>
                <a:lnTo>
                  <a:pt x="69702" y="147897"/>
                </a:lnTo>
                <a:lnTo>
                  <a:pt x="105808" y="105808"/>
                </a:lnTo>
                <a:lnTo>
                  <a:pt x="147897" y="69702"/>
                </a:lnTo>
                <a:lnTo>
                  <a:pt x="195225" y="40324"/>
                </a:lnTo>
                <a:lnTo>
                  <a:pt x="247048" y="18418"/>
                </a:lnTo>
                <a:lnTo>
                  <a:pt x="302621" y="4728"/>
                </a:lnTo>
                <a:lnTo>
                  <a:pt x="361200" y="0"/>
                </a:lnTo>
                <a:lnTo>
                  <a:pt x="2916614" y="0"/>
                </a:lnTo>
                <a:lnTo>
                  <a:pt x="2975193" y="4728"/>
                </a:lnTo>
                <a:lnTo>
                  <a:pt x="3030766" y="18418"/>
                </a:lnTo>
                <a:lnTo>
                  <a:pt x="3082589" y="40324"/>
                </a:lnTo>
                <a:lnTo>
                  <a:pt x="3129917" y="69702"/>
                </a:lnTo>
                <a:lnTo>
                  <a:pt x="3172006" y="105808"/>
                </a:lnTo>
                <a:lnTo>
                  <a:pt x="3208112" y="147897"/>
                </a:lnTo>
                <a:lnTo>
                  <a:pt x="3237490" y="195225"/>
                </a:lnTo>
                <a:lnTo>
                  <a:pt x="3259396" y="247048"/>
                </a:lnTo>
                <a:lnTo>
                  <a:pt x="3273086" y="302621"/>
                </a:lnTo>
                <a:lnTo>
                  <a:pt x="3277815" y="361200"/>
                </a:lnTo>
                <a:lnTo>
                  <a:pt x="3273086" y="419779"/>
                </a:lnTo>
                <a:lnTo>
                  <a:pt x="3259396" y="475352"/>
                </a:lnTo>
                <a:lnTo>
                  <a:pt x="3237490" y="527175"/>
                </a:lnTo>
                <a:lnTo>
                  <a:pt x="3208112" y="574503"/>
                </a:lnTo>
                <a:lnTo>
                  <a:pt x="3172006" y="616592"/>
                </a:lnTo>
                <a:lnTo>
                  <a:pt x="3129917" y="652698"/>
                </a:lnTo>
                <a:lnTo>
                  <a:pt x="3082589" y="682076"/>
                </a:lnTo>
                <a:lnTo>
                  <a:pt x="3030766" y="703982"/>
                </a:lnTo>
                <a:lnTo>
                  <a:pt x="2975193" y="717672"/>
                </a:lnTo>
                <a:lnTo>
                  <a:pt x="2916614" y="722400"/>
                </a:lnTo>
                <a:lnTo>
                  <a:pt x="361200" y="722400"/>
                </a:lnTo>
                <a:lnTo>
                  <a:pt x="302621" y="717672"/>
                </a:lnTo>
                <a:lnTo>
                  <a:pt x="247048" y="703982"/>
                </a:lnTo>
                <a:lnTo>
                  <a:pt x="195225" y="682076"/>
                </a:lnTo>
                <a:lnTo>
                  <a:pt x="147897" y="652698"/>
                </a:lnTo>
                <a:lnTo>
                  <a:pt x="105808" y="616592"/>
                </a:lnTo>
                <a:lnTo>
                  <a:pt x="69702" y="574503"/>
                </a:lnTo>
                <a:lnTo>
                  <a:pt x="40324" y="527175"/>
                </a:lnTo>
                <a:lnTo>
                  <a:pt x="18418" y="475352"/>
                </a:lnTo>
                <a:lnTo>
                  <a:pt x="4728" y="419779"/>
                </a:lnTo>
                <a:lnTo>
                  <a:pt x="1197" y="390819"/>
                </a:lnTo>
                <a:lnTo>
                  <a:pt x="0" y="36120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203969" y="2431711"/>
            <a:ext cx="6813550" cy="26447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0975">
              <a:lnSpc>
                <a:spcPct val="100000"/>
              </a:lnSpc>
            </a:pPr>
            <a:r>
              <a:rPr sz="2650" b="1" spc="-20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2650" b="1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650" b="1" spc="85" dirty="0" smtClean="0">
                <a:solidFill>
                  <a:srgbClr val="121A22"/>
                </a:solidFill>
                <a:latin typeface="Arial"/>
                <a:cs typeface="Arial"/>
              </a:rPr>
              <a:t>проекта</a:t>
            </a:r>
            <a:endParaRPr sz="265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2150" dirty="0" smtClean="0">
                <a:solidFill>
                  <a:srgbClr val="FFFFFF"/>
                </a:solidFill>
                <a:latin typeface="Arial"/>
                <a:cs typeface="Arial"/>
              </a:rPr>
              <a:t>Пов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114" dirty="0" smtClean="0">
                <a:solidFill>
                  <a:srgbClr val="FFFFFF"/>
                </a:solidFill>
                <a:latin typeface="Arial"/>
                <a:cs typeface="Arial"/>
              </a:rPr>
              <a:t>шение</a:t>
            </a:r>
            <a:r>
              <a:rPr sz="21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уровня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2150" spc="180" dirty="0" smtClean="0">
                <a:solidFill>
                  <a:srgbClr val="FFFFFF"/>
                </a:solidFill>
                <a:latin typeface="Arial"/>
                <a:cs typeface="Arial"/>
              </a:rPr>
              <a:t>сово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05" dirty="0" smtClean="0">
                <a:solidFill>
                  <a:srgbClr val="FFFFFF"/>
                </a:solidFill>
                <a:latin typeface="Arial"/>
                <a:cs typeface="Arial"/>
              </a:rPr>
              <a:t>грамо</a:t>
            </a:r>
            <a:r>
              <a:rPr sz="21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ности</a:t>
            </a:r>
            <a:endParaRPr sz="2150">
              <a:latin typeface="Arial"/>
              <a:cs typeface="Arial"/>
            </a:endParaRPr>
          </a:p>
          <a:p>
            <a:pPr marL="12700" marR="12700">
              <a:lnSpc>
                <a:spcPct val="108500"/>
              </a:lnSpc>
            </a:pP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2150" spc="180" dirty="0" smtClean="0">
                <a:solidFill>
                  <a:srgbClr val="FFFFFF"/>
                </a:solidFill>
                <a:latin typeface="Arial"/>
                <a:cs typeface="Arial"/>
              </a:rPr>
              <a:t>сово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1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20" dirty="0" smtClean="0">
                <a:solidFill>
                  <a:srgbClr val="FFFFFF"/>
                </a:solidFill>
                <a:latin typeface="Arial"/>
                <a:cs typeface="Arial"/>
              </a:rPr>
              <a:t>кул</a:t>
            </a:r>
            <a:r>
              <a:rPr sz="2150" spc="10" dirty="0" smtClean="0">
                <a:solidFill>
                  <a:srgbClr val="FFFFFF"/>
                </a:solidFill>
                <a:latin typeface="Arial"/>
                <a:cs typeface="Arial"/>
              </a:rPr>
              <a:t>ьтуры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35" dirty="0" smtClean="0">
                <a:solidFill>
                  <a:srgbClr val="FFFFFF"/>
                </a:solidFill>
                <a:latin typeface="Arial"/>
                <a:cs typeface="Arial"/>
              </a:rPr>
              <a:t>школ</a:t>
            </a:r>
            <a:r>
              <a:rPr sz="2150" spc="20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ников</a:t>
            </a:r>
            <a:r>
              <a:rPr sz="21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2150" spc="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150" spc="80" dirty="0" smtClean="0">
                <a:solidFill>
                  <a:srgbClr val="FFFFFF"/>
                </a:solidFill>
                <a:latin typeface="Arial"/>
                <a:cs typeface="Arial"/>
              </a:rPr>
              <a:t>дентов</a:t>
            </a:r>
            <a:r>
              <a:rPr sz="21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коллед</a:t>
            </a:r>
            <a:r>
              <a:rPr sz="2150" spc="114" dirty="0" smtClean="0">
                <a:solidFill>
                  <a:srgbClr val="FFFFFF"/>
                </a:solidFill>
                <a:latin typeface="Arial"/>
                <a:cs typeface="Arial"/>
              </a:rPr>
              <a:t>жей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35" dirty="0" smtClean="0">
                <a:solidFill>
                  <a:srgbClr val="FFFFFF"/>
                </a:solidFill>
                <a:latin typeface="Arial"/>
                <a:cs typeface="Arial"/>
              </a:rPr>
              <a:t>через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40" dirty="0" smtClean="0">
                <a:solidFill>
                  <a:srgbClr val="FFFFFF"/>
                </a:solidFill>
                <a:latin typeface="Arial"/>
                <a:cs typeface="Arial"/>
              </a:rPr>
              <a:t>формирован</a:t>
            </a:r>
            <a:r>
              <a:rPr sz="21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spc="19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1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0" dirty="0" smtClean="0">
                <a:solidFill>
                  <a:srgbClr val="FFFFFF"/>
                </a:solidFill>
                <a:latin typeface="Arial"/>
                <a:cs typeface="Arial"/>
              </a:rPr>
              <a:t>отве</a:t>
            </a:r>
            <a:r>
              <a:rPr sz="2150" spc="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150" spc="7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150" spc="5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венного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0" dirty="0" smtClean="0">
                <a:solidFill>
                  <a:srgbClr val="FFFFFF"/>
                </a:solidFill>
                <a:latin typeface="Arial"/>
                <a:cs typeface="Arial"/>
              </a:rPr>
              <a:t>вз</a:t>
            </a:r>
            <a:r>
              <a:rPr sz="21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150" spc="125" dirty="0" smtClean="0">
                <a:solidFill>
                  <a:srgbClr val="FFFFFF"/>
                </a:solidFill>
                <a:latin typeface="Arial"/>
                <a:cs typeface="Arial"/>
              </a:rPr>
              <a:t>ешенн</a:t>
            </a: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150" spc="85" dirty="0" smtClean="0">
                <a:solidFill>
                  <a:srgbClr val="FFFFFF"/>
                </a:solidFill>
                <a:latin typeface="Arial"/>
                <a:cs typeface="Arial"/>
              </a:rPr>
              <a:t>го</a:t>
            </a:r>
            <a:r>
              <a:rPr sz="21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20" dirty="0" smtClean="0">
                <a:solidFill>
                  <a:srgbClr val="FFFFFF"/>
                </a:solidFill>
                <a:latin typeface="Arial"/>
                <a:cs typeface="Arial"/>
              </a:rPr>
              <a:t>под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2150" spc="190" dirty="0" smtClean="0">
                <a:solidFill>
                  <a:srgbClr val="FFFFFF"/>
                </a:solidFill>
                <a:latin typeface="Arial"/>
                <a:cs typeface="Arial"/>
              </a:rPr>
              <a:t>од</a:t>
            </a:r>
            <a:r>
              <a:rPr sz="2150" spc="2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1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к 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приня</a:t>
            </a:r>
            <a:r>
              <a:rPr sz="2150" spc="-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150" spc="-5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spc="225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финансов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-55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25" dirty="0" smtClean="0">
                <a:solidFill>
                  <a:srgbClr val="FFFFFF"/>
                </a:solidFill>
                <a:latin typeface="Arial"/>
                <a:cs typeface="Arial"/>
              </a:rPr>
              <a:t>решений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663946" y="6166161"/>
            <a:ext cx="7632321" cy="10678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737337" y="6327079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737337" y="6327079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681324" y="6271276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663946" y="7443868"/>
            <a:ext cx="7632321" cy="10678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737337" y="7745707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737337" y="7745707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681324" y="7689904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663946" y="8721576"/>
            <a:ext cx="7632321" cy="14238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737337" y="8881656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737337" y="8881656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681324" y="8825853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2162370" y="6134119"/>
            <a:ext cx="7110730" cy="39909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32105">
              <a:lnSpc>
                <a:spcPct val="108500"/>
              </a:lnSpc>
            </a:pPr>
            <a:r>
              <a:rPr sz="2150" spc="105" dirty="0" smtClean="0">
                <a:solidFill>
                  <a:srgbClr val="FFFFFF"/>
                </a:solidFill>
                <a:latin typeface="Arial"/>
                <a:cs typeface="Arial"/>
              </a:rPr>
              <a:t>Через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игров</a:t>
            </a:r>
            <a:r>
              <a:rPr sz="2150" spc="8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150" spc="225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мет</a:t>
            </a:r>
            <a:r>
              <a:rPr sz="2150" spc="8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фору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FFFFFF"/>
                </a:solidFill>
                <a:latin typeface="Arial"/>
                <a:cs typeface="Arial"/>
              </a:rPr>
              <a:t>объяснить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35" dirty="0" smtClean="0">
                <a:solidFill>
                  <a:srgbClr val="FFFFFF"/>
                </a:solidFill>
                <a:latin typeface="Arial"/>
                <a:cs typeface="Arial"/>
              </a:rPr>
              <a:t>школ</a:t>
            </a:r>
            <a:r>
              <a:rPr sz="2150" spc="20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ник</a:t>
            </a:r>
            <a:r>
              <a:rPr sz="2150" spc="185" dirty="0" smtClean="0">
                <a:solidFill>
                  <a:srgbClr val="FFFFFF"/>
                </a:solidFill>
                <a:latin typeface="Arial"/>
                <a:cs typeface="Arial"/>
              </a:rPr>
              <a:t>ам</a:t>
            </a:r>
            <a:r>
              <a:rPr sz="2150" spc="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50" dirty="0" smtClean="0">
                <a:solidFill>
                  <a:srgbClr val="FFFFFF"/>
                </a:solidFill>
                <a:latin typeface="Arial"/>
                <a:cs typeface="Arial"/>
              </a:rPr>
              <a:t>сл</a:t>
            </a:r>
            <a:r>
              <a:rPr sz="2150" spc="14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150" spc="65" dirty="0" smtClean="0">
                <a:solidFill>
                  <a:srgbClr val="FFFFFF"/>
                </a:solidFill>
                <a:latin typeface="Arial"/>
                <a:cs typeface="Arial"/>
              </a:rPr>
              <a:t>жные</a:t>
            </a:r>
            <a:r>
              <a:rPr sz="21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50" dirty="0" smtClean="0">
                <a:solidFill>
                  <a:srgbClr val="FFFFFF"/>
                </a:solidFill>
                <a:latin typeface="Arial"/>
                <a:cs typeface="Arial"/>
              </a:rPr>
              <a:t>экономические</a:t>
            </a:r>
            <a:r>
              <a:rPr sz="21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0" dirty="0" smtClean="0">
                <a:solidFill>
                  <a:srgbClr val="FFFFFF"/>
                </a:solidFill>
                <a:latin typeface="Arial"/>
                <a:cs typeface="Arial"/>
              </a:rPr>
              <a:t>темы</a:t>
            </a:r>
            <a:r>
              <a:rPr sz="21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0" dirty="0" smtClean="0">
                <a:solidFill>
                  <a:srgbClr val="FFFFFF"/>
                </a:solidFill>
                <a:latin typeface="Arial"/>
                <a:cs typeface="Arial"/>
              </a:rPr>
              <a:t>отве</a:t>
            </a:r>
            <a:r>
              <a:rPr sz="2150" spc="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150" spc="-35" dirty="0" smtClean="0">
                <a:solidFill>
                  <a:srgbClr val="FFFFFF"/>
                </a:solidFill>
                <a:latin typeface="Arial"/>
                <a:cs typeface="Arial"/>
              </a:rPr>
              <a:t>ить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150" spc="175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80" dirty="0" smtClean="0">
                <a:solidFill>
                  <a:srgbClr val="FFFFFF"/>
                </a:solidFill>
                <a:latin typeface="Arial"/>
                <a:cs typeface="Arial"/>
              </a:rPr>
              <a:t>возникши</a:t>
            </a:r>
            <a:r>
              <a:rPr sz="2150" spc="19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1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25" dirty="0" smtClean="0">
                <a:solidFill>
                  <a:srgbClr val="FFFFFF"/>
                </a:solidFill>
                <a:latin typeface="Arial"/>
                <a:cs typeface="Arial"/>
              </a:rPr>
              <a:t>вопросы.</a:t>
            </a:r>
            <a:endParaRPr sz="215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38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Убе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150" spc="-50" dirty="0" smtClean="0">
                <a:solidFill>
                  <a:srgbClr val="FFFFFF"/>
                </a:solidFill>
                <a:latin typeface="Arial"/>
                <a:cs typeface="Arial"/>
              </a:rPr>
              <a:t>ить,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1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2150" spc="20" dirty="0" smtClean="0">
                <a:solidFill>
                  <a:srgbClr val="FFFFFF"/>
                </a:solidFill>
                <a:latin typeface="Arial"/>
                <a:cs typeface="Arial"/>
              </a:rPr>
              <a:t>то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2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2150" spc="185" dirty="0" smtClean="0">
                <a:solidFill>
                  <a:srgbClr val="FFFFFF"/>
                </a:solidFill>
                <a:latin typeface="Arial"/>
                <a:cs typeface="Arial"/>
              </a:rPr>
              <a:t>ансов</a:t>
            </a:r>
            <a:r>
              <a:rPr sz="2150" spc="18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150" spc="-8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05" dirty="0" smtClean="0">
                <a:solidFill>
                  <a:srgbClr val="FFFFFF"/>
                </a:solidFill>
                <a:latin typeface="Arial"/>
                <a:cs typeface="Arial"/>
              </a:rPr>
              <a:t>грамо</a:t>
            </a:r>
            <a:r>
              <a:rPr sz="2150" spc="75" dirty="0" smtClean="0">
                <a:solidFill>
                  <a:srgbClr val="FFFFFF"/>
                </a:solidFill>
                <a:latin typeface="Arial"/>
                <a:cs typeface="Arial"/>
              </a:rPr>
              <a:t>тность</a:t>
            </a:r>
            <a:r>
              <a:rPr sz="21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135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70" dirty="0" smtClean="0">
                <a:solidFill>
                  <a:srgbClr val="FFFFFF"/>
                </a:solidFill>
                <a:latin typeface="Arial"/>
                <a:cs typeface="Arial"/>
              </a:rPr>
              <a:t>полезный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150" spc="55" dirty="0" smtClean="0">
                <a:solidFill>
                  <a:srgbClr val="FFFFFF"/>
                </a:solidFill>
                <a:latin typeface="Arial"/>
                <a:cs typeface="Arial"/>
              </a:rPr>
              <a:t>нав</a:t>
            </a:r>
            <a:r>
              <a:rPr sz="2150" spc="6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1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150" spc="5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2150" spc="-8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60" dirty="0" smtClean="0">
                <a:solidFill>
                  <a:srgbClr val="FFFFFF"/>
                </a:solidFill>
                <a:latin typeface="Arial"/>
                <a:cs typeface="Arial"/>
              </a:rPr>
              <a:t>повс</a:t>
            </a:r>
            <a:r>
              <a:rPr sz="21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150" spc="120" dirty="0" smtClean="0">
                <a:solidFill>
                  <a:srgbClr val="FFFFFF"/>
                </a:solidFill>
                <a:latin typeface="Arial"/>
                <a:cs typeface="Arial"/>
              </a:rPr>
              <a:t>дне</a:t>
            </a:r>
            <a:r>
              <a:rPr sz="2150" spc="10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1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150" spc="155" dirty="0" smtClean="0">
                <a:solidFill>
                  <a:srgbClr val="FFFFFF"/>
                </a:solidFill>
                <a:latin typeface="Arial"/>
                <a:cs typeface="Arial"/>
              </a:rPr>
              <a:t>ой</a:t>
            </a:r>
            <a:r>
              <a:rPr sz="2150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80" dirty="0" smtClean="0">
                <a:solidFill>
                  <a:srgbClr val="FFFFFF"/>
                </a:solidFill>
                <a:latin typeface="Arial"/>
                <a:cs typeface="Arial"/>
              </a:rPr>
              <a:t>жизни</a:t>
            </a:r>
            <a:r>
              <a:rPr sz="21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25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2150" spc="160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2150" spc="20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150" spc="18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150" spc="60" dirty="0" smtClean="0">
                <a:solidFill>
                  <a:srgbClr val="FFFFFF"/>
                </a:solidFill>
                <a:latin typeface="Arial"/>
                <a:cs typeface="Arial"/>
              </a:rPr>
              <a:t>го.</a:t>
            </a:r>
            <a:endParaRPr sz="215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98"/>
              </a:spcBef>
            </a:pPr>
            <a:endParaRPr sz="1000"/>
          </a:p>
          <a:p>
            <a:pPr marL="12700" marR="12700">
              <a:lnSpc>
                <a:spcPct val="108600"/>
              </a:lnSpc>
            </a:pPr>
            <a:r>
              <a:rPr sz="2150" spc="114" dirty="0" smtClean="0">
                <a:solidFill>
                  <a:srgbClr val="FFFFFF"/>
                </a:solidFill>
                <a:latin typeface="Arial"/>
                <a:cs typeface="Arial"/>
              </a:rPr>
              <a:t>Сф</a:t>
            </a:r>
            <a:r>
              <a:rPr sz="2150" spc="7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150" spc="105" dirty="0" smtClean="0">
                <a:solidFill>
                  <a:srgbClr val="FFFFFF"/>
                </a:solidFill>
                <a:latin typeface="Arial"/>
                <a:cs typeface="Arial"/>
              </a:rPr>
              <a:t>рмировать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150" spc="120" dirty="0" smtClean="0">
                <a:solidFill>
                  <a:srgbClr val="FFFFFF"/>
                </a:solidFill>
                <a:latin typeface="Arial"/>
                <a:cs typeface="Arial"/>
              </a:rPr>
              <a:t>ча</a:t>
            </a:r>
            <a:r>
              <a:rPr sz="2150" spc="55" dirty="0" smtClean="0">
                <a:solidFill>
                  <a:srgbClr val="FFFFFF"/>
                </a:solidFill>
                <a:latin typeface="Arial"/>
                <a:cs typeface="Arial"/>
              </a:rPr>
              <a:t>щихся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85" dirty="0" smtClean="0">
                <a:solidFill>
                  <a:srgbClr val="FFFFFF"/>
                </a:solidFill>
                <a:latin typeface="Arial"/>
                <a:cs typeface="Arial"/>
              </a:rPr>
              <a:t>правильные</a:t>
            </a:r>
            <a:r>
              <a:rPr sz="2150" spc="80" dirty="0" smtClean="0">
                <a:solidFill>
                  <a:srgbClr val="FFFFFF"/>
                </a:solidFill>
                <a:latin typeface="Arial"/>
                <a:cs typeface="Arial"/>
              </a:rPr>
              <a:t> финан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сов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19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1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50" dirty="0" smtClean="0">
                <a:solidFill>
                  <a:srgbClr val="FFFFFF"/>
                </a:solidFill>
                <a:latin typeface="Arial"/>
                <a:cs typeface="Arial"/>
              </a:rPr>
              <a:t>при</a:t>
            </a:r>
            <a:r>
              <a:rPr sz="2150" spc="-45" dirty="0" smtClean="0">
                <a:solidFill>
                  <a:srgbClr val="FFFFFF"/>
                </a:solidFill>
                <a:latin typeface="Arial"/>
                <a:cs typeface="Arial"/>
              </a:rPr>
              <a:t>выч</a:t>
            </a:r>
            <a:r>
              <a:rPr sz="2150" spc="35" dirty="0" smtClean="0">
                <a:solidFill>
                  <a:srgbClr val="FFFFFF"/>
                </a:solidFill>
                <a:latin typeface="Arial"/>
                <a:cs typeface="Arial"/>
              </a:rPr>
              <a:t>ки,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закрепить</a:t>
            </a:r>
            <a:r>
              <a:rPr sz="21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базов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19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21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40" dirty="0" smtClean="0">
                <a:solidFill>
                  <a:srgbClr val="FFFFFF"/>
                </a:solidFill>
                <a:latin typeface="Arial"/>
                <a:cs typeface="Arial"/>
              </a:rPr>
              <a:t>пон</a:t>
            </a:r>
            <a:r>
              <a:rPr sz="2150" spc="-75" dirty="0" smtClean="0">
                <a:solidFill>
                  <a:srgbClr val="FFFFFF"/>
                </a:solidFill>
                <a:latin typeface="Arial"/>
                <a:cs typeface="Arial"/>
              </a:rPr>
              <a:t>ятия,</a:t>
            </a:r>
            <a:r>
              <a:rPr sz="21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познакомить</a:t>
            </a:r>
            <a:r>
              <a:rPr sz="21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31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65" dirty="0" smtClean="0">
                <a:solidFill>
                  <a:srgbClr val="FFFFFF"/>
                </a:solidFill>
                <a:latin typeface="Arial"/>
                <a:cs typeface="Arial"/>
              </a:rPr>
              <a:t>актуал</a:t>
            </a:r>
            <a:r>
              <a:rPr sz="2150" spc="50" dirty="0" smtClean="0">
                <a:solidFill>
                  <a:srgbClr val="FFFFFF"/>
                </a:solidFill>
                <a:latin typeface="Arial"/>
                <a:cs typeface="Arial"/>
              </a:rPr>
              <a:t>ьными</a:t>
            </a:r>
            <a:r>
              <a:rPr sz="21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финансов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90" dirty="0" smtClean="0">
                <a:solidFill>
                  <a:srgbClr val="FFFFFF"/>
                </a:solidFill>
                <a:latin typeface="Arial"/>
                <a:cs typeface="Arial"/>
              </a:rPr>
              <a:t>ми</a:t>
            </a:r>
            <a:r>
              <a:rPr sz="21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20" dirty="0" smtClean="0">
                <a:solidFill>
                  <a:srgbClr val="FFFFFF"/>
                </a:solidFill>
                <a:latin typeface="Arial"/>
                <a:cs typeface="Arial"/>
              </a:rPr>
              <a:t>продукта</a:t>
            </a:r>
            <a:r>
              <a:rPr sz="2150" spc="30" dirty="0" smtClean="0">
                <a:solidFill>
                  <a:srgbClr val="FFFFFF"/>
                </a:solidFill>
                <a:latin typeface="Arial"/>
                <a:cs typeface="Arial"/>
              </a:rPr>
              <a:t>ми,</a:t>
            </a:r>
            <a:r>
              <a:rPr sz="21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75" dirty="0" smtClean="0">
                <a:solidFill>
                  <a:srgbClr val="FFFFFF"/>
                </a:solidFill>
                <a:latin typeface="Arial"/>
                <a:cs typeface="Arial"/>
              </a:rPr>
              <a:t>предупре</a:t>
            </a:r>
            <a:r>
              <a:rPr sz="2150" spc="17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150" spc="-35" dirty="0" smtClean="0">
                <a:solidFill>
                  <a:srgbClr val="FFFFFF"/>
                </a:solidFill>
                <a:latin typeface="Arial"/>
                <a:cs typeface="Arial"/>
              </a:rPr>
              <a:t>ить</a:t>
            </a:r>
            <a:r>
              <a:rPr sz="21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2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35" dirty="0" smtClean="0">
                <a:solidFill>
                  <a:srgbClr val="FFFFFF"/>
                </a:solidFill>
                <a:latin typeface="Arial"/>
                <a:cs typeface="Arial"/>
              </a:rPr>
              <a:t>рисках.</a:t>
            </a:r>
            <a:endParaRPr sz="215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219251" y="4941221"/>
            <a:ext cx="3664770" cy="722400"/>
          </a:xfrm>
          <a:custGeom>
            <a:avLst/>
            <a:gdLst/>
            <a:ahLst/>
            <a:cxnLst/>
            <a:rect l="l" t="t" r="r" b="b"/>
            <a:pathLst>
              <a:path w="3664770" h="722400">
                <a:moveTo>
                  <a:pt x="3303570" y="0"/>
                </a:moveTo>
                <a:lnTo>
                  <a:pt x="361200" y="0"/>
                </a:lnTo>
                <a:lnTo>
                  <a:pt x="331581" y="1197"/>
                </a:lnTo>
                <a:lnTo>
                  <a:pt x="274412" y="10499"/>
                </a:lnTo>
                <a:lnTo>
                  <a:pt x="220621" y="28390"/>
                </a:lnTo>
                <a:lnTo>
                  <a:pt x="170953" y="54125"/>
                </a:lnTo>
                <a:lnTo>
                  <a:pt x="126151" y="86960"/>
                </a:lnTo>
                <a:lnTo>
                  <a:pt x="86960" y="126151"/>
                </a:lnTo>
                <a:lnTo>
                  <a:pt x="54125" y="170953"/>
                </a:lnTo>
                <a:lnTo>
                  <a:pt x="28390" y="220621"/>
                </a:lnTo>
                <a:lnTo>
                  <a:pt x="10499" y="274412"/>
                </a:lnTo>
                <a:lnTo>
                  <a:pt x="1197" y="331581"/>
                </a:lnTo>
                <a:lnTo>
                  <a:pt x="0" y="361200"/>
                </a:lnTo>
                <a:lnTo>
                  <a:pt x="1197" y="390819"/>
                </a:lnTo>
                <a:lnTo>
                  <a:pt x="10499" y="447988"/>
                </a:lnTo>
                <a:lnTo>
                  <a:pt x="28390" y="501778"/>
                </a:lnTo>
                <a:lnTo>
                  <a:pt x="54125" y="551447"/>
                </a:lnTo>
                <a:lnTo>
                  <a:pt x="86960" y="596249"/>
                </a:lnTo>
                <a:lnTo>
                  <a:pt x="126151" y="635440"/>
                </a:lnTo>
                <a:lnTo>
                  <a:pt x="170953" y="668275"/>
                </a:lnTo>
                <a:lnTo>
                  <a:pt x="220621" y="694010"/>
                </a:lnTo>
                <a:lnTo>
                  <a:pt x="274412" y="711901"/>
                </a:lnTo>
                <a:lnTo>
                  <a:pt x="331581" y="721203"/>
                </a:lnTo>
                <a:lnTo>
                  <a:pt x="361200" y="722400"/>
                </a:lnTo>
                <a:lnTo>
                  <a:pt x="3303570" y="722400"/>
                </a:lnTo>
                <a:lnTo>
                  <a:pt x="3362149" y="717672"/>
                </a:lnTo>
                <a:lnTo>
                  <a:pt x="3417722" y="703982"/>
                </a:lnTo>
                <a:lnTo>
                  <a:pt x="3469544" y="682076"/>
                </a:lnTo>
                <a:lnTo>
                  <a:pt x="3516873" y="652698"/>
                </a:lnTo>
                <a:lnTo>
                  <a:pt x="3558962" y="616592"/>
                </a:lnTo>
                <a:lnTo>
                  <a:pt x="3595068" y="574503"/>
                </a:lnTo>
                <a:lnTo>
                  <a:pt x="3624446" y="527175"/>
                </a:lnTo>
                <a:lnTo>
                  <a:pt x="3646352" y="475352"/>
                </a:lnTo>
                <a:lnTo>
                  <a:pt x="3660041" y="419779"/>
                </a:lnTo>
                <a:lnTo>
                  <a:pt x="3664770" y="361200"/>
                </a:lnTo>
                <a:lnTo>
                  <a:pt x="3663572" y="331581"/>
                </a:lnTo>
                <a:lnTo>
                  <a:pt x="3654270" y="274412"/>
                </a:lnTo>
                <a:lnTo>
                  <a:pt x="3636380" y="220621"/>
                </a:lnTo>
                <a:lnTo>
                  <a:pt x="3610644" y="170953"/>
                </a:lnTo>
                <a:lnTo>
                  <a:pt x="3577809" y="126151"/>
                </a:lnTo>
                <a:lnTo>
                  <a:pt x="3538619" y="86960"/>
                </a:lnTo>
                <a:lnTo>
                  <a:pt x="3493817" y="54125"/>
                </a:lnTo>
                <a:lnTo>
                  <a:pt x="3444148" y="28390"/>
                </a:lnTo>
                <a:lnTo>
                  <a:pt x="3390357" y="10499"/>
                </a:lnTo>
                <a:lnTo>
                  <a:pt x="3333188" y="1197"/>
                </a:lnTo>
                <a:lnTo>
                  <a:pt x="3303570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219251" y="4941221"/>
            <a:ext cx="3664770" cy="722400"/>
          </a:xfrm>
          <a:custGeom>
            <a:avLst/>
            <a:gdLst/>
            <a:ahLst/>
            <a:cxnLst/>
            <a:rect l="l" t="t" r="r" b="b"/>
            <a:pathLst>
              <a:path w="3664770" h="722400">
                <a:moveTo>
                  <a:pt x="0" y="361200"/>
                </a:moveTo>
                <a:lnTo>
                  <a:pt x="4728" y="302621"/>
                </a:lnTo>
                <a:lnTo>
                  <a:pt x="18418" y="247048"/>
                </a:lnTo>
                <a:lnTo>
                  <a:pt x="40324" y="195225"/>
                </a:lnTo>
                <a:lnTo>
                  <a:pt x="69702" y="147897"/>
                </a:lnTo>
                <a:lnTo>
                  <a:pt x="105808" y="105808"/>
                </a:lnTo>
                <a:lnTo>
                  <a:pt x="147897" y="69702"/>
                </a:lnTo>
                <a:lnTo>
                  <a:pt x="195225" y="40324"/>
                </a:lnTo>
                <a:lnTo>
                  <a:pt x="247048" y="18418"/>
                </a:lnTo>
                <a:lnTo>
                  <a:pt x="302621" y="4728"/>
                </a:lnTo>
                <a:lnTo>
                  <a:pt x="361200" y="0"/>
                </a:lnTo>
                <a:lnTo>
                  <a:pt x="3303570" y="0"/>
                </a:lnTo>
                <a:lnTo>
                  <a:pt x="3362149" y="4728"/>
                </a:lnTo>
                <a:lnTo>
                  <a:pt x="3417722" y="18418"/>
                </a:lnTo>
                <a:lnTo>
                  <a:pt x="3469544" y="40324"/>
                </a:lnTo>
                <a:lnTo>
                  <a:pt x="3516873" y="69702"/>
                </a:lnTo>
                <a:lnTo>
                  <a:pt x="3558962" y="105808"/>
                </a:lnTo>
                <a:lnTo>
                  <a:pt x="3595068" y="147897"/>
                </a:lnTo>
                <a:lnTo>
                  <a:pt x="3624446" y="195225"/>
                </a:lnTo>
                <a:lnTo>
                  <a:pt x="3646352" y="247048"/>
                </a:lnTo>
                <a:lnTo>
                  <a:pt x="3660041" y="302621"/>
                </a:lnTo>
                <a:lnTo>
                  <a:pt x="3664770" y="361200"/>
                </a:lnTo>
                <a:lnTo>
                  <a:pt x="3660041" y="419779"/>
                </a:lnTo>
                <a:lnTo>
                  <a:pt x="3646352" y="475352"/>
                </a:lnTo>
                <a:lnTo>
                  <a:pt x="3624446" y="527175"/>
                </a:lnTo>
                <a:lnTo>
                  <a:pt x="3595068" y="574503"/>
                </a:lnTo>
                <a:lnTo>
                  <a:pt x="3558962" y="616592"/>
                </a:lnTo>
                <a:lnTo>
                  <a:pt x="3516873" y="652698"/>
                </a:lnTo>
                <a:lnTo>
                  <a:pt x="3469544" y="682076"/>
                </a:lnTo>
                <a:lnTo>
                  <a:pt x="3417722" y="703982"/>
                </a:lnTo>
                <a:lnTo>
                  <a:pt x="3362149" y="717672"/>
                </a:lnTo>
                <a:lnTo>
                  <a:pt x="3303570" y="722400"/>
                </a:lnTo>
                <a:lnTo>
                  <a:pt x="361200" y="722400"/>
                </a:lnTo>
                <a:lnTo>
                  <a:pt x="302621" y="717672"/>
                </a:lnTo>
                <a:lnTo>
                  <a:pt x="247048" y="703982"/>
                </a:lnTo>
                <a:lnTo>
                  <a:pt x="195225" y="682076"/>
                </a:lnTo>
                <a:lnTo>
                  <a:pt x="147897" y="652698"/>
                </a:lnTo>
                <a:lnTo>
                  <a:pt x="105808" y="616592"/>
                </a:lnTo>
                <a:lnTo>
                  <a:pt x="69702" y="574503"/>
                </a:lnTo>
                <a:lnTo>
                  <a:pt x="40324" y="527175"/>
                </a:lnTo>
                <a:lnTo>
                  <a:pt x="18418" y="475352"/>
                </a:lnTo>
                <a:lnTo>
                  <a:pt x="4728" y="419779"/>
                </a:lnTo>
                <a:lnTo>
                  <a:pt x="1197" y="390819"/>
                </a:lnTo>
                <a:lnTo>
                  <a:pt x="0" y="36120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2670354" y="5093181"/>
            <a:ext cx="2766060" cy="416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45" dirty="0" smtClean="0">
                <a:solidFill>
                  <a:srgbClr val="121A22"/>
                </a:solidFill>
                <a:latin typeface="Arial"/>
                <a:cs typeface="Arial"/>
              </a:rPr>
              <a:t>Задачи</a:t>
            </a:r>
            <a:r>
              <a:rPr sz="2650" b="1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650" b="1" spc="85" dirty="0" smtClean="0">
                <a:solidFill>
                  <a:srgbClr val="121A22"/>
                </a:solidFill>
                <a:latin typeface="Arial"/>
                <a:cs typeface="Arial"/>
              </a:rPr>
              <a:t>проекта</a:t>
            </a:r>
            <a:endParaRPr sz="26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203969" y="5308174"/>
            <a:ext cx="6610984" cy="723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8500"/>
              </a:lnSpc>
            </a:pPr>
            <a:r>
              <a:rPr sz="2150" spc="-13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2150" spc="160" dirty="0" smtClean="0">
                <a:solidFill>
                  <a:srgbClr val="FFFFFF"/>
                </a:solidFill>
                <a:latin typeface="Arial"/>
                <a:cs typeface="Arial"/>
              </a:rPr>
              <a:t>омо</a:t>
            </a:r>
            <a:r>
              <a:rPr sz="2150" spc="-3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ь </a:t>
            </a:r>
            <a:r>
              <a:rPr sz="2150" spc="135" dirty="0" smtClean="0">
                <a:solidFill>
                  <a:srgbClr val="FFFFFF"/>
                </a:solidFill>
                <a:latin typeface="Arial"/>
                <a:cs typeface="Arial"/>
              </a:rPr>
              <a:t>педаго</a:t>
            </a:r>
            <a:r>
              <a:rPr sz="2150" spc="85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150" spc="1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150" spc="204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1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60" dirty="0" smtClean="0">
                <a:solidFill>
                  <a:srgbClr val="FFFFFF"/>
                </a:solidFill>
                <a:latin typeface="Arial"/>
                <a:cs typeface="Arial"/>
              </a:rPr>
              <a:t>эффективно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организова</a:t>
            </a:r>
            <a:r>
              <a:rPr sz="2150" spc="8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150" spc="-3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21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3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150" spc="2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2150" spc="165" dirty="0" smtClean="0">
                <a:solidFill>
                  <a:srgbClr val="FFFFFF"/>
                </a:solidFill>
                <a:latin typeface="Arial"/>
                <a:cs typeface="Arial"/>
              </a:rPr>
              <a:t>ебн</a:t>
            </a:r>
            <a:r>
              <a:rPr sz="2150" spc="-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204" dirty="0" smtClean="0">
                <a:solidFill>
                  <a:srgbClr val="FFFFFF"/>
                </a:solidFill>
                <a:latin typeface="Arial"/>
                <a:cs typeface="Arial"/>
              </a:rPr>
              <a:t>процесс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310" dirty="0" smtClean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2150" spc="3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150" spc="2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2150" spc="80" dirty="0" smtClean="0">
                <a:solidFill>
                  <a:srgbClr val="FFFFFF"/>
                </a:solidFill>
                <a:latin typeface="Arial"/>
                <a:cs typeface="Arial"/>
              </a:rPr>
              <a:t>ётом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95" dirty="0" smtClean="0">
                <a:solidFill>
                  <a:srgbClr val="FFFFFF"/>
                </a:solidFill>
                <a:latin typeface="Arial"/>
                <a:cs typeface="Arial"/>
              </a:rPr>
              <a:t>обновлённ</a:t>
            </a:r>
            <a:r>
              <a:rPr sz="2150" spc="11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2150" spc="-55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21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55" dirty="0" smtClean="0">
                <a:solidFill>
                  <a:srgbClr val="FFFFFF"/>
                </a:solidFill>
                <a:latin typeface="Arial"/>
                <a:cs typeface="Arial"/>
              </a:rPr>
              <a:t>ФГО</a:t>
            </a:r>
            <a:r>
              <a:rPr sz="2150" spc="5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1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4492" y="380674"/>
            <a:ext cx="1915932" cy="304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04492" y="380674"/>
            <a:ext cx="1915932" cy="304036"/>
          </a:xfrm>
          <a:custGeom>
            <a:avLst/>
            <a:gdLst/>
            <a:ahLst/>
            <a:cxnLst/>
            <a:rect l="l" t="t" r="r" b="b"/>
            <a:pathLst>
              <a:path w="1915932" h="304036">
                <a:moveTo>
                  <a:pt x="0" y="152018"/>
                </a:moveTo>
                <a:lnTo>
                  <a:pt x="6121" y="109166"/>
                </a:lnTo>
                <a:lnTo>
                  <a:pt x="23326" y="71054"/>
                </a:lnTo>
                <a:lnTo>
                  <a:pt x="49872" y="39423"/>
                </a:lnTo>
                <a:lnTo>
                  <a:pt x="84018" y="16015"/>
                </a:lnTo>
                <a:lnTo>
                  <a:pt x="124024" y="2571"/>
                </a:lnTo>
                <a:lnTo>
                  <a:pt x="1763914" y="0"/>
                </a:lnTo>
                <a:lnTo>
                  <a:pt x="1778617" y="701"/>
                </a:lnTo>
                <a:lnTo>
                  <a:pt x="1820082" y="10711"/>
                </a:lnTo>
                <a:lnTo>
                  <a:pt x="1856227" y="31223"/>
                </a:lnTo>
                <a:lnTo>
                  <a:pt x="1885310" y="60495"/>
                </a:lnTo>
                <a:lnTo>
                  <a:pt x="1905591" y="96788"/>
                </a:lnTo>
                <a:lnTo>
                  <a:pt x="1915327" y="138360"/>
                </a:lnTo>
                <a:lnTo>
                  <a:pt x="1915932" y="152018"/>
                </a:lnTo>
                <a:lnTo>
                  <a:pt x="1915230" y="166721"/>
                </a:lnTo>
                <a:lnTo>
                  <a:pt x="1905221" y="208186"/>
                </a:lnTo>
                <a:lnTo>
                  <a:pt x="1884709" y="244331"/>
                </a:lnTo>
                <a:lnTo>
                  <a:pt x="1855436" y="273414"/>
                </a:lnTo>
                <a:lnTo>
                  <a:pt x="1819143" y="293695"/>
                </a:lnTo>
                <a:lnTo>
                  <a:pt x="1777572" y="303431"/>
                </a:lnTo>
                <a:lnTo>
                  <a:pt x="152018" y="304036"/>
                </a:lnTo>
                <a:lnTo>
                  <a:pt x="137315" y="303334"/>
                </a:lnTo>
                <a:lnTo>
                  <a:pt x="95849" y="293325"/>
                </a:lnTo>
                <a:lnTo>
                  <a:pt x="59704" y="272813"/>
                </a:lnTo>
                <a:lnTo>
                  <a:pt x="30621" y="243540"/>
                </a:lnTo>
                <a:lnTo>
                  <a:pt x="10341" y="207247"/>
                </a:lnTo>
                <a:lnTo>
                  <a:pt x="605" y="165676"/>
                </a:lnTo>
                <a:lnTo>
                  <a:pt x="0" y="152018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4619" y="1183642"/>
            <a:ext cx="5683250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ПРЕИМУЩЕ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33686" y="361828"/>
            <a:ext cx="2041566" cy="341726"/>
          </a:xfrm>
          <a:custGeom>
            <a:avLst/>
            <a:gdLst/>
            <a:ahLst/>
            <a:cxnLst/>
            <a:rect l="l" t="t" r="r" b="b"/>
            <a:pathLst>
              <a:path w="2041566" h="341726">
                <a:moveTo>
                  <a:pt x="1870703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71098" y="341726"/>
                </a:lnTo>
                <a:lnTo>
                  <a:pt x="1914131" y="336153"/>
                </a:lnTo>
                <a:lnTo>
                  <a:pt x="1953116" y="320558"/>
                </a:lnTo>
                <a:lnTo>
                  <a:pt x="1986671" y="296322"/>
                </a:lnTo>
                <a:lnTo>
                  <a:pt x="2013414" y="264826"/>
                </a:lnTo>
                <a:lnTo>
                  <a:pt x="2031965" y="227452"/>
                </a:lnTo>
                <a:lnTo>
                  <a:pt x="2040941" y="185581"/>
                </a:lnTo>
                <a:lnTo>
                  <a:pt x="2041566" y="170468"/>
                </a:lnTo>
                <a:lnTo>
                  <a:pt x="2040907" y="155759"/>
                </a:lnTo>
                <a:lnTo>
                  <a:pt x="2031840" y="113922"/>
                </a:lnTo>
                <a:lnTo>
                  <a:pt x="2013211" y="76593"/>
                </a:lnTo>
                <a:lnTo>
                  <a:pt x="1986401" y="45156"/>
                </a:lnTo>
                <a:lnTo>
                  <a:pt x="1952793" y="20990"/>
                </a:lnTo>
                <a:lnTo>
                  <a:pt x="1913766" y="5477"/>
                </a:lnTo>
                <a:lnTo>
                  <a:pt x="1870703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8174" y="2791607"/>
            <a:ext cx="4806792" cy="459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3537" y="2909600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111689" y="0"/>
                </a:moveTo>
                <a:lnTo>
                  <a:pt x="0" y="111710"/>
                </a:lnTo>
                <a:lnTo>
                  <a:pt x="111678" y="223420"/>
                </a:lnTo>
                <a:lnTo>
                  <a:pt x="223368" y="111710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3537" y="2909600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0" y="111710"/>
                </a:moveTo>
                <a:lnTo>
                  <a:pt x="111689" y="0"/>
                </a:lnTo>
                <a:lnTo>
                  <a:pt x="223368" y="111710"/>
                </a:lnTo>
                <a:lnTo>
                  <a:pt x="111678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8268" y="2853797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8174" y="4956297"/>
            <a:ext cx="2596873" cy="461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3537" y="5074813"/>
            <a:ext cx="223368" cy="223316"/>
          </a:xfrm>
          <a:custGeom>
            <a:avLst/>
            <a:gdLst/>
            <a:ahLst/>
            <a:cxnLst/>
            <a:rect l="l" t="t" r="r" b="b"/>
            <a:pathLst>
              <a:path w="223368" h="223316">
                <a:moveTo>
                  <a:pt x="111689" y="0"/>
                </a:moveTo>
                <a:lnTo>
                  <a:pt x="0" y="111710"/>
                </a:lnTo>
                <a:lnTo>
                  <a:pt x="111678" y="223316"/>
                </a:lnTo>
                <a:lnTo>
                  <a:pt x="223368" y="111710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3537" y="5074813"/>
            <a:ext cx="223368" cy="223316"/>
          </a:xfrm>
          <a:custGeom>
            <a:avLst/>
            <a:gdLst/>
            <a:ahLst/>
            <a:cxnLst/>
            <a:rect l="l" t="t" r="r" b="b"/>
            <a:pathLst>
              <a:path w="223368" h="223316">
                <a:moveTo>
                  <a:pt x="0" y="111710"/>
                </a:moveTo>
                <a:lnTo>
                  <a:pt x="111689" y="0"/>
                </a:lnTo>
                <a:lnTo>
                  <a:pt x="223368" y="111710"/>
                </a:lnTo>
                <a:lnTo>
                  <a:pt x="111678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8268" y="5019010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8174" y="7746648"/>
            <a:ext cx="2983829" cy="459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3537" y="7864746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111689" y="0"/>
                </a:moveTo>
                <a:lnTo>
                  <a:pt x="0" y="111710"/>
                </a:lnTo>
                <a:lnTo>
                  <a:pt x="111678" y="223420"/>
                </a:lnTo>
                <a:lnTo>
                  <a:pt x="223368" y="111710"/>
                </a:lnTo>
                <a:lnTo>
                  <a:pt x="111689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3537" y="7864746"/>
            <a:ext cx="223368" cy="223420"/>
          </a:xfrm>
          <a:custGeom>
            <a:avLst/>
            <a:gdLst/>
            <a:ahLst/>
            <a:cxnLst/>
            <a:rect l="l" t="t" r="r" b="b"/>
            <a:pathLst>
              <a:path w="223368" h="223420">
                <a:moveTo>
                  <a:pt x="0" y="111710"/>
                </a:moveTo>
                <a:lnTo>
                  <a:pt x="111689" y="0"/>
                </a:lnTo>
                <a:lnTo>
                  <a:pt x="223368" y="111710"/>
                </a:lnTo>
                <a:lnTo>
                  <a:pt x="111678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8268" y="7808943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80810" y="7746648"/>
            <a:ext cx="3580595" cy="459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36195" y="7864746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36195" y="7864746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80915" y="7808943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80810" y="4956297"/>
            <a:ext cx="2502647" cy="461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36195" y="5074813"/>
            <a:ext cx="223420" cy="223316"/>
          </a:xfrm>
          <a:custGeom>
            <a:avLst/>
            <a:gdLst/>
            <a:ahLst/>
            <a:cxnLst/>
            <a:rect l="l" t="t" r="r" b="b"/>
            <a:pathLst>
              <a:path w="223420" h="223316">
                <a:moveTo>
                  <a:pt x="111710" y="0"/>
                </a:moveTo>
                <a:lnTo>
                  <a:pt x="0" y="111710"/>
                </a:lnTo>
                <a:lnTo>
                  <a:pt x="111710" y="223316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36195" y="5074813"/>
            <a:ext cx="223420" cy="223316"/>
          </a:xfrm>
          <a:custGeom>
            <a:avLst/>
            <a:gdLst/>
            <a:ahLst/>
            <a:cxnLst/>
            <a:rect l="l" t="t" r="r" b="b"/>
            <a:pathLst>
              <a:path w="223420" h="223316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80915" y="5019010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80810" y="2791607"/>
            <a:ext cx="2816734" cy="4598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36195" y="2909600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636195" y="2909600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80915" y="2853797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107754" y="2781294"/>
            <a:ext cx="5843270" cy="13112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-150" dirty="0" smtClean="0">
                <a:solidFill>
                  <a:srgbClr val="FFFFFF"/>
                </a:solidFill>
                <a:latin typeface="Arial"/>
                <a:cs typeface="Arial"/>
              </a:rPr>
              <a:t>«Живые»</a:t>
            </a:r>
            <a:r>
              <a:rPr sz="2800" b="1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50" dirty="0" smtClean="0">
                <a:solidFill>
                  <a:srgbClr val="FFFFFF"/>
                </a:solidFill>
                <a:latin typeface="Arial"/>
                <a:cs typeface="Arial"/>
              </a:rPr>
              <a:t>коммуникации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09100"/>
              </a:lnSpc>
            </a:pP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Уче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могут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зад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воп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54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получить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ответ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экс</a:t>
            </a:r>
            <a:r>
              <a:rPr sz="1950" spc="2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ерта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прямом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эфире.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07754" y="4946717"/>
            <a:ext cx="5933440" cy="19608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15" dirty="0" smtClean="0">
                <a:solidFill>
                  <a:srgbClr val="FFFFFF"/>
                </a:solidFill>
                <a:latin typeface="Arial"/>
                <a:cs typeface="Arial"/>
              </a:rPr>
              <a:t>Интег</a:t>
            </a:r>
            <a:r>
              <a:rPr sz="2800" b="1" spc="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800" b="1" spc="45" dirty="0" smtClean="0">
                <a:solidFill>
                  <a:srgbClr val="FFFFFF"/>
                </a:solidFill>
                <a:latin typeface="Arial"/>
                <a:cs typeface="Arial"/>
              </a:rPr>
              <a:t>ация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09200"/>
              </a:lnSpc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Уроки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егко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встр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оить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ш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ко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ьную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ограм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00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950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тем</a:t>
            </a:r>
            <a:r>
              <a:rPr sz="1950" spc="-7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соответств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ют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УМК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овой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грамот</a:t>
            </a:r>
            <a:r>
              <a:rPr sz="1950" spc="215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ти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Банка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75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1950" spc="25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ии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единой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рам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компете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24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вой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амотно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ти.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07754" y="7737068"/>
            <a:ext cx="5795645" cy="19608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30" dirty="0" smtClean="0">
                <a:solidFill>
                  <a:srgbClr val="FFFFFF"/>
                </a:solidFill>
                <a:latin typeface="Arial"/>
                <a:cs typeface="Arial"/>
              </a:rPr>
              <a:t>Креати</a:t>
            </a:r>
            <a:r>
              <a:rPr sz="2800" b="1" spc="3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800" b="1" spc="5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800" b="1" spc="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800" b="1" spc="-110" dirty="0" smtClean="0">
                <a:solidFill>
                  <a:srgbClr val="FFFFFF"/>
                </a:solidFill>
                <a:latin typeface="Arial"/>
                <a:cs typeface="Arial"/>
              </a:rPr>
              <a:t>сть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09200"/>
              </a:lnSpc>
            </a:pP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Об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щая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дея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мира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нсовых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пе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героев,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 иг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овая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мет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аф</a:t>
            </a:r>
            <a:r>
              <a:rPr sz="1950" spc="235" dirty="0" smtClean="0">
                <a:solidFill>
                  <a:srgbClr val="FFFFFF"/>
                </a:solidFill>
                <a:latin typeface="Arial"/>
                <a:cs typeface="Arial"/>
              </a:rPr>
              <a:t>ора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яркий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совр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еменный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дизайн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помогают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уде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жать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вн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совр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еменных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школь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ков.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060809" y="7737068"/>
            <a:ext cx="5599430" cy="1635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Интерактивность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2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09100"/>
              </a:lnSpc>
            </a:pP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Э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ементы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геймификации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естах,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оп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осах,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лидербордах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об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ратной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связи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помогут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лучше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воить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получен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ые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знани</a:t>
            </a:r>
            <a:r>
              <a:rPr sz="1950" spc="-35" dirty="0" smtClean="0">
                <a:solidFill>
                  <a:srgbClr val="FFFFFF"/>
                </a:solidFill>
                <a:latin typeface="Arial"/>
                <a:cs typeface="Arial"/>
              </a:rPr>
              <a:t>я.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060809" y="4946717"/>
            <a:ext cx="4639945" cy="1635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130" dirty="0" smtClean="0">
                <a:solidFill>
                  <a:srgbClr val="FFFFFF"/>
                </a:solidFill>
                <a:latin typeface="Arial"/>
                <a:cs typeface="Arial"/>
              </a:rPr>
              <a:t>Станда</a:t>
            </a:r>
            <a:r>
              <a:rPr sz="2800" b="1" spc="12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2800" b="1" spc="-320" dirty="0" smtClean="0">
                <a:solidFill>
                  <a:srgbClr val="FFFFFF"/>
                </a:solidFill>
                <a:latin typeface="Arial"/>
                <a:cs typeface="Arial"/>
              </a:rPr>
              <a:t>ты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2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09100"/>
              </a:lnSpc>
            </a:pPr>
            <a:r>
              <a:rPr sz="1950" spc="229" dirty="0" smtClean="0">
                <a:solidFill>
                  <a:srgbClr val="FFFFFF"/>
                </a:solidFill>
                <a:latin typeface="Arial"/>
                <a:cs typeface="Arial"/>
              </a:rPr>
              <a:t>Ма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териалы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оков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разработ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аны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еди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ым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стандартам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30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ётом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особен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остей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целевой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аудитор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60809" y="2781294"/>
            <a:ext cx="5920105" cy="16351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15" dirty="0" smtClean="0">
                <a:solidFill>
                  <a:srgbClr val="FFFFFF"/>
                </a:solidFill>
                <a:latin typeface="Arial"/>
                <a:cs typeface="Arial"/>
              </a:rPr>
              <a:t>Доступность</a:t>
            </a:r>
            <a:endParaRPr sz="280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1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09100"/>
              </a:lnSpc>
            </a:pP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Подк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лючиться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могут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школь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всей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ан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-1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Кал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града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Петропавловск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Камч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тског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963062" y="0"/>
            <a:ext cx="8141036" cy="113071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880092" y="2659691"/>
            <a:ext cx="5316869" cy="56862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469266" y="7450149"/>
            <a:ext cx="5339484" cy="38569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04600" y="366854"/>
            <a:ext cx="3444909" cy="3228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04600" y="366854"/>
            <a:ext cx="3444909" cy="322881"/>
          </a:xfrm>
          <a:custGeom>
            <a:avLst/>
            <a:gdLst/>
            <a:ahLst/>
            <a:cxnLst/>
            <a:rect l="l" t="t" r="r" b="b"/>
            <a:pathLst>
              <a:path w="3444909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3283468" y="0"/>
                </a:lnTo>
                <a:lnTo>
                  <a:pt x="3298187" y="661"/>
                </a:lnTo>
                <a:lnTo>
                  <a:pt x="3339882" y="10120"/>
                </a:lnTo>
                <a:lnTo>
                  <a:pt x="3376689" y="29594"/>
                </a:lnTo>
                <a:lnTo>
                  <a:pt x="3407065" y="57543"/>
                </a:lnTo>
                <a:lnTo>
                  <a:pt x="3429469" y="92424"/>
                </a:lnTo>
                <a:lnTo>
                  <a:pt x="3442361" y="132696"/>
                </a:lnTo>
                <a:lnTo>
                  <a:pt x="3444909" y="161440"/>
                </a:lnTo>
                <a:lnTo>
                  <a:pt x="3444248" y="176159"/>
                </a:lnTo>
                <a:lnTo>
                  <a:pt x="3434789" y="217855"/>
                </a:lnTo>
                <a:lnTo>
                  <a:pt x="3415314" y="254661"/>
                </a:lnTo>
                <a:lnTo>
                  <a:pt x="3387366" y="285037"/>
                </a:lnTo>
                <a:lnTo>
                  <a:pt x="3352485" y="307442"/>
                </a:lnTo>
                <a:lnTo>
                  <a:pt x="3312212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83782" y="2551645"/>
            <a:ext cx="3380835" cy="4667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85839" y="2566721"/>
            <a:ext cx="3380835" cy="46685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62767" y="2566721"/>
            <a:ext cx="3379579" cy="46685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8441" y="2567977"/>
            <a:ext cx="3380835" cy="46673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7984" y="2567977"/>
            <a:ext cx="3382092" cy="46685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4619" y="1183642"/>
            <a:ext cx="11689715" cy="1210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МИР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ОВЫХ</a:t>
            </a:r>
            <a:r>
              <a:rPr sz="52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18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УПЕРГЕ</a:t>
            </a:r>
            <a:r>
              <a:rPr sz="5250" spc="-1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ОЕВ</a:t>
            </a:r>
            <a:endParaRPr sz="525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38"/>
              </a:spcBef>
            </a:pPr>
            <a:endParaRPr sz="750"/>
          </a:p>
          <a:p>
            <a:pPr marL="64769">
              <a:lnSpc>
                <a:spcPct val="100000"/>
              </a:lnSpc>
            </a:pP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Место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действ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-120" dirty="0" smtClean="0">
                <a:solidFill>
                  <a:srgbClr val="FFFFFF"/>
                </a:solidFill>
                <a:latin typeface="Arial"/>
                <a:cs typeface="Arial"/>
              </a:rPr>
              <a:t>я: </a:t>
            </a:r>
            <a:r>
              <a:rPr sz="1950" b="1" spc="-140" dirty="0" smtClean="0">
                <a:solidFill>
                  <a:srgbClr val="FFFFFF"/>
                </a:solidFill>
                <a:latin typeface="Arial"/>
                <a:cs typeface="Arial"/>
              </a:rPr>
              <a:t>вымыш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ле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-70" dirty="0" smtClean="0">
                <a:solidFill>
                  <a:srgbClr val="FFFFFF"/>
                </a:solidFill>
                <a:latin typeface="Arial"/>
                <a:cs typeface="Arial"/>
              </a:rPr>
              <a:t>ный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60" dirty="0" smtClean="0">
                <a:solidFill>
                  <a:srgbClr val="FFFFFF"/>
                </a:solidFill>
                <a:latin typeface="Arial"/>
                <a:cs typeface="Arial"/>
              </a:rPr>
              <a:t>Го</a:t>
            </a:r>
            <a:r>
              <a:rPr sz="1950" b="1" spc="105" dirty="0" smtClean="0">
                <a:solidFill>
                  <a:srgbClr val="FFFFFF"/>
                </a:solidFill>
                <a:latin typeface="Arial"/>
                <a:cs typeface="Arial"/>
              </a:rPr>
              <a:t>ро</a:t>
            </a:r>
            <a:r>
              <a:rPr sz="1950" b="1" spc="8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950" b="1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ансов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31863" y="41910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33686" y="361828"/>
            <a:ext cx="2041566" cy="341726"/>
          </a:xfrm>
          <a:custGeom>
            <a:avLst/>
            <a:gdLst/>
            <a:ahLst/>
            <a:cxnLst/>
            <a:rect l="l" t="t" r="r" b="b"/>
            <a:pathLst>
              <a:path w="2041566" h="341726">
                <a:moveTo>
                  <a:pt x="1870703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71098" y="341726"/>
                </a:lnTo>
                <a:lnTo>
                  <a:pt x="1914131" y="336153"/>
                </a:lnTo>
                <a:lnTo>
                  <a:pt x="1953116" y="320558"/>
                </a:lnTo>
                <a:lnTo>
                  <a:pt x="1986671" y="296322"/>
                </a:lnTo>
                <a:lnTo>
                  <a:pt x="2013414" y="264826"/>
                </a:lnTo>
                <a:lnTo>
                  <a:pt x="2031965" y="227452"/>
                </a:lnTo>
                <a:lnTo>
                  <a:pt x="2040941" y="185581"/>
                </a:lnTo>
                <a:lnTo>
                  <a:pt x="2041566" y="170468"/>
                </a:lnTo>
                <a:lnTo>
                  <a:pt x="2040907" y="155759"/>
                </a:lnTo>
                <a:lnTo>
                  <a:pt x="2031840" y="113922"/>
                </a:lnTo>
                <a:lnTo>
                  <a:pt x="2013211" y="76593"/>
                </a:lnTo>
                <a:lnTo>
                  <a:pt x="1986401" y="45156"/>
                </a:lnTo>
                <a:lnTo>
                  <a:pt x="1952793" y="20990"/>
                </a:lnTo>
                <a:lnTo>
                  <a:pt x="1913766" y="5477"/>
                </a:lnTo>
                <a:lnTo>
                  <a:pt x="1870703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4376" y="8484392"/>
            <a:ext cx="5361305" cy="829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8200"/>
              </a:lnSpc>
            </a:pP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Шк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льни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из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8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175" dirty="0" smtClean="0">
                <a:solidFill>
                  <a:srgbClr val="FFFFFF"/>
                </a:solidFill>
                <a:latin typeface="Arial"/>
                <a:cs typeface="Arial"/>
              </a:rPr>
              <a:t>ода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Финансо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 стал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аются 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23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прикл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чен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ми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просят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пом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щи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1650" spc="130" dirty="0" smtClean="0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5" dirty="0" smtClean="0">
                <a:solidFill>
                  <a:srgbClr val="FFFFFF"/>
                </a:solidFill>
                <a:latin typeface="Arial"/>
                <a:cs typeface="Arial"/>
              </a:rPr>
              <a:t>ых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героев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25291" y="5772980"/>
            <a:ext cx="1941195" cy="3987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1540"/>
              </a:lnSpc>
            </a:pPr>
            <a:r>
              <a:rPr sz="1300" b="1" spc="30" dirty="0" smtClean="0">
                <a:solidFill>
                  <a:srgbClr val="FFFFFF"/>
                </a:solidFill>
                <a:latin typeface="Arial"/>
                <a:cs typeface="Arial"/>
              </a:rPr>
              <a:t>Модул</a:t>
            </a:r>
            <a:r>
              <a:rPr sz="1300" b="1" spc="-100" dirty="0" smtClean="0">
                <a:solidFill>
                  <a:srgbClr val="FFFFFF"/>
                </a:solidFill>
                <a:latin typeface="Arial"/>
                <a:cs typeface="Arial"/>
              </a:rPr>
              <a:t>ь:</a:t>
            </a:r>
            <a:r>
              <a:rPr sz="130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300" spc="6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300" spc="170" dirty="0" smtClean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sz="1300" spc="-35" dirty="0" smtClean="0">
                <a:solidFill>
                  <a:srgbClr val="FFFFFF"/>
                </a:solidFill>
                <a:latin typeface="Arial"/>
                <a:cs typeface="Arial"/>
              </a:rPr>
              <a:t>влять</a:t>
            </a:r>
            <a:r>
              <a:rPr sz="130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20" dirty="0" smtClean="0">
                <a:solidFill>
                  <a:srgbClr val="FFFFFF"/>
                </a:solidFill>
                <a:latin typeface="Arial"/>
                <a:cs typeface="Arial"/>
              </a:rPr>
              <a:t>ли</a:t>
            </a:r>
            <a:r>
              <a:rPr sz="1300" spc="2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300" spc="30" dirty="0" smtClean="0">
                <a:solidFill>
                  <a:srgbClr val="FFFFFF"/>
                </a:solidFill>
                <a:latin typeface="Arial"/>
                <a:cs typeface="Arial"/>
              </a:rPr>
              <a:t>ны</a:t>
            </a:r>
            <a:r>
              <a:rPr sz="1300" spc="2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0" dirty="0" smtClean="0">
                <a:solidFill>
                  <a:srgbClr val="FFFFFF"/>
                </a:solidFill>
                <a:latin typeface="Arial"/>
                <a:cs typeface="Arial"/>
              </a:rPr>
              <a:t>финансами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25291" y="6369746"/>
            <a:ext cx="1899920" cy="3987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1540"/>
              </a:lnSpc>
            </a:pPr>
            <a:r>
              <a:rPr sz="1300" b="1" spc="4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300" b="1" spc="70" dirty="0" smtClean="0">
                <a:solidFill>
                  <a:srgbClr val="FFFFFF"/>
                </a:solidFill>
                <a:latin typeface="Arial"/>
                <a:cs typeface="Arial"/>
              </a:rPr>
              <a:t>окац</a:t>
            </a:r>
            <a:r>
              <a:rPr sz="1300" b="1" spc="-50" dirty="0" smtClean="0">
                <a:solidFill>
                  <a:srgbClr val="FFFFFF"/>
                </a:solidFill>
                <a:latin typeface="Arial"/>
                <a:cs typeface="Arial"/>
              </a:rPr>
              <a:t>ия:</a:t>
            </a:r>
            <a:r>
              <a:rPr sz="130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 smtClean="0">
                <a:solidFill>
                  <a:srgbClr val="FFFFFF"/>
                </a:solidFill>
                <a:latin typeface="Arial"/>
                <a:cs typeface="Arial"/>
              </a:rPr>
              <a:t>Маст</a:t>
            </a:r>
            <a:r>
              <a:rPr sz="1300" spc="9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150" dirty="0" smtClean="0">
                <a:solidFill>
                  <a:srgbClr val="FFFFFF"/>
                </a:solidFill>
                <a:latin typeface="Arial"/>
                <a:cs typeface="Arial"/>
              </a:rPr>
              <a:t>рска</a:t>
            </a:r>
            <a:r>
              <a:rPr sz="1300" spc="-4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30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20" dirty="0" smtClean="0">
                <a:solidFill>
                  <a:srgbClr val="FFFFFF"/>
                </a:solidFill>
                <a:latin typeface="Arial"/>
                <a:cs typeface="Arial"/>
              </a:rPr>
              <a:t>ли</a:t>
            </a:r>
            <a:r>
              <a:rPr sz="1300" spc="2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300" spc="85" dirty="0" smtClean="0">
                <a:solidFill>
                  <a:srgbClr val="FFFFFF"/>
                </a:solidFill>
                <a:latin typeface="Arial"/>
                <a:cs typeface="Arial"/>
              </a:rPr>
              <a:t>ного</a:t>
            </a:r>
            <a:r>
              <a:rPr sz="13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 smtClean="0">
                <a:solidFill>
                  <a:srgbClr val="FFFFFF"/>
                </a:solidFill>
                <a:latin typeface="Arial"/>
                <a:cs typeface="Arial"/>
              </a:rPr>
              <a:t>бюдж</a:t>
            </a:r>
            <a:r>
              <a:rPr sz="1300" spc="9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35" dirty="0" smtClean="0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2932" y="5932172"/>
            <a:ext cx="2733675" cy="2114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300" b="1" spc="70" dirty="0" smtClean="0">
                <a:solidFill>
                  <a:srgbClr val="FFFFFF"/>
                </a:solidFill>
                <a:latin typeface="Arial"/>
                <a:cs typeface="Arial"/>
              </a:rPr>
              <a:t>Мод</a:t>
            </a:r>
            <a:r>
              <a:rPr sz="1300" b="1" spc="-70" dirty="0" smtClean="0">
                <a:solidFill>
                  <a:srgbClr val="FFFFFF"/>
                </a:solidFill>
                <a:latin typeface="Arial"/>
                <a:cs typeface="Arial"/>
              </a:rPr>
              <a:t>уль:</a:t>
            </a:r>
            <a:r>
              <a:rPr sz="130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0" dirty="0" smtClean="0">
                <a:solidFill>
                  <a:srgbClr val="FFFFFF"/>
                </a:solidFill>
                <a:latin typeface="Arial"/>
                <a:cs typeface="Arial"/>
              </a:rPr>
              <a:t>ус</a:t>
            </a:r>
            <a:r>
              <a:rPr sz="1300" spc="4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90" dirty="0" smtClean="0">
                <a:solidFill>
                  <a:srgbClr val="FFFFFF"/>
                </a:solidFill>
                <a:latin typeface="Arial"/>
                <a:cs typeface="Arial"/>
              </a:rPr>
              <a:t>роены</a:t>
            </a:r>
            <a:r>
              <a:rPr sz="130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 smtClean="0">
                <a:solidFill>
                  <a:srgbClr val="FFFFFF"/>
                </a:solidFill>
                <a:latin typeface="Arial"/>
                <a:cs typeface="Arial"/>
              </a:rPr>
              <a:t>финансы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02932" y="6341583"/>
            <a:ext cx="1834514" cy="3987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1540"/>
              </a:lnSpc>
            </a:pPr>
            <a:r>
              <a:rPr sz="1300" b="1" spc="5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300" b="1" spc="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b="1" spc="80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300" b="1" spc="90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300" b="1" spc="-50" dirty="0" smtClean="0">
                <a:solidFill>
                  <a:srgbClr val="FFFFFF"/>
                </a:solidFill>
                <a:latin typeface="Arial"/>
                <a:cs typeface="Arial"/>
              </a:rPr>
              <a:t>ия:</a:t>
            </a:r>
            <a:r>
              <a:rPr sz="130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 smtClean="0">
                <a:solidFill>
                  <a:srgbClr val="FFFFFF"/>
                </a:solidFill>
                <a:latin typeface="Arial"/>
                <a:cs typeface="Arial"/>
              </a:rPr>
              <a:t>Би</a:t>
            </a:r>
            <a:r>
              <a:rPr sz="1300" spc="55" dirty="0" smtClean="0">
                <a:solidFill>
                  <a:srgbClr val="FFFFFF"/>
                </a:solidFill>
                <a:latin typeface="Arial"/>
                <a:cs typeface="Arial"/>
              </a:rPr>
              <a:t>блиот</a:t>
            </a:r>
            <a:r>
              <a:rPr sz="1300" spc="4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120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0" dirty="0" smtClean="0">
                <a:solidFill>
                  <a:srgbClr val="FFFFFF"/>
                </a:solidFill>
                <a:latin typeface="Arial"/>
                <a:cs typeface="Arial"/>
              </a:rPr>
              <a:t>эволю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ции</a:t>
            </a:r>
            <a:r>
              <a:rPr sz="13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 smtClean="0">
                <a:solidFill>
                  <a:srgbClr val="FFFFFF"/>
                </a:solidFill>
                <a:latin typeface="Arial"/>
                <a:cs typeface="Arial"/>
              </a:rPr>
              <a:t>финансов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469338" y="5960462"/>
            <a:ext cx="2182495" cy="4102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200"/>
              </a:lnSpc>
            </a:pPr>
            <a:r>
              <a:rPr sz="1300" b="1" spc="30" dirty="0" smtClean="0">
                <a:solidFill>
                  <a:srgbClr val="FFFFFF"/>
                </a:solidFill>
                <a:latin typeface="Arial"/>
                <a:cs typeface="Arial"/>
              </a:rPr>
              <a:t>Модул</a:t>
            </a:r>
            <a:r>
              <a:rPr sz="1300" b="1" spc="-100" dirty="0" smtClean="0">
                <a:solidFill>
                  <a:srgbClr val="FFFFFF"/>
                </a:solidFill>
                <a:latin typeface="Arial"/>
                <a:cs typeface="Arial"/>
              </a:rPr>
              <a:t>ь:</a:t>
            </a:r>
            <a:r>
              <a:rPr sz="130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0" dirty="0" smtClean="0">
                <a:solidFill>
                  <a:srgbClr val="FFFFFF"/>
                </a:solidFill>
                <a:latin typeface="Arial"/>
                <a:cs typeface="Arial"/>
              </a:rPr>
              <a:t>реализ</a:t>
            </a:r>
            <a:r>
              <a:rPr sz="1300" spc="40" dirty="0" smtClean="0">
                <a:solidFill>
                  <a:srgbClr val="FFFFFF"/>
                </a:solidFill>
                <a:latin typeface="Arial"/>
                <a:cs typeface="Arial"/>
              </a:rPr>
              <a:t>овать</a:t>
            </a:r>
            <a:r>
              <a:rPr sz="13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0" dirty="0" smtClean="0">
                <a:solidFill>
                  <a:srgbClr val="FFFFFF"/>
                </a:solidFill>
                <a:latin typeface="Arial"/>
                <a:cs typeface="Arial"/>
              </a:rPr>
              <a:t>свой </a:t>
            </a:r>
            <a:r>
              <a:rPr sz="1300" spc="55" dirty="0" smtClean="0">
                <a:solidFill>
                  <a:srgbClr val="FFFFFF"/>
                </a:solidFill>
                <a:latin typeface="Arial"/>
                <a:cs typeface="Arial"/>
              </a:rPr>
              <a:t>тала</a:t>
            </a:r>
            <a:r>
              <a:rPr sz="1300" spc="-15" dirty="0" smtClean="0">
                <a:solidFill>
                  <a:srgbClr val="FFFFFF"/>
                </a:solidFill>
                <a:latin typeface="Arial"/>
                <a:cs typeface="Arial"/>
              </a:rPr>
              <a:t>нт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469338" y="6557624"/>
            <a:ext cx="2727960" cy="2114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300" b="1" spc="4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300" b="1" spc="70" dirty="0" smtClean="0">
                <a:solidFill>
                  <a:srgbClr val="FFFFFF"/>
                </a:solidFill>
                <a:latin typeface="Arial"/>
                <a:cs typeface="Arial"/>
              </a:rPr>
              <a:t>окац</a:t>
            </a:r>
            <a:r>
              <a:rPr sz="1300" b="1" spc="-50" dirty="0" smtClean="0">
                <a:solidFill>
                  <a:srgbClr val="FFFFFF"/>
                </a:solidFill>
                <a:latin typeface="Arial"/>
                <a:cs typeface="Arial"/>
              </a:rPr>
              <a:t>ия:</a:t>
            </a:r>
            <a:r>
              <a:rPr sz="130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300" spc="100" dirty="0" smtClean="0">
                <a:solidFill>
                  <a:srgbClr val="FFFFFF"/>
                </a:solidFill>
                <a:latin typeface="Arial"/>
                <a:cs typeface="Arial"/>
              </a:rPr>
              <a:t>каде</a:t>
            </a:r>
            <a:r>
              <a:rPr sz="1300" spc="12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300" spc="10" dirty="0" smtClean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130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300" spc="100" dirty="0" smtClean="0">
                <a:solidFill>
                  <a:srgbClr val="FFFFFF"/>
                </a:solidFill>
                <a:latin typeface="Arial"/>
                <a:cs typeface="Arial"/>
              </a:rPr>
              <a:t>роф</a:t>
            </a:r>
            <a:r>
              <a:rPr sz="1300" spc="7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130" dirty="0" smtClean="0">
                <a:solidFill>
                  <a:srgbClr val="FFFFFF"/>
                </a:solidFill>
                <a:latin typeface="Arial"/>
                <a:cs typeface="Arial"/>
              </a:rPr>
              <a:t>ссий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47314" y="5772771"/>
            <a:ext cx="2926080" cy="3987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1540"/>
              </a:lnSpc>
            </a:pPr>
            <a:r>
              <a:rPr sz="1300" b="1" spc="30" dirty="0" smtClean="0">
                <a:solidFill>
                  <a:srgbClr val="FFFFFF"/>
                </a:solidFill>
                <a:latin typeface="Arial"/>
                <a:cs typeface="Arial"/>
              </a:rPr>
              <a:t>Модул</a:t>
            </a:r>
            <a:r>
              <a:rPr sz="1300" b="1" spc="-100" dirty="0" smtClean="0">
                <a:solidFill>
                  <a:srgbClr val="FFFFFF"/>
                </a:solidFill>
                <a:latin typeface="Arial"/>
                <a:cs typeface="Arial"/>
              </a:rPr>
              <a:t>ь:</a:t>
            </a:r>
            <a:r>
              <a:rPr sz="130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40" dirty="0" smtClean="0">
                <a:solidFill>
                  <a:srgbClr val="FFFFFF"/>
                </a:solidFill>
                <a:latin typeface="Arial"/>
                <a:cs typeface="Arial"/>
              </a:rPr>
              <a:t>защити</a:t>
            </a:r>
            <a:r>
              <a:rPr sz="1300" spc="-55" dirty="0" smtClean="0">
                <a:solidFill>
                  <a:srgbClr val="FFFFFF"/>
                </a:solidFill>
                <a:latin typeface="Arial"/>
                <a:cs typeface="Arial"/>
              </a:rPr>
              <a:t>ть </a:t>
            </a:r>
            <a:r>
              <a:rPr sz="1300" spc="100" dirty="0" smtClean="0">
                <a:solidFill>
                  <a:srgbClr val="FFFFFF"/>
                </a:solidFill>
                <a:latin typeface="Arial"/>
                <a:cs typeface="Arial"/>
              </a:rPr>
              <a:t>свои</a:t>
            </a:r>
            <a:r>
              <a:rPr sz="13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2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300" spc="11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30" dirty="0" smtClean="0">
                <a:solidFill>
                  <a:srgbClr val="FFFFFF"/>
                </a:solidFill>
                <a:latin typeface="Arial"/>
                <a:cs typeface="Arial"/>
              </a:rPr>
              <a:t>ньги</a:t>
            </a:r>
            <a:r>
              <a:rPr sz="130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0" dirty="0" smtClean="0">
                <a:solidFill>
                  <a:srgbClr val="FFFFFF"/>
                </a:solidFill>
                <a:latin typeface="Arial"/>
                <a:cs typeface="Arial"/>
              </a:rPr>
              <a:t>иму</a:t>
            </a:r>
            <a:r>
              <a:rPr sz="1300" spc="60" dirty="0" smtClean="0">
                <a:solidFill>
                  <a:srgbClr val="FFFFFF"/>
                </a:solidFill>
                <a:latin typeface="Arial"/>
                <a:cs typeface="Arial"/>
              </a:rPr>
              <a:t>щ</a:t>
            </a:r>
            <a:r>
              <a:rPr sz="1300" spc="12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55" dirty="0" smtClean="0">
                <a:solidFill>
                  <a:srgbClr val="FFFFFF"/>
                </a:solidFill>
                <a:latin typeface="Arial"/>
                <a:cs typeface="Arial"/>
              </a:rPr>
              <a:t>ство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647314" y="6369746"/>
            <a:ext cx="2569845" cy="3987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1540"/>
              </a:lnSpc>
            </a:pPr>
            <a:r>
              <a:rPr sz="1300" b="1" spc="4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300" b="1" spc="70" dirty="0" smtClean="0">
                <a:solidFill>
                  <a:srgbClr val="FFFFFF"/>
                </a:solidFill>
                <a:latin typeface="Arial"/>
                <a:cs typeface="Arial"/>
              </a:rPr>
              <a:t>окац</a:t>
            </a:r>
            <a:r>
              <a:rPr sz="1300" b="1" spc="0" dirty="0" smtClean="0">
                <a:solidFill>
                  <a:srgbClr val="FFFFFF"/>
                </a:solidFill>
                <a:latin typeface="Arial"/>
                <a:cs typeface="Arial"/>
              </a:rPr>
              <a:t>ии</a:t>
            </a:r>
            <a:r>
              <a:rPr sz="1300" b="1" spc="-70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300" b="1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45" dirty="0" smtClean="0">
                <a:solidFill>
                  <a:srgbClr val="FFFFFF"/>
                </a:solidFill>
                <a:latin typeface="Arial"/>
                <a:cs typeface="Arial"/>
              </a:rPr>
              <a:t>Штаб</a:t>
            </a:r>
            <a:r>
              <a:rPr sz="13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безо</a:t>
            </a:r>
            <a:r>
              <a:rPr sz="1300" spc="8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300" spc="105" dirty="0" smtClean="0">
                <a:solidFill>
                  <a:srgbClr val="FFFFFF"/>
                </a:solidFill>
                <a:latin typeface="Arial"/>
                <a:cs typeface="Arial"/>
              </a:rPr>
              <a:t>асности</a:t>
            </a:r>
            <a:r>
              <a:rPr sz="1300" spc="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0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 smtClean="0">
                <a:solidFill>
                  <a:srgbClr val="FFFFFF"/>
                </a:solidFill>
                <a:latin typeface="Arial"/>
                <a:cs typeface="Arial"/>
              </a:rPr>
              <a:t>Це</a:t>
            </a:r>
            <a:r>
              <a:rPr sz="1300" spc="4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300" spc="35" dirty="0" smtClean="0">
                <a:solidFill>
                  <a:srgbClr val="FFFFFF"/>
                </a:solidFill>
                <a:latin typeface="Arial"/>
                <a:cs typeface="Arial"/>
              </a:rPr>
              <a:t>тр</a:t>
            </a:r>
            <a:r>
              <a:rPr sz="13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20" dirty="0" smtClean="0">
                <a:solidFill>
                  <a:srgbClr val="FFFFFF"/>
                </a:solidFill>
                <a:latin typeface="Arial"/>
                <a:cs typeface="Arial"/>
              </a:rPr>
              <a:t>защиты </a:t>
            </a:r>
            <a:r>
              <a:rPr sz="1300" spc="15" dirty="0" smtClean="0">
                <a:solidFill>
                  <a:srgbClr val="FFFFFF"/>
                </a:solidFill>
                <a:latin typeface="Arial"/>
                <a:cs typeface="Arial"/>
              </a:rPr>
              <a:t>от </a:t>
            </a:r>
            <a:r>
              <a:rPr sz="1300" spc="17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300" spc="90" dirty="0" smtClean="0">
                <a:solidFill>
                  <a:srgbClr val="FFFFFF"/>
                </a:solidFill>
                <a:latin typeface="Arial"/>
                <a:cs typeface="Arial"/>
              </a:rPr>
              <a:t>исков</a:t>
            </a:r>
            <a:endParaRPr sz="13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291676" y="5948818"/>
            <a:ext cx="1928495" cy="407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300" b="1" spc="30" dirty="0" smtClean="0">
                <a:solidFill>
                  <a:srgbClr val="FFFFFF"/>
                </a:solidFill>
                <a:latin typeface="Arial"/>
                <a:cs typeface="Arial"/>
              </a:rPr>
              <a:t>Модул</a:t>
            </a:r>
            <a:r>
              <a:rPr sz="1300" b="1" spc="-100" dirty="0" smtClean="0">
                <a:solidFill>
                  <a:srgbClr val="FFFFFF"/>
                </a:solidFill>
                <a:latin typeface="Arial"/>
                <a:cs typeface="Arial"/>
              </a:rPr>
              <a:t>ь:</a:t>
            </a:r>
            <a:r>
              <a:rPr sz="130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30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 smtClean="0">
                <a:solidFill>
                  <a:srgbClr val="FFFFFF"/>
                </a:solidFill>
                <a:latin typeface="Arial"/>
                <a:cs typeface="Arial"/>
              </a:rPr>
              <a:t>застави</a:t>
            </a:r>
            <a:r>
              <a:rPr sz="1300" spc="-55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545"/>
              </a:lnSpc>
            </a:pPr>
            <a:r>
              <a:rPr sz="1300" spc="12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300" spc="11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30" dirty="0" smtClean="0">
                <a:solidFill>
                  <a:srgbClr val="FFFFFF"/>
                </a:solidFill>
                <a:latin typeface="Arial"/>
                <a:cs typeface="Arial"/>
              </a:rPr>
              <a:t>ньги</a:t>
            </a:r>
            <a:r>
              <a:rPr sz="13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5" dirty="0" smtClean="0">
                <a:solidFill>
                  <a:srgbClr val="FFFFFF"/>
                </a:solidFill>
                <a:latin typeface="Arial"/>
                <a:cs typeface="Arial"/>
              </a:rPr>
              <a:t>работать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291676" y="6543281"/>
            <a:ext cx="2506980" cy="2114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300" b="1" spc="4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300" b="1" spc="70" dirty="0" smtClean="0">
                <a:solidFill>
                  <a:srgbClr val="FFFFFF"/>
                </a:solidFill>
                <a:latin typeface="Arial"/>
                <a:cs typeface="Arial"/>
              </a:rPr>
              <a:t>окац</a:t>
            </a:r>
            <a:r>
              <a:rPr sz="1300" b="1" spc="-50" dirty="0" smtClean="0">
                <a:solidFill>
                  <a:srgbClr val="FFFFFF"/>
                </a:solidFill>
                <a:latin typeface="Arial"/>
                <a:cs typeface="Arial"/>
              </a:rPr>
              <a:t>ия:</a:t>
            </a:r>
            <a:r>
              <a:rPr sz="130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95" dirty="0" smtClean="0">
                <a:solidFill>
                  <a:srgbClr val="FFFFFF"/>
                </a:solidFill>
                <a:latin typeface="Arial"/>
                <a:cs typeface="Arial"/>
              </a:rPr>
              <a:t>Финансовая</a:t>
            </a:r>
            <a:r>
              <a:rPr sz="13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70" dirty="0" smtClean="0">
                <a:solidFill>
                  <a:srgbClr val="FFFFFF"/>
                </a:solidFill>
                <a:latin typeface="Arial"/>
                <a:cs typeface="Arial"/>
              </a:rPr>
              <a:t>ар</a:t>
            </a:r>
            <a:r>
              <a:rPr sz="1300" spc="12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120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endParaRPr sz="13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48091" y="7556940"/>
            <a:ext cx="6325718" cy="2889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251970" y="7583323"/>
            <a:ext cx="6212646" cy="2836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15130" y="6913689"/>
            <a:ext cx="3005187" cy="4924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15130" y="6913689"/>
            <a:ext cx="3005187" cy="492488"/>
          </a:xfrm>
          <a:custGeom>
            <a:avLst/>
            <a:gdLst/>
            <a:ahLst/>
            <a:cxnLst/>
            <a:rect l="l" t="t" r="r" b="b"/>
            <a:pathLst>
              <a:path w="3005187" h="492488">
                <a:moveTo>
                  <a:pt x="0" y="246244"/>
                </a:moveTo>
                <a:lnTo>
                  <a:pt x="3222" y="206301"/>
                </a:lnTo>
                <a:lnTo>
                  <a:pt x="12553" y="168411"/>
                </a:lnTo>
                <a:lnTo>
                  <a:pt x="27484" y="133079"/>
                </a:lnTo>
                <a:lnTo>
                  <a:pt x="59274" y="85990"/>
                </a:lnTo>
                <a:lnTo>
                  <a:pt x="100814" y="47510"/>
                </a:lnTo>
                <a:lnTo>
                  <a:pt x="150393" y="19350"/>
                </a:lnTo>
                <a:lnTo>
                  <a:pt x="187068" y="7156"/>
                </a:lnTo>
                <a:lnTo>
                  <a:pt x="226048" y="816"/>
                </a:lnTo>
                <a:lnTo>
                  <a:pt x="246244" y="0"/>
                </a:lnTo>
                <a:lnTo>
                  <a:pt x="2758942" y="0"/>
                </a:lnTo>
                <a:lnTo>
                  <a:pt x="2798885" y="3222"/>
                </a:lnTo>
                <a:lnTo>
                  <a:pt x="2836776" y="12553"/>
                </a:lnTo>
                <a:lnTo>
                  <a:pt x="2872107" y="27484"/>
                </a:lnTo>
                <a:lnTo>
                  <a:pt x="2919197" y="59274"/>
                </a:lnTo>
                <a:lnTo>
                  <a:pt x="2957677" y="100814"/>
                </a:lnTo>
                <a:lnTo>
                  <a:pt x="2985836" y="150393"/>
                </a:lnTo>
                <a:lnTo>
                  <a:pt x="2998030" y="187068"/>
                </a:lnTo>
                <a:lnTo>
                  <a:pt x="3004370" y="226048"/>
                </a:lnTo>
                <a:lnTo>
                  <a:pt x="3005187" y="246244"/>
                </a:lnTo>
                <a:lnTo>
                  <a:pt x="3001964" y="286187"/>
                </a:lnTo>
                <a:lnTo>
                  <a:pt x="2992633" y="324077"/>
                </a:lnTo>
                <a:lnTo>
                  <a:pt x="2977702" y="359409"/>
                </a:lnTo>
                <a:lnTo>
                  <a:pt x="2945912" y="406498"/>
                </a:lnTo>
                <a:lnTo>
                  <a:pt x="2904372" y="444978"/>
                </a:lnTo>
                <a:lnTo>
                  <a:pt x="2854793" y="473138"/>
                </a:lnTo>
                <a:lnTo>
                  <a:pt x="2818119" y="485332"/>
                </a:lnTo>
                <a:lnTo>
                  <a:pt x="2779139" y="491672"/>
                </a:lnTo>
                <a:lnTo>
                  <a:pt x="2758942" y="492488"/>
                </a:lnTo>
                <a:lnTo>
                  <a:pt x="246244" y="492488"/>
                </a:lnTo>
                <a:lnTo>
                  <a:pt x="206301" y="489266"/>
                </a:lnTo>
                <a:lnTo>
                  <a:pt x="168411" y="479935"/>
                </a:lnTo>
                <a:lnTo>
                  <a:pt x="133079" y="465004"/>
                </a:lnTo>
                <a:lnTo>
                  <a:pt x="85990" y="433214"/>
                </a:lnTo>
                <a:lnTo>
                  <a:pt x="47510" y="391674"/>
                </a:lnTo>
                <a:lnTo>
                  <a:pt x="19350" y="342095"/>
                </a:lnTo>
                <a:lnTo>
                  <a:pt x="7156" y="305420"/>
                </a:lnTo>
                <a:lnTo>
                  <a:pt x="816" y="266440"/>
                </a:lnTo>
                <a:lnTo>
                  <a:pt x="0" y="24624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263017" y="7030330"/>
            <a:ext cx="251015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latin typeface="Arial"/>
                <a:cs typeface="Arial"/>
              </a:rPr>
              <a:t>Хранительн</a:t>
            </a:r>
            <a:r>
              <a:rPr sz="1450" b="1" spc="20" dirty="0" smtClean="0">
                <a:latin typeface="Arial"/>
                <a:cs typeface="Arial"/>
              </a:rPr>
              <a:t>и</a:t>
            </a:r>
            <a:r>
              <a:rPr sz="1450" b="1" spc="125" dirty="0" smtClean="0">
                <a:latin typeface="Arial"/>
                <a:cs typeface="Arial"/>
              </a:rPr>
              <a:t>ца</a:t>
            </a:r>
            <a:r>
              <a:rPr sz="1450" b="1" spc="-10" dirty="0" smtClean="0">
                <a:latin typeface="Arial"/>
                <a:cs typeface="Arial"/>
              </a:rPr>
              <a:t> </a:t>
            </a:r>
            <a:r>
              <a:rPr sz="1450" b="1" spc="40" dirty="0" smtClean="0">
                <a:latin typeface="Arial"/>
                <a:cs typeface="Arial"/>
              </a:rPr>
              <a:t>Платежей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20611" y="6913689"/>
            <a:ext cx="3005187" cy="4924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20611" y="6913689"/>
            <a:ext cx="3005187" cy="492488"/>
          </a:xfrm>
          <a:custGeom>
            <a:avLst/>
            <a:gdLst/>
            <a:ahLst/>
            <a:cxnLst/>
            <a:rect l="l" t="t" r="r" b="b"/>
            <a:pathLst>
              <a:path w="3005187" h="492488">
                <a:moveTo>
                  <a:pt x="0" y="246244"/>
                </a:moveTo>
                <a:lnTo>
                  <a:pt x="3222" y="206301"/>
                </a:lnTo>
                <a:lnTo>
                  <a:pt x="12553" y="168411"/>
                </a:lnTo>
                <a:lnTo>
                  <a:pt x="27484" y="133079"/>
                </a:lnTo>
                <a:lnTo>
                  <a:pt x="59274" y="85990"/>
                </a:lnTo>
                <a:lnTo>
                  <a:pt x="100814" y="47510"/>
                </a:lnTo>
                <a:lnTo>
                  <a:pt x="150393" y="19350"/>
                </a:lnTo>
                <a:lnTo>
                  <a:pt x="187068" y="7156"/>
                </a:lnTo>
                <a:lnTo>
                  <a:pt x="226048" y="816"/>
                </a:lnTo>
                <a:lnTo>
                  <a:pt x="246244" y="0"/>
                </a:lnTo>
                <a:lnTo>
                  <a:pt x="2758942" y="0"/>
                </a:lnTo>
                <a:lnTo>
                  <a:pt x="2798885" y="3222"/>
                </a:lnTo>
                <a:lnTo>
                  <a:pt x="2836776" y="12553"/>
                </a:lnTo>
                <a:lnTo>
                  <a:pt x="2872107" y="27484"/>
                </a:lnTo>
                <a:lnTo>
                  <a:pt x="2919197" y="59274"/>
                </a:lnTo>
                <a:lnTo>
                  <a:pt x="2957677" y="100814"/>
                </a:lnTo>
                <a:lnTo>
                  <a:pt x="2985836" y="150393"/>
                </a:lnTo>
                <a:lnTo>
                  <a:pt x="2998030" y="187068"/>
                </a:lnTo>
                <a:lnTo>
                  <a:pt x="3004370" y="226048"/>
                </a:lnTo>
                <a:lnTo>
                  <a:pt x="3005187" y="246244"/>
                </a:lnTo>
                <a:lnTo>
                  <a:pt x="3001964" y="286187"/>
                </a:lnTo>
                <a:lnTo>
                  <a:pt x="2992633" y="324077"/>
                </a:lnTo>
                <a:lnTo>
                  <a:pt x="2977702" y="359409"/>
                </a:lnTo>
                <a:lnTo>
                  <a:pt x="2945912" y="406498"/>
                </a:lnTo>
                <a:lnTo>
                  <a:pt x="2904372" y="444978"/>
                </a:lnTo>
                <a:lnTo>
                  <a:pt x="2854793" y="473138"/>
                </a:lnTo>
                <a:lnTo>
                  <a:pt x="2818119" y="485332"/>
                </a:lnTo>
                <a:lnTo>
                  <a:pt x="2779139" y="491672"/>
                </a:lnTo>
                <a:lnTo>
                  <a:pt x="2758942" y="492488"/>
                </a:lnTo>
                <a:lnTo>
                  <a:pt x="246244" y="492488"/>
                </a:lnTo>
                <a:lnTo>
                  <a:pt x="206301" y="489266"/>
                </a:lnTo>
                <a:lnTo>
                  <a:pt x="168411" y="479935"/>
                </a:lnTo>
                <a:lnTo>
                  <a:pt x="133079" y="465004"/>
                </a:lnTo>
                <a:lnTo>
                  <a:pt x="85990" y="433214"/>
                </a:lnTo>
                <a:lnTo>
                  <a:pt x="47510" y="391674"/>
                </a:lnTo>
                <a:lnTo>
                  <a:pt x="19350" y="342095"/>
                </a:lnTo>
                <a:lnTo>
                  <a:pt x="7156" y="305420"/>
                </a:lnTo>
                <a:lnTo>
                  <a:pt x="816" y="266440"/>
                </a:lnTo>
                <a:lnTo>
                  <a:pt x="0" y="24624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250356" y="7030330"/>
            <a:ext cx="214503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10" dirty="0" smtClean="0">
                <a:latin typeface="Arial"/>
                <a:cs typeface="Arial"/>
              </a:rPr>
              <a:t>Ма</a:t>
            </a:r>
            <a:r>
              <a:rPr sz="1450" b="1" spc="55" dirty="0" smtClean="0">
                <a:latin typeface="Arial"/>
                <a:cs typeface="Arial"/>
              </a:rPr>
              <a:t>г</a:t>
            </a:r>
            <a:r>
              <a:rPr sz="1450" b="1" spc="75" dirty="0" smtClean="0">
                <a:latin typeface="Arial"/>
                <a:cs typeface="Arial"/>
              </a:rPr>
              <a:t>истр</a:t>
            </a:r>
            <a:r>
              <a:rPr sz="1450" b="1" spc="-5" dirty="0" smtClean="0">
                <a:latin typeface="Arial"/>
                <a:cs typeface="Arial"/>
              </a:rPr>
              <a:t> </a:t>
            </a:r>
            <a:r>
              <a:rPr sz="1450" b="1" spc="105" dirty="0" smtClean="0">
                <a:latin typeface="Arial"/>
                <a:cs typeface="Arial"/>
              </a:rPr>
              <a:t>Сб</a:t>
            </a:r>
            <a:r>
              <a:rPr sz="1450" b="1" spc="85" dirty="0" smtClean="0">
                <a:latin typeface="Arial"/>
                <a:cs typeface="Arial"/>
              </a:rPr>
              <a:t>ережений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637400" y="6913689"/>
            <a:ext cx="3005187" cy="4924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637400" y="6913689"/>
            <a:ext cx="3005187" cy="492488"/>
          </a:xfrm>
          <a:custGeom>
            <a:avLst/>
            <a:gdLst/>
            <a:ahLst/>
            <a:cxnLst/>
            <a:rect l="l" t="t" r="r" b="b"/>
            <a:pathLst>
              <a:path w="3005187" h="492488">
                <a:moveTo>
                  <a:pt x="0" y="246244"/>
                </a:moveTo>
                <a:lnTo>
                  <a:pt x="3222" y="206301"/>
                </a:lnTo>
                <a:lnTo>
                  <a:pt x="12553" y="168411"/>
                </a:lnTo>
                <a:lnTo>
                  <a:pt x="27484" y="133079"/>
                </a:lnTo>
                <a:lnTo>
                  <a:pt x="59274" y="85990"/>
                </a:lnTo>
                <a:lnTo>
                  <a:pt x="100814" y="47510"/>
                </a:lnTo>
                <a:lnTo>
                  <a:pt x="150393" y="19350"/>
                </a:lnTo>
                <a:lnTo>
                  <a:pt x="187068" y="7156"/>
                </a:lnTo>
                <a:lnTo>
                  <a:pt x="226048" y="816"/>
                </a:lnTo>
                <a:lnTo>
                  <a:pt x="246244" y="0"/>
                </a:lnTo>
                <a:lnTo>
                  <a:pt x="2758942" y="0"/>
                </a:lnTo>
                <a:lnTo>
                  <a:pt x="2798885" y="3222"/>
                </a:lnTo>
                <a:lnTo>
                  <a:pt x="2836776" y="12553"/>
                </a:lnTo>
                <a:lnTo>
                  <a:pt x="2872107" y="27484"/>
                </a:lnTo>
                <a:lnTo>
                  <a:pt x="2919197" y="59274"/>
                </a:lnTo>
                <a:lnTo>
                  <a:pt x="2957677" y="100814"/>
                </a:lnTo>
                <a:lnTo>
                  <a:pt x="2985836" y="150393"/>
                </a:lnTo>
                <a:lnTo>
                  <a:pt x="2998030" y="187068"/>
                </a:lnTo>
                <a:lnTo>
                  <a:pt x="3004370" y="226048"/>
                </a:lnTo>
                <a:lnTo>
                  <a:pt x="3005187" y="246244"/>
                </a:lnTo>
                <a:lnTo>
                  <a:pt x="3001964" y="286187"/>
                </a:lnTo>
                <a:lnTo>
                  <a:pt x="2992633" y="324077"/>
                </a:lnTo>
                <a:lnTo>
                  <a:pt x="2977702" y="359409"/>
                </a:lnTo>
                <a:lnTo>
                  <a:pt x="2945912" y="406498"/>
                </a:lnTo>
                <a:lnTo>
                  <a:pt x="2904372" y="444978"/>
                </a:lnTo>
                <a:lnTo>
                  <a:pt x="2854793" y="473138"/>
                </a:lnTo>
                <a:lnTo>
                  <a:pt x="2818119" y="485332"/>
                </a:lnTo>
                <a:lnTo>
                  <a:pt x="2779139" y="491672"/>
                </a:lnTo>
                <a:lnTo>
                  <a:pt x="2758942" y="492488"/>
                </a:lnTo>
                <a:lnTo>
                  <a:pt x="246244" y="492488"/>
                </a:lnTo>
                <a:lnTo>
                  <a:pt x="206301" y="489266"/>
                </a:lnTo>
                <a:lnTo>
                  <a:pt x="168411" y="479935"/>
                </a:lnTo>
                <a:lnTo>
                  <a:pt x="133079" y="465004"/>
                </a:lnTo>
                <a:lnTo>
                  <a:pt x="85990" y="433214"/>
                </a:lnTo>
                <a:lnTo>
                  <a:pt x="47510" y="391674"/>
                </a:lnTo>
                <a:lnTo>
                  <a:pt x="19350" y="342095"/>
                </a:lnTo>
                <a:lnTo>
                  <a:pt x="7156" y="305420"/>
                </a:lnTo>
                <a:lnTo>
                  <a:pt x="816" y="266440"/>
                </a:lnTo>
                <a:lnTo>
                  <a:pt x="0" y="24624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470014" y="7030330"/>
            <a:ext cx="134239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latin typeface="Arial"/>
                <a:cs typeface="Arial"/>
              </a:rPr>
              <a:t>Агент </a:t>
            </a:r>
            <a:r>
              <a:rPr sz="1450" b="1" spc="125" dirty="0" smtClean="0">
                <a:latin typeface="Arial"/>
                <a:cs typeface="Arial"/>
              </a:rPr>
              <a:t>Ска</a:t>
            </a:r>
            <a:r>
              <a:rPr sz="1450" b="1" spc="90" dirty="0" smtClean="0">
                <a:latin typeface="Arial"/>
                <a:cs typeface="Arial"/>
              </a:rPr>
              <a:t>нер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2483085" y="6913689"/>
            <a:ext cx="3005187" cy="4924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483085" y="6913689"/>
            <a:ext cx="3005187" cy="492488"/>
          </a:xfrm>
          <a:custGeom>
            <a:avLst/>
            <a:gdLst/>
            <a:ahLst/>
            <a:cxnLst/>
            <a:rect l="l" t="t" r="r" b="b"/>
            <a:pathLst>
              <a:path w="3005187" h="492488">
                <a:moveTo>
                  <a:pt x="0" y="246244"/>
                </a:moveTo>
                <a:lnTo>
                  <a:pt x="3222" y="206301"/>
                </a:lnTo>
                <a:lnTo>
                  <a:pt x="12553" y="168411"/>
                </a:lnTo>
                <a:lnTo>
                  <a:pt x="27484" y="133079"/>
                </a:lnTo>
                <a:lnTo>
                  <a:pt x="59274" y="85990"/>
                </a:lnTo>
                <a:lnTo>
                  <a:pt x="100814" y="47510"/>
                </a:lnTo>
                <a:lnTo>
                  <a:pt x="150393" y="19350"/>
                </a:lnTo>
                <a:lnTo>
                  <a:pt x="187068" y="7156"/>
                </a:lnTo>
                <a:lnTo>
                  <a:pt x="226048" y="816"/>
                </a:lnTo>
                <a:lnTo>
                  <a:pt x="246244" y="0"/>
                </a:lnTo>
                <a:lnTo>
                  <a:pt x="2758942" y="0"/>
                </a:lnTo>
                <a:lnTo>
                  <a:pt x="2798885" y="3222"/>
                </a:lnTo>
                <a:lnTo>
                  <a:pt x="2836776" y="12553"/>
                </a:lnTo>
                <a:lnTo>
                  <a:pt x="2872107" y="27484"/>
                </a:lnTo>
                <a:lnTo>
                  <a:pt x="2919197" y="59274"/>
                </a:lnTo>
                <a:lnTo>
                  <a:pt x="2957677" y="100814"/>
                </a:lnTo>
                <a:lnTo>
                  <a:pt x="2985836" y="150393"/>
                </a:lnTo>
                <a:lnTo>
                  <a:pt x="2998030" y="187068"/>
                </a:lnTo>
                <a:lnTo>
                  <a:pt x="3004370" y="226048"/>
                </a:lnTo>
                <a:lnTo>
                  <a:pt x="3005187" y="246244"/>
                </a:lnTo>
                <a:lnTo>
                  <a:pt x="3001964" y="286187"/>
                </a:lnTo>
                <a:lnTo>
                  <a:pt x="2992633" y="324077"/>
                </a:lnTo>
                <a:lnTo>
                  <a:pt x="2977702" y="359409"/>
                </a:lnTo>
                <a:lnTo>
                  <a:pt x="2945912" y="406498"/>
                </a:lnTo>
                <a:lnTo>
                  <a:pt x="2904372" y="444978"/>
                </a:lnTo>
                <a:lnTo>
                  <a:pt x="2854793" y="473138"/>
                </a:lnTo>
                <a:lnTo>
                  <a:pt x="2818119" y="485332"/>
                </a:lnTo>
                <a:lnTo>
                  <a:pt x="2779139" y="491672"/>
                </a:lnTo>
                <a:lnTo>
                  <a:pt x="2758942" y="492488"/>
                </a:lnTo>
                <a:lnTo>
                  <a:pt x="246244" y="492488"/>
                </a:lnTo>
                <a:lnTo>
                  <a:pt x="206301" y="489266"/>
                </a:lnTo>
                <a:lnTo>
                  <a:pt x="168411" y="479935"/>
                </a:lnTo>
                <a:lnTo>
                  <a:pt x="133079" y="465004"/>
                </a:lnTo>
                <a:lnTo>
                  <a:pt x="85990" y="433214"/>
                </a:lnTo>
                <a:lnTo>
                  <a:pt x="47510" y="391674"/>
                </a:lnTo>
                <a:lnTo>
                  <a:pt x="19350" y="342095"/>
                </a:lnTo>
                <a:lnTo>
                  <a:pt x="7156" y="305420"/>
                </a:lnTo>
                <a:lnTo>
                  <a:pt x="816" y="266440"/>
                </a:lnTo>
                <a:lnTo>
                  <a:pt x="0" y="24624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3011872" y="7030330"/>
            <a:ext cx="1948814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75" dirty="0" smtClean="0">
                <a:latin typeface="Arial"/>
                <a:cs typeface="Arial"/>
              </a:rPr>
              <a:t>Наста</a:t>
            </a:r>
            <a:r>
              <a:rPr sz="1450" b="1" spc="-20" dirty="0" smtClean="0">
                <a:latin typeface="Arial"/>
                <a:cs typeface="Arial"/>
              </a:rPr>
              <a:t>вни</a:t>
            </a:r>
            <a:r>
              <a:rPr sz="1450" b="1" spc="55" dirty="0" smtClean="0">
                <a:latin typeface="Arial"/>
                <a:cs typeface="Arial"/>
              </a:rPr>
              <a:t>к</a:t>
            </a:r>
            <a:r>
              <a:rPr sz="1450" b="1" spc="5" dirty="0" smtClean="0">
                <a:latin typeface="Arial"/>
                <a:cs typeface="Arial"/>
              </a:rPr>
              <a:t> </a:t>
            </a:r>
            <a:r>
              <a:rPr sz="1450" b="1" spc="-35" dirty="0" smtClean="0">
                <a:latin typeface="Arial"/>
                <a:cs typeface="Arial"/>
              </a:rPr>
              <a:t>Талантов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6247107" y="6913689"/>
            <a:ext cx="3005187" cy="4924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247107" y="6913689"/>
            <a:ext cx="3005187" cy="492488"/>
          </a:xfrm>
          <a:custGeom>
            <a:avLst/>
            <a:gdLst/>
            <a:ahLst/>
            <a:cxnLst/>
            <a:rect l="l" t="t" r="r" b="b"/>
            <a:pathLst>
              <a:path w="3005187" h="492488">
                <a:moveTo>
                  <a:pt x="0" y="246244"/>
                </a:moveTo>
                <a:lnTo>
                  <a:pt x="3222" y="206301"/>
                </a:lnTo>
                <a:lnTo>
                  <a:pt x="12553" y="168411"/>
                </a:lnTo>
                <a:lnTo>
                  <a:pt x="27484" y="133079"/>
                </a:lnTo>
                <a:lnTo>
                  <a:pt x="59274" y="85990"/>
                </a:lnTo>
                <a:lnTo>
                  <a:pt x="100814" y="47510"/>
                </a:lnTo>
                <a:lnTo>
                  <a:pt x="150393" y="19350"/>
                </a:lnTo>
                <a:lnTo>
                  <a:pt x="187068" y="7156"/>
                </a:lnTo>
                <a:lnTo>
                  <a:pt x="226048" y="816"/>
                </a:lnTo>
                <a:lnTo>
                  <a:pt x="246244" y="0"/>
                </a:lnTo>
                <a:lnTo>
                  <a:pt x="2758942" y="0"/>
                </a:lnTo>
                <a:lnTo>
                  <a:pt x="2798885" y="3222"/>
                </a:lnTo>
                <a:lnTo>
                  <a:pt x="2836776" y="12553"/>
                </a:lnTo>
                <a:lnTo>
                  <a:pt x="2872107" y="27484"/>
                </a:lnTo>
                <a:lnTo>
                  <a:pt x="2919197" y="59274"/>
                </a:lnTo>
                <a:lnTo>
                  <a:pt x="2957677" y="100814"/>
                </a:lnTo>
                <a:lnTo>
                  <a:pt x="2985836" y="150393"/>
                </a:lnTo>
                <a:lnTo>
                  <a:pt x="2998030" y="187068"/>
                </a:lnTo>
                <a:lnTo>
                  <a:pt x="3004370" y="226048"/>
                </a:lnTo>
                <a:lnTo>
                  <a:pt x="3005187" y="246244"/>
                </a:lnTo>
                <a:lnTo>
                  <a:pt x="3001964" y="286187"/>
                </a:lnTo>
                <a:lnTo>
                  <a:pt x="2992633" y="324077"/>
                </a:lnTo>
                <a:lnTo>
                  <a:pt x="2977702" y="359409"/>
                </a:lnTo>
                <a:lnTo>
                  <a:pt x="2945912" y="406498"/>
                </a:lnTo>
                <a:lnTo>
                  <a:pt x="2904372" y="444978"/>
                </a:lnTo>
                <a:lnTo>
                  <a:pt x="2854793" y="473138"/>
                </a:lnTo>
                <a:lnTo>
                  <a:pt x="2818119" y="485332"/>
                </a:lnTo>
                <a:lnTo>
                  <a:pt x="2779139" y="491672"/>
                </a:lnTo>
                <a:lnTo>
                  <a:pt x="2758942" y="492488"/>
                </a:lnTo>
                <a:lnTo>
                  <a:pt x="246244" y="492488"/>
                </a:lnTo>
                <a:lnTo>
                  <a:pt x="206301" y="489266"/>
                </a:lnTo>
                <a:lnTo>
                  <a:pt x="168411" y="479935"/>
                </a:lnTo>
                <a:lnTo>
                  <a:pt x="133079" y="465004"/>
                </a:lnTo>
                <a:lnTo>
                  <a:pt x="85990" y="433214"/>
                </a:lnTo>
                <a:lnTo>
                  <a:pt x="47510" y="391674"/>
                </a:lnTo>
                <a:lnTo>
                  <a:pt x="19350" y="342095"/>
                </a:lnTo>
                <a:lnTo>
                  <a:pt x="7156" y="305420"/>
                </a:lnTo>
                <a:lnTo>
                  <a:pt x="816" y="266440"/>
                </a:lnTo>
                <a:lnTo>
                  <a:pt x="0" y="24624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7182219" y="7030330"/>
            <a:ext cx="11353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210" dirty="0" smtClean="0">
                <a:latin typeface="Arial"/>
                <a:cs typeface="Arial"/>
              </a:rPr>
              <a:t>Д</a:t>
            </a:r>
            <a:r>
              <a:rPr sz="1450" b="1" spc="-40" dirty="0" smtClean="0">
                <a:latin typeface="Arial"/>
                <a:cs typeface="Arial"/>
              </a:rPr>
              <a:t>ив</a:t>
            </a:r>
            <a:r>
              <a:rPr sz="1450" b="1" spc="85" dirty="0" smtClean="0">
                <a:latin typeface="Arial"/>
                <a:cs typeface="Arial"/>
              </a:rPr>
              <a:t>иденда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633523" y="7979074"/>
            <a:ext cx="1483748" cy="4924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33523" y="7979074"/>
            <a:ext cx="1483748" cy="492488"/>
          </a:xfrm>
          <a:custGeom>
            <a:avLst/>
            <a:gdLst/>
            <a:ahLst/>
            <a:cxnLst/>
            <a:rect l="l" t="t" r="r" b="b"/>
            <a:pathLst>
              <a:path w="1483748" h="492488">
                <a:moveTo>
                  <a:pt x="0" y="246244"/>
                </a:moveTo>
                <a:lnTo>
                  <a:pt x="3222" y="206301"/>
                </a:lnTo>
                <a:lnTo>
                  <a:pt x="12553" y="168411"/>
                </a:lnTo>
                <a:lnTo>
                  <a:pt x="27484" y="133079"/>
                </a:lnTo>
                <a:lnTo>
                  <a:pt x="59274" y="85990"/>
                </a:lnTo>
                <a:lnTo>
                  <a:pt x="100814" y="47510"/>
                </a:lnTo>
                <a:lnTo>
                  <a:pt x="150393" y="19350"/>
                </a:lnTo>
                <a:lnTo>
                  <a:pt x="187068" y="7156"/>
                </a:lnTo>
                <a:lnTo>
                  <a:pt x="226048" y="816"/>
                </a:lnTo>
                <a:lnTo>
                  <a:pt x="246244" y="0"/>
                </a:lnTo>
                <a:lnTo>
                  <a:pt x="1237503" y="0"/>
                </a:lnTo>
                <a:lnTo>
                  <a:pt x="1277446" y="3222"/>
                </a:lnTo>
                <a:lnTo>
                  <a:pt x="1315337" y="12553"/>
                </a:lnTo>
                <a:lnTo>
                  <a:pt x="1350668" y="27484"/>
                </a:lnTo>
                <a:lnTo>
                  <a:pt x="1397758" y="59274"/>
                </a:lnTo>
                <a:lnTo>
                  <a:pt x="1436238" y="100814"/>
                </a:lnTo>
                <a:lnTo>
                  <a:pt x="1464397" y="150393"/>
                </a:lnTo>
                <a:lnTo>
                  <a:pt x="1476592" y="187068"/>
                </a:lnTo>
                <a:lnTo>
                  <a:pt x="1482932" y="226048"/>
                </a:lnTo>
                <a:lnTo>
                  <a:pt x="1483748" y="246244"/>
                </a:lnTo>
                <a:lnTo>
                  <a:pt x="1480525" y="286187"/>
                </a:lnTo>
                <a:lnTo>
                  <a:pt x="1471194" y="324077"/>
                </a:lnTo>
                <a:lnTo>
                  <a:pt x="1456263" y="359409"/>
                </a:lnTo>
                <a:lnTo>
                  <a:pt x="1424473" y="406498"/>
                </a:lnTo>
                <a:lnTo>
                  <a:pt x="1382933" y="444978"/>
                </a:lnTo>
                <a:lnTo>
                  <a:pt x="1333354" y="473138"/>
                </a:lnTo>
                <a:lnTo>
                  <a:pt x="1296680" y="485332"/>
                </a:lnTo>
                <a:lnTo>
                  <a:pt x="1257700" y="491672"/>
                </a:lnTo>
                <a:lnTo>
                  <a:pt x="1237503" y="492488"/>
                </a:lnTo>
                <a:lnTo>
                  <a:pt x="246244" y="492488"/>
                </a:lnTo>
                <a:lnTo>
                  <a:pt x="206301" y="489266"/>
                </a:lnTo>
                <a:lnTo>
                  <a:pt x="168411" y="479935"/>
                </a:lnTo>
                <a:lnTo>
                  <a:pt x="133079" y="465004"/>
                </a:lnTo>
                <a:lnTo>
                  <a:pt x="85990" y="433214"/>
                </a:lnTo>
                <a:lnTo>
                  <a:pt x="47510" y="391674"/>
                </a:lnTo>
                <a:lnTo>
                  <a:pt x="19350" y="342095"/>
                </a:lnTo>
                <a:lnTo>
                  <a:pt x="7156" y="305420"/>
                </a:lnTo>
                <a:lnTo>
                  <a:pt x="816" y="266440"/>
                </a:lnTo>
                <a:lnTo>
                  <a:pt x="0" y="24624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984117" y="8066868"/>
            <a:ext cx="74549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-15" dirty="0" smtClean="0">
                <a:solidFill>
                  <a:srgbClr val="121A22"/>
                </a:solidFill>
                <a:latin typeface="Arial"/>
                <a:cs typeface="Arial"/>
              </a:rPr>
              <a:t>Зл</a:t>
            </a:r>
            <a:r>
              <a:rPr sz="1950" b="1" spc="-2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950" b="1" spc="50" dirty="0" smtClean="0">
                <a:solidFill>
                  <a:srgbClr val="121A22"/>
                </a:solidFill>
                <a:latin typeface="Arial"/>
                <a:cs typeface="Arial"/>
              </a:rPr>
              <a:t>та</a:t>
            </a:r>
            <a:endParaRPr sz="195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3470576" y="7987868"/>
            <a:ext cx="1483748" cy="4924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470576" y="7987868"/>
            <a:ext cx="1483748" cy="492488"/>
          </a:xfrm>
          <a:custGeom>
            <a:avLst/>
            <a:gdLst/>
            <a:ahLst/>
            <a:cxnLst/>
            <a:rect l="l" t="t" r="r" b="b"/>
            <a:pathLst>
              <a:path w="1483748" h="492488">
                <a:moveTo>
                  <a:pt x="0" y="246244"/>
                </a:moveTo>
                <a:lnTo>
                  <a:pt x="3222" y="206301"/>
                </a:lnTo>
                <a:lnTo>
                  <a:pt x="12553" y="168411"/>
                </a:lnTo>
                <a:lnTo>
                  <a:pt x="27484" y="133079"/>
                </a:lnTo>
                <a:lnTo>
                  <a:pt x="59274" y="85990"/>
                </a:lnTo>
                <a:lnTo>
                  <a:pt x="100814" y="47510"/>
                </a:lnTo>
                <a:lnTo>
                  <a:pt x="150393" y="19350"/>
                </a:lnTo>
                <a:lnTo>
                  <a:pt x="187068" y="7156"/>
                </a:lnTo>
                <a:lnTo>
                  <a:pt x="226048" y="816"/>
                </a:lnTo>
                <a:lnTo>
                  <a:pt x="246244" y="0"/>
                </a:lnTo>
                <a:lnTo>
                  <a:pt x="1237503" y="0"/>
                </a:lnTo>
                <a:lnTo>
                  <a:pt x="1277446" y="3222"/>
                </a:lnTo>
                <a:lnTo>
                  <a:pt x="1315337" y="12553"/>
                </a:lnTo>
                <a:lnTo>
                  <a:pt x="1350668" y="27484"/>
                </a:lnTo>
                <a:lnTo>
                  <a:pt x="1397758" y="59274"/>
                </a:lnTo>
                <a:lnTo>
                  <a:pt x="1436238" y="100814"/>
                </a:lnTo>
                <a:lnTo>
                  <a:pt x="1464397" y="150393"/>
                </a:lnTo>
                <a:lnTo>
                  <a:pt x="1476592" y="187068"/>
                </a:lnTo>
                <a:lnTo>
                  <a:pt x="1482932" y="226048"/>
                </a:lnTo>
                <a:lnTo>
                  <a:pt x="1483748" y="246244"/>
                </a:lnTo>
                <a:lnTo>
                  <a:pt x="1480525" y="286187"/>
                </a:lnTo>
                <a:lnTo>
                  <a:pt x="1471194" y="324077"/>
                </a:lnTo>
                <a:lnTo>
                  <a:pt x="1456263" y="359409"/>
                </a:lnTo>
                <a:lnTo>
                  <a:pt x="1424473" y="406498"/>
                </a:lnTo>
                <a:lnTo>
                  <a:pt x="1382933" y="444978"/>
                </a:lnTo>
                <a:lnTo>
                  <a:pt x="1333354" y="473138"/>
                </a:lnTo>
                <a:lnTo>
                  <a:pt x="1296680" y="485332"/>
                </a:lnTo>
                <a:lnTo>
                  <a:pt x="1257700" y="491672"/>
                </a:lnTo>
                <a:lnTo>
                  <a:pt x="1237503" y="492488"/>
                </a:lnTo>
                <a:lnTo>
                  <a:pt x="246244" y="492488"/>
                </a:lnTo>
                <a:lnTo>
                  <a:pt x="206301" y="489266"/>
                </a:lnTo>
                <a:lnTo>
                  <a:pt x="168411" y="479935"/>
                </a:lnTo>
                <a:lnTo>
                  <a:pt x="133079" y="465004"/>
                </a:lnTo>
                <a:lnTo>
                  <a:pt x="85990" y="433214"/>
                </a:lnTo>
                <a:lnTo>
                  <a:pt x="47510" y="391674"/>
                </a:lnTo>
                <a:lnTo>
                  <a:pt x="19350" y="342095"/>
                </a:lnTo>
                <a:lnTo>
                  <a:pt x="7156" y="305420"/>
                </a:lnTo>
                <a:lnTo>
                  <a:pt x="816" y="266440"/>
                </a:lnTo>
                <a:lnTo>
                  <a:pt x="0" y="24624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3801593" y="8077652"/>
            <a:ext cx="88455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15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950" b="1" spc="13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950" b="1" spc="125" dirty="0" smtClean="0">
                <a:solidFill>
                  <a:srgbClr val="121A22"/>
                </a:solidFill>
                <a:latin typeface="Arial"/>
                <a:cs typeface="Arial"/>
              </a:rPr>
              <a:t>нар</a:t>
            </a:r>
            <a:endParaRPr sz="195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747223" y="10006193"/>
            <a:ext cx="4633415" cy="8241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47223" y="10006193"/>
            <a:ext cx="4633415" cy="824165"/>
          </a:xfrm>
          <a:custGeom>
            <a:avLst/>
            <a:gdLst/>
            <a:ahLst/>
            <a:cxnLst/>
            <a:rect l="l" t="t" r="r" b="b"/>
            <a:pathLst>
              <a:path w="4633415" h="824165">
                <a:moveTo>
                  <a:pt x="0" y="47845"/>
                </a:moveTo>
                <a:lnTo>
                  <a:pt x="17461" y="10912"/>
                </a:lnTo>
                <a:lnTo>
                  <a:pt x="4585569" y="0"/>
                </a:lnTo>
                <a:lnTo>
                  <a:pt x="4599796" y="2158"/>
                </a:lnTo>
                <a:lnTo>
                  <a:pt x="4629672" y="29292"/>
                </a:lnTo>
                <a:lnTo>
                  <a:pt x="4633415" y="776298"/>
                </a:lnTo>
                <a:lnTo>
                  <a:pt x="4631257" y="790542"/>
                </a:lnTo>
                <a:lnTo>
                  <a:pt x="4604135" y="820420"/>
                </a:lnTo>
                <a:lnTo>
                  <a:pt x="47845" y="824165"/>
                </a:lnTo>
                <a:lnTo>
                  <a:pt x="33622" y="822009"/>
                </a:lnTo>
                <a:lnTo>
                  <a:pt x="3748" y="794888"/>
                </a:lnTo>
                <a:lnTo>
                  <a:pt x="0" y="47845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22724" y="10025667"/>
            <a:ext cx="4669849" cy="8015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885704" y="10054791"/>
            <a:ext cx="3822065" cy="5981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6399"/>
              </a:lnSpc>
            </a:pP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-60" dirty="0" smtClean="0">
                <a:solidFill>
                  <a:srgbClr val="FFFFFF"/>
                </a:solidFill>
                <a:latin typeface="Arial"/>
                <a:cs typeface="Arial"/>
              </a:rPr>
              <a:t>тит</a:t>
            </a:r>
            <a:r>
              <a:rPr sz="1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сво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ей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«су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ерспос</a:t>
            </a:r>
            <a:r>
              <a:rPr sz="1650" spc="17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бн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и»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 в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яз</a:t>
            </a:r>
            <a:r>
              <a:rPr sz="1650" spc="-6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ься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авантюр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3522714" y="9974784"/>
            <a:ext cx="4795484" cy="82416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522714" y="9974784"/>
            <a:ext cx="4795484" cy="824165"/>
          </a:xfrm>
          <a:custGeom>
            <a:avLst/>
            <a:gdLst/>
            <a:ahLst/>
            <a:cxnLst/>
            <a:rect l="l" t="t" r="r" b="b"/>
            <a:pathLst>
              <a:path w="4795484" h="824165">
                <a:moveTo>
                  <a:pt x="0" y="47845"/>
                </a:moveTo>
                <a:lnTo>
                  <a:pt x="17461" y="10912"/>
                </a:lnTo>
                <a:lnTo>
                  <a:pt x="4747638" y="0"/>
                </a:lnTo>
                <a:lnTo>
                  <a:pt x="4761865" y="2158"/>
                </a:lnTo>
                <a:lnTo>
                  <a:pt x="4791741" y="29292"/>
                </a:lnTo>
                <a:lnTo>
                  <a:pt x="4795484" y="776298"/>
                </a:lnTo>
                <a:lnTo>
                  <a:pt x="4793326" y="790542"/>
                </a:lnTo>
                <a:lnTo>
                  <a:pt x="4766204" y="820420"/>
                </a:lnTo>
                <a:lnTo>
                  <a:pt x="47845" y="824165"/>
                </a:lnTo>
                <a:lnTo>
                  <a:pt x="33622" y="822009"/>
                </a:lnTo>
                <a:lnTo>
                  <a:pt x="3748" y="794888"/>
                </a:lnTo>
                <a:lnTo>
                  <a:pt x="0" y="47845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498216" y="9995514"/>
            <a:ext cx="4831918" cy="8015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3639837" y="10028911"/>
            <a:ext cx="4483100" cy="5981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16399"/>
              </a:lnSpc>
            </a:pPr>
            <a:r>
              <a:rPr sz="1650" spc="229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6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йс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ву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план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то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образом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час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ько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попада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приятнос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endParaRPr sz="1650">
              <a:latin typeface="Arial"/>
              <a:cs typeface="Arial"/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95832"/>
            <a:ext cx="20104099" cy="4711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66189" y="2733814"/>
            <a:ext cx="6773816" cy="8573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86440" y="3082452"/>
            <a:ext cx="7649910" cy="75695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86440" y="3082452"/>
            <a:ext cx="7649910" cy="7569503"/>
          </a:xfrm>
          <a:custGeom>
            <a:avLst/>
            <a:gdLst/>
            <a:ahLst/>
            <a:cxnLst/>
            <a:rect l="l" t="t" r="r" b="b"/>
            <a:pathLst>
              <a:path w="7649910" h="7569503">
                <a:moveTo>
                  <a:pt x="0" y="288541"/>
                </a:moveTo>
                <a:lnTo>
                  <a:pt x="3776" y="241741"/>
                </a:lnTo>
                <a:lnTo>
                  <a:pt x="14711" y="197343"/>
                </a:lnTo>
                <a:lnTo>
                  <a:pt x="32208" y="155944"/>
                </a:lnTo>
                <a:lnTo>
                  <a:pt x="55674" y="118137"/>
                </a:lnTo>
                <a:lnTo>
                  <a:pt x="84515" y="84515"/>
                </a:lnTo>
                <a:lnTo>
                  <a:pt x="118137" y="55674"/>
                </a:lnTo>
                <a:lnTo>
                  <a:pt x="155944" y="32208"/>
                </a:lnTo>
                <a:lnTo>
                  <a:pt x="197343" y="14711"/>
                </a:lnTo>
                <a:lnTo>
                  <a:pt x="241741" y="3776"/>
                </a:lnTo>
                <a:lnTo>
                  <a:pt x="288541" y="0"/>
                </a:lnTo>
                <a:lnTo>
                  <a:pt x="7361368" y="0"/>
                </a:lnTo>
                <a:lnTo>
                  <a:pt x="7408169" y="3776"/>
                </a:lnTo>
                <a:lnTo>
                  <a:pt x="7452566" y="14711"/>
                </a:lnTo>
                <a:lnTo>
                  <a:pt x="7493965" y="32208"/>
                </a:lnTo>
                <a:lnTo>
                  <a:pt x="7531773" y="55674"/>
                </a:lnTo>
                <a:lnTo>
                  <a:pt x="7565394" y="84515"/>
                </a:lnTo>
                <a:lnTo>
                  <a:pt x="7594235" y="118137"/>
                </a:lnTo>
                <a:lnTo>
                  <a:pt x="7617701" y="155944"/>
                </a:lnTo>
                <a:lnTo>
                  <a:pt x="7635199" y="197343"/>
                </a:lnTo>
                <a:lnTo>
                  <a:pt x="7646133" y="241741"/>
                </a:lnTo>
                <a:lnTo>
                  <a:pt x="7649910" y="288541"/>
                </a:lnTo>
                <a:lnTo>
                  <a:pt x="7649910" y="7280951"/>
                </a:lnTo>
                <a:lnTo>
                  <a:pt x="7646133" y="7327755"/>
                </a:lnTo>
                <a:lnTo>
                  <a:pt x="7635199" y="7372154"/>
                </a:lnTo>
                <a:lnTo>
                  <a:pt x="7617701" y="7413555"/>
                </a:lnTo>
                <a:lnTo>
                  <a:pt x="7594235" y="7451364"/>
                </a:lnTo>
                <a:lnTo>
                  <a:pt x="7565394" y="7484986"/>
                </a:lnTo>
                <a:lnTo>
                  <a:pt x="7531773" y="7513828"/>
                </a:lnTo>
                <a:lnTo>
                  <a:pt x="7493965" y="7537295"/>
                </a:lnTo>
                <a:lnTo>
                  <a:pt x="7452566" y="7554792"/>
                </a:lnTo>
                <a:lnTo>
                  <a:pt x="7408169" y="7565727"/>
                </a:lnTo>
                <a:lnTo>
                  <a:pt x="7361368" y="7569503"/>
                </a:lnTo>
                <a:lnTo>
                  <a:pt x="288541" y="7569503"/>
                </a:lnTo>
                <a:lnTo>
                  <a:pt x="241741" y="7565727"/>
                </a:lnTo>
                <a:lnTo>
                  <a:pt x="197343" y="7554792"/>
                </a:lnTo>
                <a:lnTo>
                  <a:pt x="155944" y="7537295"/>
                </a:lnTo>
                <a:lnTo>
                  <a:pt x="118137" y="7513828"/>
                </a:lnTo>
                <a:lnTo>
                  <a:pt x="84515" y="7484986"/>
                </a:lnTo>
                <a:lnTo>
                  <a:pt x="55674" y="7451364"/>
                </a:lnTo>
                <a:lnTo>
                  <a:pt x="32208" y="7413555"/>
                </a:lnTo>
                <a:lnTo>
                  <a:pt x="14711" y="7372154"/>
                </a:lnTo>
                <a:lnTo>
                  <a:pt x="3776" y="7327755"/>
                </a:lnTo>
                <a:lnTo>
                  <a:pt x="0" y="7280951"/>
                </a:lnTo>
                <a:lnTo>
                  <a:pt x="0" y="288541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49377" y="3119515"/>
            <a:ext cx="7707702" cy="7443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5236" y="5975825"/>
            <a:ext cx="6120933" cy="46761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5236" y="5975825"/>
            <a:ext cx="6120933" cy="4676131"/>
          </a:xfrm>
          <a:custGeom>
            <a:avLst/>
            <a:gdLst/>
            <a:ahLst/>
            <a:cxnLst/>
            <a:rect l="l" t="t" r="r" b="b"/>
            <a:pathLst>
              <a:path w="6120933" h="4676131">
                <a:moveTo>
                  <a:pt x="0" y="271580"/>
                </a:moveTo>
                <a:lnTo>
                  <a:pt x="3554" y="227519"/>
                </a:lnTo>
                <a:lnTo>
                  <a:pt x="13845" y="185725"/>
                </a:lnTo>
                <a:lnTo>
                  <a:pt x="30314" y="146756"/>
                </a:lnTo>
                <a:lnTo>
                  <a:pt x="52400" y="111171"/>
                </a:lnTo>
                <a:lnTo>
                  <a:pt x="79546" y="79529"/>
                </a:lnTo>
                <a:lnTo>
                  <a:pt x="111192" y="52388"/>
                </a:lnTo>
                <a:lnTo>
                  <a:pt x="146778" y="30305"/>
                </a:lnTo>
                <a:lnTo>
                  <a:pt x="185746" y="13841"/>
                </a:lnTo>
                <a:lnTo>
                  <a:pt x="227537" y="3553"/>
                </a:lnTo>
                <a:lnTo>
                  <a:pt x="271591" y="0"/>
                </a:lnTo>
                <a:lnTo>
                  <a:pt x="5849352" y="0"/>
                </a:lnTo>
                <a:lnTo>
                  <a:pt x="5893413" y="3553"/>
                </a:lnTo>
                <a:lnTo>
                  <a:pt x="5935207" y="13841"/>
                </a:lnTo>
                <a:lnTo>
                  <a:pt x="5974176" y="30305"/>
                </a:lnTo>
                <a:lnTo>
                  <a:pt x="6009761" y="52388"/>
                </a:lnTo>
                <a:lnTo>
                  <a:pt x="6041403" y="79529"/>
                </a:lnTo>
                <a:lnTo>
                  <a:pt x="6068545" y="111171"/>
                </a:lnTo>
                <a:lnTo>
                  <a:pt x="6090627" y="146756"/>
                </a:lnTo>
                <a:lnTo>
                  <a:pt x="6107091" y="185725"/>
                </a:lnTo>
                <a:lnTo>
                  <a:pt x="6117379" y="227519"/>
                </a:lnTo>
                <a:lnTo>
                  <a:pt x="6120933" y="271580"/>
                </a:lnTo>
                <a:lnTo>
                  <a:pt x="6120933" y="4404540"/>
                </a:lnTo>
                <a:lnTo>
                  <a:pt x="6117379" y="4448594"/>
                </a:lnTo>
                <a:lnTo>
                  <a:pt x="6107091" y="4490384"/>
                </a:lnTo>
                <a:lnTo>
                  <a:pt x="6090627" y="4529353"/>
                </a:lnTo>
                <a:lnTo>
                  <a:pt x="6068545" y="4564939"/>
                </a:lnTo>
                <a:lnTo>
                  <a:pt x="6041403" y="4596585"/>
                </a:lnTo>
                <a:lnTo>
                  <a:pt x="6009761" y="4623730"/>
                </a:lnTo>
                <a:lnTo>
                  <a:pt x="5974176" y="4645817"/>
                </a:lnTo>
                <a:lnTo>
                  <a:pt x="5935207" y="4662285"/>
                </a:lnTo>
                <a:lnTo>
                  <a:pt x="5893413" y="4672577"/>
                </a:lnTo>
                <a:lnTo>
                  <a:pt x="5849352" y="4676131"/>
                </a:lnTo>
                <a:lnTo>
                  <a:pt x="271591" y="4676131"/>
                </a:lnTo>
                <a:lnTo>
                  <a:pt x="227537" y="4672577"/>
                </a:lnTo>
                <a:lnTo>
                  <a:pt x="185746" y="4662285"/>
                </a:lnTo>
                <a:lnTo>
                  <a:pt x="146778" y="4645817"/>
                </a:lnTo>
                <a:lnTo>
                  <a:pt x="111192" y="4623730"/>
                </a:lnTo>
                <a:lnTo>
                  <a:pt x="79546" y="4596585"/>
                </a:lnTo>
                <a:lnTo>
                  <a:pt x="52400" y="4564939"/>
                </a:lnTo>
                <a:lnTo>
                  <a:pt x="30314" y="4529353"/>
                </a:lnTo>
                <a:lnTo>
                  <a:pt x="13845" y="4490384"/>
                </a:lnTo>
                <a:lnTo>
                  <a:pt x="3554" y="4448594"/>
                </a:lnTo>
                <a:lnTo>
                  <a:pt x="0" y="4404540"/>
                </a:lnTo>
                <a:lnTo>
                  <a:pt x="0" y="271580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8225" y="6019169"/>
            <a:ext cx="6167418" cy="4544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4619" y="1061343"/>
            <a:ext cx="12805410" cy="16198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8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-17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250" spc="-114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ОЕНЫ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5250" spc="1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СЫ: И</a:t>
            </a:r>
            <a:r>
              <a:rPr sz="5250" spc="-18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-2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ОРИ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52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ФО</a:t>
            </a:r>
            <a:r>
              <a:rPr sz="5250" spc="-5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МЫ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5250" spc="-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ОНЫ</a:t>
            </a:r>
            <a:r>
              <a:rPr sz="52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ДЕНЕГ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3184" y="6383361"/>
            <a:ext cx="4535805" cy="635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стн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ло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ци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b="1" spc="-225" dirty="0" smtClean="0">
                <a:solidFill>
                  <a:srgbClr val="FFFFFF"/>
                </a:solidFill>
                <a:latin typeface="Arial"/>
                <a:cs typeface="Arial"/>
              </a:rPr>
              <a:t>«Библи</a:t>
            </a:r>
            <a:r>
              <a:rPr sz="1950" b="1" spc="-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-2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b="1" spc="165" dirty="0" smtClean="0">
                <a:solidFill>
                  <a:srgbClr val="FFFFFF"/>
                </a:solidFill>
                <a:latin typeface="Arial"/>
                <a:cs typeface="Arial"/>
              </a:rPr>
              <a:t>ека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эволюц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ансов</a:t>
            </a:r>
            <a:r>
              <a:rPr sz="1950" b="1" spc="-210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1950" b="1" spc="-10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71037" y="7405445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710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71037" y="7405445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15737" y="7349642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95128" y="7214927"/>
            <a:ext cx="4597400" cy="986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Путешеству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950" spc="-1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во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вр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емени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уз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ают,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видо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менялись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деньги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25" dirty="0" smtClean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ушек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фровых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ют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71037" y="8588508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710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71037" y="8588508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15737" y="8532704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5128" y="8398094"/>
            <a:ext cx="4578985" cy="986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Изучают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оны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ого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мира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понима</a:t>
            </a:r>
            <a:r>
              <a:rPr sz="1950" spc="0" dirty="0" smtClean="0">
                <a:solidFill>
                  <a:srgbClr val="FFFFFF"/>
                </a:solidFill>
                <a:latin typeface="Arial"/>
                <a:cs typeface="Arial"/>
              </a:rPr>
              <a:t>ют,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поч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деньги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имеют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це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215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71037" y="9771570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710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71037" y="9771570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15737" y="9715767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95128" y="9608409"/>
            <a:ext cx="4347210" cy="635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Познают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осн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овы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эк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ономики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через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изму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тор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кул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туры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5725" y="3225198"/>
            <a:ext cx="6064250" cy="1636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200"/>
              </a:lnSpc>
            </a:pPr>
            <a:r>
              <a:rPr sz="1950" b="1" spc="-105" dirty="0" smtClean="0">
                <a:solidFill>
                  <a:srgbClr val="FFFFFF"/>
                </a:solidFill>
                <a:latin typeface="Arial"/>
                <a:cs typeface="Arial"/>
              </a:rPr>
              <a:t>Би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блио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те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ка</a:t>
            </a:r>
            <a:r>
              <a:rPr sz="195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эволюц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ансов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хран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лище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важне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30" dirty="0" smtClean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знани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де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ьга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х.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Каждый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астник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 почув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0" dirty="0" smtClean="0">
                <a:solidFill>
                  <a:srgbClr val="FFFFFF"/>
                </a:solidFill>
                <a:latin typeface="Arial"/>
                <a:cs typeface="Arial"/>
              </a:rPr>
              <a:t>твует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себя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мудрым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ате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гом,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кот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орый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осто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уз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ает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истори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ческие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фа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кт</a:t>
            </a:r>
            <a:r>
              <a:rPr sz="1950" spc="-70" dirty="0" smtClean="0">
                <a:solidFill>
                  <a:srgbClr val="FFFFFF"/>
                </a:solidFill>
                <a:latin typeface="Arial"/>
                <a:cs typeface="Arial"/>
              </a:rPr>
              <a:t>ы,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раз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ерет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6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уст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ой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тве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мира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сов.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061025" y="3530055"/>
            <a:ext cx="6851015" cy="986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735330">
              <a:lnSpc>
                <a:spcPct val="109100"/>
              </a:lnSpc>
            </a:pP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Помо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гает 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стн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 smtClean="0">
                <a:solidFill>
                  <a:srgbClr val="FFFFFF"/>
                </a:solidFill>
                <a:latin typeface="Arial"/>
                <a:cs typeface="Arial"/>
              </a:rPr>
              <a:t>погрузи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b="1" spc="-2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b="1" spc="-14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b="1" spc="7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ансов,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 smtClean="0">
                <a:solidFill>
                  <a:srgbClr val="FFFFFF"/>
                </a:solidFill>
                <a:latin typeface="Arial"/>
                <a:cs typeface="Arial"/>
              </a:rPr>
              <a:t>объясн</a:t>
            </a:r>
            <a:r>
              <a:rPr sz="1950" b="1" spc="-35" dirty="0" smtClean="0">
                <a:solidFill>
                  <a:srgbClr val="FFFFFF"/>
                </a:solidFill>
                <a:latin typeface="Arial"/>
                <a:cs typeface="Arial"/>
              </a:rPr>
              <a:t>яет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60" dirty="0" smtClean="0">
                <a:solidFill>
                  <a:srgbClr val="FFFFFF"/>
                </a:solidFill>
                <a:latin typeface="Arial"/>
                <a:cs typeface="Arial"/>
              </a:rPr>
              <a:t>сложн</a:t>
            </a:r>
            <a:r>
              <a:rPr sz="1950" b="1" spc="125" dirty="0" smtClean="0">
                <a:solidFill>
                  <a:srgbClr val="FFFFFF"/>
                </a:solidFill>
                <a:latin typeface="Arial"/>
                <a:cs typeface="Arial"/>
              </a:rPr>
              <a:t>ое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0" dirty="0" smtClean="0">
                <a:solidFill>
                  <a:srgbClr val="FFFFFF"/>
                </a:solidFill>
                <a:latin typeface="Arial"/>
                <a:cs typeface="Arial"/>
              </a:rPr>
              <a:t>простым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 dirty="0" smtClean="0">
                <a:solidFill>
                  <a:srgbClr val="FFFFFF"/>
                </a:solidFill>
                <a:latin typeface="Arial"/>
                <a:cs typeface="Arial"/>
              </a:rPr>
              <a:t>языком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дел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ет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проц</a:t>
            </a:r>
            <a:r>
              <a:rPr sz="1950" b="1" spc="160" dirty="0" smtClean="0">
                <a:solidFill>
                  <a:srgbClr val="FFFFFF"/>
                </a:solidFill>
                <a:latin typeface="Arial"/>
                <a:cs typeface="Arial"/>
              </a:rPr>
              <a:t>есс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обучени</a:t>
            </a:r>
            <a:r>
              <a:rPr sz="1950" b="1" spc="-14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жив</a:t>
            </a:r>
            <a:r>
              <a:rPr sz="1950" b="1" spc="-125" dirty="0" smtClean="0">
                <a:solidFill>
                  <a:srgbClr val="FFFFFF"/>
                </a:solidFill>
                <a:latin typeface="Arial"/>
                <a:cs typeface="Arial"/>
              </a:rPr>
              <a:t>ым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и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 dirty="0" smtClean="0">
                <a:solidFill>
                  <a:srgbClr val="FFFFFF"/>
                </a:solidFill>
                <a:latin typeface="Arial"/>
                <a:cs typeface="Arial"/>
              </a:rPr>
              <a:t>увлекательным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394011" y="4954777"/>
            <a:ext cx="5361305" cy="808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Сила:</a:t>
            </a:r>
            <a:r>
              <a:rPr sz="16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жет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нове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участнико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endParaRPr sz="1650">
              <a:latin typeface="Arial"/>
              <a:cs typeface="Arial"/>
            </a:endParaRPr>
          </a:p>
          <a:p>
            <a:pPr marL="12700" marR="12700">
              <a:lnSpc>
                <a:spcPts val="2150"/>
              </a:lnSpc>
              <a:spcBef>
                <a:spcPts val="85"/>
              </a:spcBef>
            </a:pPr>
            <a:r>
              <a:rPr sz="165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любые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ис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ор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чески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220" dirty="0" smtClean="0">
                <a:solidFill>
                  <a:srgbClr val="FFFFFF"/>
                </a:solidFill>
                <a:latin typeface="Arial"/>
                <a:cs typeface="Arial"/>
              </a:rPr>
              <a:t>э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пох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раскр</a:t>
            </a:r>
            <a:r>
              <a:rPr sz="1650" spc="175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вая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секреты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 поя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лен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ден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ег,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рг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вли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эк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ном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394011" y="6695868"/>
            <a:ext cx="5234940" cy="535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Арте</a:t>
            </a:r>
            <a:r>
              <a:rPr sz="1650" b="1" spc="-165" dirty="0" smtClean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1650" b="1" spc="5" dirty="0" smtClean="0">
                <a:solidFill>
                  <a:srgbClr val="FFFFFF"/>
                </a:solidFill>
                <a:latin typeface="Arial"/>
                <a:cs typeface="Arial"/>
              </a:rPr>
              <a:t>акт:</a:t>
            </a:r>
            <a:r>
              <a:rPr sz="165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олшеб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ая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нига</a:t>
            </a:r>
            <a:r>
              <a:rPr sz="1650" spc="-7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23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щью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8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17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жно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меща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ься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во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времен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endParaRPr sz="1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270626" y="7937401"/>
            <a:ext cx="2002155" cy="340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150" b="1" spc="110" dirty="0" smtClean="0">
                <a:solidFill>
                  <a:srgbClr val="FFFFFF"/>
                </a:solidFill>
                <a:latin typeface="Arial"/>
                <a:cs typeface="Arial"/>
              </a:rPr>
              <a:t>Особ</a:t>
            </a:r>
            <a:r>
              <a:rPr sz="2150" b="1" spc="60" dirty="0" smtClean="0">
                <a:solidFill>
                  <a:srgbClr val="FFFFFF"/>
                </a:solidFill>
                <a:latin typeface="Arial"/>
                <a:cs typeface="Arial"/>
              </a:rPr>
              <a:t>енно</a:t>
            </a:r>
            <a:r>
              <a:rPr sz="2150" b="1" spc="-15" dirty="0" smtClean="0">
                <a:solidFill>
                  <a:srgbClr val="FFFFFF"/>
                </a:solidFill>
                <a:latin typeface="Arial"/>
                <a:cs typeface="Arial"/>
              </a:rPr>
              <a:t>ст</a:t>
            </a:r>
            <a:r>
              <a:rPr sz="2150" b="1" spc="-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b="1" spc="-12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15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2337663" y="8562961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337663" y="8562961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282383" y="8507159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2762591" y="8509627"/>
            <a:ext cx="542798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Об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ожает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делиться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тересн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ым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фа</a:t>
            </a:r>
            <a:r>
              <a:rPr sz="1950" spc="-20" dirty="0" smtClean="0">
                <a:solidFill>
                  <a:srgbClr val="FFFFFF"/>
                </a:solidFill>
                <a:latin typeface="Arial"/>
                <a:cs typeface="Arial"/>
              </a:rPr>
              <a:t>кт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2337663" y="9264423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37663" y="9264423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82383" y="9208620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2762591" y="9021767"/>
            <a:ext cx="5876290" cy="6623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Любит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провод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парал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ели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между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ошлым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насто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щи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337663" y="9965885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111710" y="0"/>
                </a:moveTo>
                <a:lnTo>
                  <a:pt x="0" y="111710"/>
                </a:lnTo>
                <a:lnTo>
                  <a:pt x="111710" y="223420"/>
                </a:lnTo>
                <a:lnTo>
                  <a:pt x="223420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337663" y="9965885"/>
            <a:ext cx="223420" cy="223420"/>
          </a:xfrm>
          <a:custGeom>
            <a:avLst/>
            <a:gdLst/>
            <a:ahLst/>
            <a:cxnLst/>
            <a:rect l="l" t="t" r="r" b="b"/>
            <a:pathLst>
              <a:path w="223420" h="223420">
                <a:moveTo>
                  <a:pt x="0" y="111710"/>
                </a:moveTo>
                <a:lnTo>
                  <a:pt x="111710" y="0"/>
                </a:lnTo>
                <a:lnTo>
                  <a:pt x="223420" y="111710"/>
                </a:lnTo>
                <a:lnTo>
                  <a:pt x="111710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282383" y="9910082"/>
            <a:ext cx="335026" cy="335026"/>
          </a:xfrm>
          <a:custGeom>
            <a:avLst/>
            <a:gdLst/>
            <a:ahLst/>
            <a:cxnLst/>
            <a:rect l="l" t="t" r="r" b="b"/>
            <a:pathLst>
              <a:path w="335026" h="335026">
                <a:moveTo>
                  <a:pt x="0" y="167513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2762591" y="9912655"/>
            <a:ext cx="377952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Часто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-60" dirty="0" smtClean="0">
                <a:solidFill>
                  <a:srgbClr val="FFFFFF"/>
                </a:solidFill>
                <a:latin typeface="Arial"/>
                <a:cs typeface="Arial"/>
              </a:rPr>
              <a:t>тит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всегда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месту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4083673" y="2575516"/>
            <a:ext cx="5256564" cy="722400"/>
          </a:xfrm>
          <a:custGeom>
            <a:avLst/>
            <a:gdLst/>
            <a:ahLst/>
            <a:cxnLst/>
            <a:rect l="l" t="t" r="r" b="b"/>
            <a:pathLst>
              <a:path w="5256564" h="722400">
                <a:moveTo>
                  <a:pt x="4895364" y="0"/>
                </a:moveTo>
                <a:lnTo>
                  <a:pt x="361200" y="0"/>
                </a:lnTo>
                <a:lnTo>
                  <a:pt x="331581" y="1197"/>
                </a:lnTo>
                <a:lnTo>
                  <a:pt x="274412" y="10499"/>
                </a:lnTo>
                <a:lnTo>
                  <a:pt x="220621" y="28390"/>
                </a:lnTo>
                <a:lnTo>
                  <a:pt x="170953" y="54125"/>
                </a:lnTo>
                <a:lnTo>
                  <a:pt x="126151" y="86960"/>
                </a:lnTo>
                <a:lnTo>
                  <a:pt x="86960" y="126151"/>
                </a:lnTo>
                <a:lnTo>
                  <a:pt x="54125" y="170953"/>
                </a:lnTo>
                <a:lnTo>
                  <a:pt x="28390" y="220621"/>
                </a:lnTo>
                <a:lnTo>
                  <a:pt x="10499" y="274412"/>
                </a:lnTo>
                <a:lnTo>
                  <a:pt x="1197" y="331581"/>
                </a:lnTo>
                <a:lnTo>
                  <a:pt x="0" y="361200"/>
                </a:lnTo>
                <a:lnTo>
                  <a:pt x="1197" y="390819"/>
                </a:lnTo>
                <a:lnTo>
                  <a:pt x="10499" y="447988"/>
                </a:lnTo>
                <a:lnTo>
                  <a:pt x="28390" y="501778"/>
                </a:lnTo>
                <a:lnTo>
                  <a:pt x="54125" y="551447"/>
                </a:lnTo>
                <a:lnTo>
                  <a:pt x="86960" y="596249"/>
                </a:lnTo>
                <a:lnTo>
                  <a:pt x="126151" y="635440"/>
                </a:lnTo>
                <a:lnTo>
                  <a:pt x="170953" y="668275"/>
                </a:lnTo>
                <a:lnTo>
                  <a:pt x="220621" y="694010"/>
                </a:lnTo>
                <a:lnTo>
                  <a:pt x="274412" y="711901"/>
                </a:lnTo>
                <a:lnTo>
                  <a:pt x="331581" y="721203"/>
                </a:lnTo>
                <a:lnTo>
                  <a:pt x="361200" y="722400"/>
                </a:lnTo>
                <a:lnTo>
                  <a:pt x="4895364" y="722400"/>
                </a:lnTo>
                <a:lnTo>
                  <a:pt x="4953943" y="717672"/>
                </a:lnTo>
                <a:lnTo>
                  <a:pt x="5009516" y="703982"/>
                </a:lnTo>
                <a:lnTo>
                  <a:pt x="5061339" y="682076"/>
                </a:lnTo>
                <a:lnTo>
                  <a:pt x="5108667" y="652698"/>
                </a:lnTo>
                <a:lnTo>
                  <a:pt x="5150756" y="616592"/>
                </a:lnTo>
                <a:lnTo>
                  <a:pt x="5186862" y="574503"/>
                </a:lnTo>
                <a:lnTo>
                  <a:pt x="5216240" y="527175"/>
                </a:lnTo>
                <a:lnTo>
                  <a:pt x="5238146" y="475352"/>
                </a:lnTo>
                <a:lnTo>
                  <a:pt x="5251836" y="419779"/>
                </a:lnTo>
                <a:lnTo>
                  <a:pt x="5256564" y="361200"/>
                </a:lnTo>
                <a:lnTo>
                  <a:pt x="5255367" y="331581"/>
                </a:lnTo>
                <a:lnTo>
                  <a:pt x="5246065" y="274412"/>
                </a:lnTo>
                <a:lnTo>
                  <a:pt x="5228174" y="220621"/>
                </a:lnTo>
                <a:lnTo>
                  <a:pt x="5202439" y="170953"/>
                </a:lnTo>
                <a:lnTo>
                  <a:pt x="5169604" y="126151"/>
                </a:lnTo>
                <a:lnTo>
                  <a:pt x="5130413" y="86960"/>
                </a:lnTo>
                <a:lnTo>
                  <a:pt x="5085611" y="54125"/>
                </a:lnTo>
                <a:lnTo>
                  <a:pt x="5035943" y="28390"/>
                </a:lnTo>
                <a:lnTo>
                  <a:pt x="4982152" y="10499"/>
                </a:lnTo>
                <a:lnTo>
                  <a:pt x="4924983" y="1197"/>
                </a:lnTo>
                <a:lnTo>
                  <a:pt x="4895364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083673" y="2575516"/>
            <a:ext cx="5256564" cy="722400"/>
          </a:xfrm>
          <a:custGeom>
            <a:avLst/>
            <a:gdLst/>
            <a:ahLst/>
            <a:cxnLst/>
            <a:rect l="l" t="t" r="r" b="b"/>
            <a:pathLst>
              <a:path w="5256564" h="722400">
                <a:moveTo>
                  <a:pt x="0" y="361200"/>
                </a:moveTo>
                <a:lnTo>
                  <a:pt x="4728" y="302621"/>
                </a:lnTo>
                <a:lnTo>
                  <a:pt x="18418" y="247048"/>
                </a:lnTo>
                <a:lnTo>
                  <a:pt x="40324" y="195225"/>
                </a:lnTo>
                <a:lnTo>
                  <a:pt x="69702" y="147897"/>
                </a:lnTo>
                <a:lnTo>
                  <a:pt x="105808" y="105808"/>
                </a:lnTo>
                <a:lnTo>
                  <a:pt x="147897" y="69702"/>
                </a:lnTo>
                <a:lnTo>
                  <a:pt x="195225" y="40324"/>
                </a:lnTo>
                <a:lnTo>
                  <a:pt x="247048" y="18418"/>
                </a:lnTo>
                <a:lnTo>
                  <a:pt x="302621" y="4728"/>
                </a:lnTo>
                <a:lnTo>
                  <a:pt x="361200" y="0"/>
                </a:lnTo>
                <a:lnTo>
                  <a:pt x="4895364" y="0"/>
                </a:lnTo>
                <a:lnTo>
                  <a:pt x="4953943" y="4728"/>
                </a:lnTo>
                <a:lnTo>
                  <a:pt x="5009516" y="18418"/>
                </a:lnTo>
                <a:lnTo>
                  <a:pt x="5061339" y="40324"/>
                </a:lnTo>
                <a:lnTo>
                  <a:pt x="5108667" y="69702"/>
                </a:lnTo>
                <a:lnTo>
                  <a:pt x="5150756" y="105808"/>
                </a:lnTo>
                <a:lnTo>
                  <a:pt x="5186862" y="147897"/>
                </a:lnTo>
                <a:lnTo>
                  <a:pt x="5216240" y="195225"/>
                </a:lnTo>
                <a:lnTo>
                  <a:pt x="5238146" y="247048"/>
                </a:lnTo>
                <a:lnTo>
                  <a:pt x="5251836" y="302621"/>
                </a:lnTo>
                <a:lnTo>
                  <a:pt x="5256564" y="361200"/>
                </a:lnTo>
                <a:lnTo>
                  <a:pt x="5251836" y="419779"/>
                </a:lnTo>
                <a:lnTo>
                  <a:pt x="5238146" y="475352"/>
                </a:lnTo>
                <a:lnTo>
                  <a:pt x="5216240" y="527175"/>
                </a:lnTo>
                <a:lnTo>
                  <a:pt x="5186862" y="574503"/>
                </a:lnTo>
                <a:lnTo>
                  <a:pt x="5150756" y="616592"/>
                </a:lnTo>
                <a:lnTo>
                  <a:pt x="5108667" y="652698"/>
                </a:lnTo>
                <a:lnTo>
                  <a:pt x="5061339" y="682076"/>
                </a:lnTo>
                <a:lnTo>
                  <a:pt x="5009516" y="703982"/>
                </a:lnTo>
                <a:lnTo>
                  <a:pt x="4953943" y="717672"/>
                </a:lnTo>
                <a:lnTo>
                  <a:pt x="4895364" y="722400"/>
                </a:lnTo>
                <a:lnTo>
                  <a:pt x="361200" y="722400"/>
                </a:lnTo>
                <a:lnTo>
                  <a:pt x="302621" y="717672"/>
                </a:lnTo>
                <a:lnTo>
                  <a:pt x="247048" y="703982"/>
                </a:lnTo>
                <a:lnTo>
                  <a:pt x="195225" y="682076"/>
                </a:lnTo>
                <a:lnTo>
                  <a:pt x="147897" y="652698"/>
                </a:lnTo>
                <a:lnTo>
                  <a:pt x="105808" y="616592"/>
                </a:lnTo>
                <a:lnTo>
                  <a:pt x="69702" y="574503"/>
                </a:lnTo>
                <a:lnTo>
                  <a:pt x="40324" y="527175"/>
                </a:lnTo>
                <a:lnTo>
                  <a:pt x="18418" y="475352"/>
                </a:lnTo>
                <a:lnTo>
                  <a:pt x="4728" y="419779"/>
                </a:lnTo>
                <a:lnTo>
                  <a:pt x="1197" y="390819"/>
                </a:lnTo>
                <a:lnTo>
                  <a:pt x="0" y="36120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4489338" y="2726638"/>
            <a:ext cx="4446905" cy="416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30" dirty="0" smtClean="0">
                <a:solidFill>
                  <a:srgbClr val="121A22"/>
                </a:solidFill>
                <a:latin typeface="Arial"/>
                <a:cs typeface="Arial"/>
              </a:rPr>
              <a:t>Храни</a:t>
            </a:r>
            <a:r>
              <a:rPr sz="2650" b="1" spc="1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650" b="1" spc="15" dirty="0" smtClean="0">
                <a:solidFill>
                  <a:srgbClr val="121A22"/>
                </a:solidFill>
                <a:latin typeface="Arial"/>
                <a:cs typeface="Arial"/>
              </a:rPr>
              <a:t>ельница</a:t>
            </a:r>
            <a:r>
              <a:rPr sz="2650" b="1" spc="-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650" b="1" spc="-20" dirty="0" smtClean="0">
                <a:solidFill>
                  <a:srgbClr val="121A22"/>
                </a:solidFill>
                <a:latin typeface="Arial"/>
                <a:cs typeface="Arial"/>
              </a:rPr>
              <a:t>Пл</a:t>
            </a:r>
            <a:r>
              <a:rPr sz="2650" b="1" spc="-2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650" b="1" spc="75" dirty="0" smtClean="0">
                <a:solidFill>
                  <a:srgbClr val="121A22"/>
                </a:solidFill>
                <a:latin typeface="Arial"/>
                <a:cs typeface="Arial"/>
              </a:rPr>
              <a:t>тежей</a:t>
            </a:r>
            <a:endParaRPr sz="265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942855" y="4725129"/>
            <a:ext cx="1360626" cy="13606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942855" y="6264157"/>
            <a:ext cx="1359369" cy="13593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8232" y="0"/>
            <a:ext cx="5298024" cy="4791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6816" y="2366962"/>
            <a:ext cx="6010374" cy="3668539"/>
          </a:xfrm>
          <a:custGeom>
            <a:avLst/>
            <a:gdLst/>
            <a:ahLst/>
            <a:cxnLst/>
            <a:rect l="l" t="t" r="r" b="b"/>
            <a:pathLst>
              <a:path w="6010374" h="3668539">
                <a:moveTo>
                  <a:pt x="5695449" y="0"/>
                </a:moveTo>
                <a:lnTo>
                  <a:pt x="314945" y="0"/>
                </a:lnTo>
                <a:lnTo>
                  <a:pt x="289115" y="1044"/>
                </a:lnTo>
                <a:lnTo>
                  <a:pt x="239260" y="9154"/>
                </a:lnTo>
                <a:lnTo>
                  <a:pt x="192353" y="24752"/>
                </a:lnTo>
                <a:lnTo>
                  <a:pt x="149045" y="47189"/>
                </a:lnTo>
                <a:lnTo>
                  <a:pt x="109981" y="75817"/>
                </a:lnTo>
                <a:lnTo>
                  <a:pt x="75812" y="109986"/>
                </a:lnTo>
                <a:lnTo>
                  <a:pt x="47185" y="149048"/>
                </a:lnTo>
                <a:lnTo>
                  <a:pt x="24749" y="192353"/>
                </a:lnTo>
                <a:lnTo>
                  <a:pt x="9153" y="239254"/>
                </a:lnTo>
                <a:lnTo>
                  <a:pt x="1044" y="289099"/>
                </a:lnTo>
                <a:lnTo>
                  <a:pt x="0" y="314924"/>
                </a:lnTo>
                <a:lnTo>
                  <a:pt x="0" y="3353614"/>
                </a:lnTo>
                <a:lnTo>
                  <a:pt x="4122" y="3404690"/>
                </a:lnTo>
                <a:lnTo>
                  <a:pt x="16055" y="3453144"/>
                </a:lnTo>
                <a:lnTo>
                  <a:pt x="35153" y="3498328"/>
                </a:lnTo>
                <a:lnTo>
                  <a:pt x="60765" y="3539592"/>
                </a:lnTo>
                <a:lnTo>
                  <a:pt x="92244" y="3576289"/>
                </a:lnTo>
                <a:lnTo>
                  <a:pt x="128942" y="3607769"/>
                </a:lnTo>
                <a:lnTo>
                  <a:pt x="170209" y="3633382"/>
                </a:lnTo>
                <a:lnTo>
                  <a:pt x="215397" y="3652481"/>
                </a:lnTo>
                <a:lnTo>
                  <a:pt x="263859" y="3664417"/>
                </a:lnTo>
                <a:lnTo>
                  <a:pt x="314945" y="3668539"/>
                </a:lnTo>
                <a:lnTo>
                  <a:pt x="5695449" y="3668539"/>
                </a:lnTo>
                <a:lnTo>
                  <a:pt x="5746525" y="3664417"/>
                </a:lnTo>
                <a:lnTo>
                  <a:pt x="5794979" y="3652481"/>
                </a:lnTo>
                <a:lnTo>
                  <a:pt x="5840163" y="3633382"/>
                </a:lnTo>
                <a:lnTo>
                  <a:pt x="5881427" y="3607769"/>
                </a:lnTo>
                <a:lnTo>
                  <a:pt x="5918124" y="3576289"/>
                </a:lnTo>
                <a:lnTo>
                  <a:pt x="5949604" y="3539592"/>
                </a:lnTo>
                <a:lnTo>
                  <a:pt x="5975217" y="3498328"/>
                </a:lnTo>
                <a:lnTo>
                  <a:pt x="5994316" y="3453144"/>
                </a:lnTo>
                <a:lnTo>
                  <a:pt x="6006251" y="3404690"/>
                </a:lnTo>
                <a:lnTo>
                  <a:pt x="6010374" y="3353614"/>
                </a:lnTo>
                <a:lnTo>
                  <a:pt x="6010374" y="314924"/>
                </a:lnTo>
                <a:lnTo>
                  <a:pt x="6006251" y="263849"/>
                </a:lnTo>
                <a:lnTo>
                  <a:pt x="5994316" y="215395"/>
                </a:lnTo>
                <a:lnTo>
                  <a:pt x="5975217" y="170211"/>
                </a:lnTo>
                <a:lnTo>
                  <a:pt x="5949604" y="128946"/>
                </a:lnTo>
                <a:lnTo>
                  <a:pt x="5918124" y="92250"/>
                </a:lnTo>
                <a:lnTo>
                  <a:pt x="5881427" y="60770"/>
                </a:lnTo>
                <a:lnTo>
                  <a:pt x="5840163" y="35156"/>
                </a:lnTo>
                <a:lnTo>
                  <a:pt x="5794979" y="16057"/>
                </a:lnTo>
                <a:lnTo>
                  <a:pt x="5746525" y="4122"/>
                </a:lnTo>
                <a:lnTo>
                  <a:pt x="5695449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816" y="2366962"/>
            <a:ext cx="6010374" cy="3668539"/>
          </a:xfrm>
          <a:custGeom>
            <a:avLst/>
            <a:gdLst/>
            <a:ahLst/>
            <a:cxnLst/>
            <a:rect l="l" t="t" r="r" b="b"/>
            <a:pathLst>
              <a:path w="6010374" h="3668539">
                <a:moveTo>
                  <a:pt x="0" y="314924"/>
                </a:moveTo>
                <a:lnTo>
                  <a:pt x="4122" y="263849"/>
                </a:lnTo>
                <a:lnTo>
                  <a:pt x="16055" y="215395"/>
                </a:lnTo>
                <a:lnTo>
                  <a:pt x="35153" y="170211"/>
                </a:lnTo>
                <a:lnTo>
                  <a:pt x="60765" y="128946"/>
                </a:lnTo>
                <a:lnTo>
                  <a:pt x="92244" y="92250"/>
                </a:lnTo>
                <a:lnTo>
                  <a:pt x="128942" y="60770"/>
                </a:lnTo>
                <a:lnTo>
                  <a:pt x="170209" y="35156"/>
                </a:lnTo>
                <a:lnTo>
                  <a:pt x="215397" y="16057"/>
                </a:lnTo>
                <a:lnTo>
                  <a:pt x="263859" y="4122"/>
                </a:lnTo>
                <a:lnTo>
                  <a:pt x="314945" y="0"/>
                </a:lnTo>
                <a:lnTo>
                  <a:pt x="5695449" y="0"/>
                </a:lnTo>
                <a:lnTo>
                  <a:pt x="5746525" y="4122"/>
                </a:lnTo>
                <a:lnTo>
                  <a:pt x="5794979" y="16057"/>
                </a:lnTo>
                <a:lnTo>
                  <a:pt x="5840163" y="35156"/>
                </a:lnTo>
                <a:lnTo>
                  <a:pt x="5881427" y="60770"/>
                </a:lnTo>
                <a:lnTo>
                  <a:pt x="5918124" y="92250"/>
                </a:lnTo>
                <a:lnTo>
                  <a:pt x="5949604" y="128946"/>
                </a:lnTo>
                <a:lnTo>
                  <a:pt x="5975217" y="170211"/>
                </a:lnTo>
                <a:lnTo>
                  <a:pt x="5994316" y="215395"/>
                </a:lnTo>
                <a:lnTo>
                  <a:pt x="6006251" y="263849"/>
                </a:lnTo>
                <a:lnTo>
                  <a:pt x="6010374" y="314924"/>
                </a:lnTo>
                <a:lnTo>
                  <a:pt x="6010374" y="3353614"/>
                </a:lnTo>
                <a:lnTo>
                  <a:pt x="6006251" y="3404690"/>
                </a:lnTo>
                <a:lnTo>
                  <a:pt x="5994316" y="3453144"/>
                </a:lnTo>
                <a:lnTo>
                  <a:pt x="5975217" y="3498328"/>
                </a:lnTo>
                <a:lnTo>
                  <a:pt x="5949604" y="3539592"/>
                </a:lnTo>
                <a:lnTo>
                  <a:pt x="5918124" y="3576289"/>
                </a:lnTo>
                <a:lnTo>
                  <a:pt x="5881427" y="3607769"/>
                </a:lnTo>
                <a:lnTo>
                  <a:pt x="5840163" y="3633382"/>
                </a:lnTo>
                <a:lnTo>
                  <a:pt x="5794979" y="3652481"/>
                </a:lnTo>
                <a:lnTo>
                  <a:pt x="5746525" y="3664417"/>
                </a:lnTo>
                <a:lnTo>
                  <a:pt x="5695449" y="3668539"/>
                </a:lnTo>
                <a:lnTo>
                  <a:pt x="314945" y="3668539"/>
                </a:lnTo>
                <a:lnTo>
                  <a:pt x="263859" y="3664417"/>
                </a:lnTo>
                <a:lnTo>
                  <a:pt x="215397" y="3652481"/>
                </a:lnTo>
                <a:lnTo>
                  <a:pt x="170209" y="3633382"/>
                </a:lnTo>
                <a:lnTo>
                  <a:pt x="128942" y="3607769"/>
                </a:lnTo>
                <a:lnTo>
                  <a:pt x="92244" y="3576289"/>
                </a:lnTo>
                <a:lnTo>
                  <a:pt x="60765" y="3539592"/>
                </a:lnTo>
                <a:lnTo>
                  <a:pt x="35153" y="3498328"/>
                </a:lnTo>
                <a:lnTo>
                  <a:pt x="16055" y="3453144"/>
                </a:lnTo>
                <a:lnTo>
                  <a:pt x="4122" y="3404690"/>
                </a:lnTo>
                <a:lnTo>
                  <a:pt x="0" y="3353614"/>
                </a:lnTo>
                <a:lnTo>
                  <a:pt x="0" y="314924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816" y="6546836"/>
            <a:ext cx="6010374" cy="4071827"/>
          </a:xfrm>
          <a:custGeom>
            <a:avLst/>
            <a:gdLst/>
            <a:ahLst/>
            <a:cxnLst/>
            <a:rect l="l" t="t" r="r" b="b"/>
            <a:pathLst>
              <a:path w="6010374" h="4071827">
                <a:moveTo>
                  <a:pt x="5607295" y="0"/>
                </a:moveTo>
                <a:lnTo>
                  <a:pt x="403110" y="0"/>
                </a:lnTo>
                <a:lnTo>
                  <a:pt x="370048" y="1336"/>
                </a:lnTo>
                <a:lnTo>
                  <a:pt x="306236" y="11716"/>
                </a:lnTo>
                <a:lnTo>
                  <a:pt x="246199" y="31680"/>
                </a:lnTo>
                <a:lnTo>
                  <a:pt x="190767" y="60397"/>
                </a:lnTo>
                <a:lnTo>
                  <a:pt x="140768" y="97038"/>
                </a:lnTo>
                <a:lnTo>
                  <a:pt x="97034" y="140772"/>
                </a:lnTo>
                <a:lnTo>
                  <a:pt x="60394" y="190767"/>
                </a:lnTo>
                <a:lnTo>
                  <a:pt x="31677" y="246195"/>
                </a:lnTo>
                <a:lnTo>
                  <a:pt x="11715" y="306224"/>
                </a:lnTo>
                <a:lnTo>
                  <a:pt x="1336" y="370024"/>
                </a:lnTo>
                <a:lnTo>
                  <a:pt x="0" y="403078"/>
                </a:lnTo>
                <a:lnTo>
                  <a:pt x="0" y="3668749"/>
                </a:lnTo>
                <a:lnTo>
                  <a:pt x="5275" y="3734125"/>
                </a:lnTo>
                <a:lnTo>
                  <a:pt x="20550" y="3796145"/>
                </a:lnTo>
                <a:lnTo>
                  <a:pt x="44993" y="3853977"/>
                </a:lnTo>
                <a:lnTo>
                  <a:pt x="77775" y="3906793"/>
                </a:lnTo>
                <a:lnTo>
                  <a:pt x="118066" y="3953760"/>
                </a:lnTo>
                <a:lnTo>
                  <a:pt x="165036" y="3994050"/>
                </a:lnTo>
                <a:lnTo>
                  <a:pt x="217856" y="4026832"/>
                </a:lnTo>
                <a:lnTo>
                  <a:pt x="275694" y="4051276"/>
                </a:lnTo>
                <a:lnTo>
                  <a:pt x="337722" y="4066551"/>
                </a:lnTo>
                <a:lnTo>
                  <a:pt x="403110" y="4071827"/>
                </a:lnTo>
                <a:lnTo>
                  <a:pt x="5607295" y="4071827"/>
                </a:lnTo>
                <a:lnTo>
                  <a:pt x="5672669" y="4066551"/>
                </a:lnTo>
                <a:lnTo>
                  <a:pt x="5734687" y="4051276"/>
                </a:lnTo>
                <a:lnTo>
                  <a:pt x="5792519" y="4026832"/>
                </a:lnTo>
                <a:lnTo>
                  <a:pt x="5845335" y="3994050"/>
                </a:lnTo>
                <a:lnTo>
                  <a:pt x="5892303" y="3953760"/>
                </a:lnTo>
                <a:lnTo>
                  <a:pt x="5932594" y="3906793"/>
                </a:lnTo>
                <a:lnTo>
                  <a:pt x="5965377" y="3853977"/>
                </a:lnTo>
                <a:lnTo>
                  <a:pt x="5989822" y="3796145"/>
                </a:lnTo>
                <a:lnTo>
                  <a:pt x="6005098" y="3734125"/>
                </a:lnTo>
                <a:lnTo>
                  <a:pt x="6010374" y="3668749"/>
                </a:lnTo>
                <a:lnTo>
                  <a:pt x="6010374" y="403078"/>
                </a:lnTo>
                <a:lnTo>
                  <a:pt x="6005098" y="337704"/>
                </a:lnTo>
                <a:lnTo>
                  <a:pt x="5989822" y="275686"/>
                </a:lnTo>
                <a:lnTo>
                  <a:pt x="5965377" y="217854"/>
                </a:lnTo>
                <a:lnTo>
                  <a:pt x="5932594" y="165039"/>
                </a:lnTo>
                <a:lnTo>
                  <a:pt x="5892303" y="118070"/>
                </a:lnTo>
                <a:lnTo>
                  <a:pt x="5845335" y="77779"/>
                </a:lnTo>
                <a:lnTo>
                  <a:pt x="5792519" y="44996"/>
                </a:lnTo>
                <a:lnTo>
                  <a:pt x="5734687" y="20552"/>
                </a:lnTo>
                <a:lnTo>
                  <a:pt x="5672669" y="5276"/>
                </a:lnTo>
                <a:lnTo>
                  <a:pt x="5607295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816" y="6546836"/>
            <a:ext cx="6010374" cy="4071827"/>
          </a:xfrm>
          <a:custGeom>
            <a:avLst/>
            <a:gdLst/>
            <a:ahLst/>
            <a:cxnLst/>
            <a:rect l="l" t="t" r="r" b="b"/>
            <a:pathLst>
              <a:path w="6010374" h="4071827">
                <a:moveTo>
                  <a:pt x="0" y="403078"/>
                </a:moveTo>
                <a:lnTo>
                  <a:pt x="5275" y="337704"/>
                </a:lnTo>
                <a:lnTo>
                  <a:pt x="20550" y="275686"/>
                </a:lnTo>
                <a:lnTo>
                  <a:pt x="44993" y="217854"/>
                </a:lnTo>
                <a:lnTo>
                  <a:pt x="77775" y="165039"/>
                </a:lnTo>
                <a:lnTo>
                  <a:pt x="118066" y="118070"/>
                </a:lnTo>
                <a:lnTo>
                  <a:pt x="165036" y="77779"/>
                </a:lnTo>
                <a:lnTo>
                  <a:pt x="217856" y="44996"/>
                </a:lnTo>
                <a:lnTo>
                  <a:pt x="275694" y="20552"/>
                </a:lnTo>
                <a:lnTo>
                  <a:pt x="337722" y="5276"/>
                </a:lnTo>
                <a:lnTo>
                  <a:pt x="403110" y="0"/>
                </a:lnTo>
                <a:lnTo>
                  <a:pt x="5607295" y="0"/>
                </a:lnTo>
                <a:lnTo>
                  <a:pt x="5672669" y="5276"/>
                </a:lnTo>
                <a:lnTo>
                  <a:pt x="5734687" y="20552"/>
                </a:lnTo>
                <a:lnTo>
                  <a:pt x="5792519" y="44996"/>
                </a:lnTo>
                <a:lnTo>
                  <a:pt x="5845335" y="77779"/>
                </a:lnTo>
                <a:lnTo>
                  <a:pt x="5892303" y="118070"/>
                </a:lnTo>
                <a:lnTo>
                  <a:pt x="5932594" y="165039"/>
                </a:lnTo>
                <a:lnTo>
                  <a:pt x="5965377" y="217854"/>
                </a:lnTo>
                <a:lnTo>
                  <a:pt x="5989822" y="275686"/>
                </a:lnTo>
                <a:lnTo>
                  <a:pt x="6005098" y="337704"/>
                </a:lnTo>
                <a:lnTo>
                  <a:pt x="6010374" y="403078"/>
                </a:lnTo>
                <a:lnTo>
                  <a:pt x="6010374" y="3668749"/>
                </a:lnTo>
                <a:lnTo>
                  <a:pt x="6005098" y="3734125"/>
                </a:lnTo>
                <a:lnTo>
                  <a:pt x="5989822" y="3796145"/>
                </a:lnTo>
                <a:lnTo>
                  <a:pt x="5965377" y="3853977"/>
                </a:lnTo>
                <a:lnTo>
                  <a:pt x="5932594" y="3906793"/>
                </a:lnTo>
                <a:lnTo>
                  <a:pt x="5892303" y="3953760"/>
                </a:lnTo>
                <a:lnTo>
                  <a:pt x="5845335" y="3994050"/>
                </a:lnTo>
                <a:lnTo>
                  <a:pt x="5792519" y="4026832"/>
                </a:lnTo>
                <a:lnTo>
                  <a:pt x="5734687" y="4051276"/>
                </a:lnTo>
                <a:lnTo>
                  <a:pt x="5672669" y="4066551"/>
                </a:lnTo>
                <a:lnTo>
                  <a:pt x="5607295" y="4071827"/>
                </a:lnTo>
                <a:lnTo>
                  <a:pt x="403110" y="4071827"/>
                </a:lnTo>
                <a:lnTo>
                  <a:pt x="337722" y="4066551"/>
                </a:lnTo>
                <a:lnTo>
                  <a:pt x="275694" y="4051276"/>
                </a:lnTo>
                <a:lnTo>
                  <a:pt x="217856" y="4026832"/>
                </a:lnTo>
                <a:lnTo>
                  <a:pt x="165036" y="3994050"/>
                </a:lnTo>
                <a:lnTo>
                  <a:pt x="118066" y="3953760"/>
                </a:lnTo>
                <a:lnTo>
                  <a:pt x="77775" y="3906793"/>
                </a:lnTo>
                <a:lnTo>
                  <a:pt x="44993" y="3853977"/>
                </a:lnTo>
                <a:lnTo>
                  <a:pt x="20550" y="3796145"/>
                </a:lnTo>
                <a:lnTo>
                  <a:pt x="5275" y="3734125"/>
                </a:lnTo>
                <a:lnTo>
                  <a:pt x="0" y="3668749"/>
                </a:lnTo>
                <a:lnTo>
                  <a:pt x="0" y="40307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46862" y="6546836"/>
            <a:ext cx="6010374" cy="4071827"/>
          </a:xfrm>
          <a:custGeom>
            <a:avLst/>
            <a:gdLst/>
            <a:ahLst/>
            <a:cxnLst/>
            <a:rect l="l" t="t" r="r" b="b"/>
            <a:pathLst>
              <a:path w="6010374" h="4071827">
                <a:moveTo>
                  <a:pt x="5607295" y="0"/>
                </a:moveTo>
                <a:lnTo>
                  <a:pt x="403078" y="0"/>
                </a:lnTo>
                <a:lnTo>
                  <a:pt x="370024" y="1336"/>
                </a:lnTo>
                <a:lnTo>
                  <a:pt x="306224" y="11716"/>
                </a:lnTo>
                <a:lnTo>
                  <a:pt x="246195" y="31680"/>
                </a:lnTo>
                <a:lnTo>
                  <a:pt x="190767" y="60397"/>
                </a:lnTo>
                <a:lnTo>
                  <a:pt x="140772" y="97038"/>
                </a:lnTo>
                <a:lnTo>
                  <a:pt x="97038" y="140772"/>
                </a:lnTo>
                <a:lnTo>
                  <a:pt x="60397" y="190767"/>
                </a:lnTo>
                <a:lnTo>
                  <a:pt x="31680" y="246195"/>
                </a:lnTo>
                <a:lnTo>
                  <a:pt x="11716" y="306224"/>
                </a:lnTo>
                <a:lnTo>
                  <a:pt x="1336" y="370024"/>
                </a:lnTo>
                <a:lnTo>
                  <a:pt x="0" y="403078"/>
                </a:lnTo>
                <a:lnTo>
                  <a:pt x="0" y="3668749"/>
                </a:lnTo>
                <a:lnTo>
                  <a:pt x="5276" y="3734125"/>
                </a:lnTo>
                <a:lnTo>
                  <a:pt x="20552" y="3796145"/>
                </a:lnTo>
                <a:lnTo>
                  <a:pt x="44996" y="3853977"/>
                </a:lnTo>
                <a:lnTo>
                  <a:pt x="77779" y="3906793"/>
                </a:lnTo>
                <a:lnTo>
                  <a:pt x="118070" y="3953760"/>
                </a:lnTo>
                <a:lnTo>
                  <a:pt x="165039" y="3994050"/>
                </a:lnTo>
                <a:lnTo>
                  <a:pt x="217854" y="4026832"/>
                </a:lnTo>
                <a:lnTo>
                  <a:pt x="275686" y="4051276"/>
                </a:lnTo>
                <a:lnTo>
                  <a:pt x="337704" y="4066551"/>
                </a:lnTo>
                <a:lnTo>
                  <a:pt x="403078" y="4071827"/>
                </a:lnTo>
                <a:lnTo>
                  <a:pt x="5607295" y="4071827"/>
                </a:lnTo>
                <a:lnTo>
                  <a:pt x="5672669" y="4066551"/>
                </a:lnTo>
                <a:lnTo>
                  <a:pt x="5734687" y="4051276"/>
                </a:lnTo>
                <a:lnTo>
                  <a:pt x="5792519" y="4026832"/>
                </a:lnTo>
                <a:lnTo>
                  <a:pt x="5845335" y="3994050"/>
                </a:lnTo>
                <a:lnTo>
                  <a:pt x="5892303" y="3953760"/>
                </a:lnTo>
                <a:lnTo>
                  <a:pt x="5932594" y="3906793"/>
                </a:lnTo>
                <a:lnTo>
                  <a:pt x="5965377" y="3853977"/>
                </a:lnTo>
                <a:lnTo>
                  <a:pt x="5989822" y="3796145"/>
                </a:lnTo>
                <a:lnTo>
                  <a:pt x="6005098" y="3734125"/>
                </a:lnTo>
                <a:lnTo>
                  <a:pt x="6010374" y="3668749"/>
                </a:lnTo>
                <a:lnTo>
                  <a:pt x="6010374" y="403078"/>
                </a:lnTo>
                <a:lnTo>
                  <a:pt x="6005098" y="337704"/>
                </a:lnTo>
                <a:lnTo>
                  <a:pt x="5989822" y="275686"/>
                </a:lnTo>
                <a:lnTo>
                  <a:pt x="5965377" y="217854"/>
                </a:lnTo>
                <a:lnTo>
                  <a:pt x="5932594" y="165039"/>
                </a:lnTo>
                <a:lnTo>
                  <a:pt x="5892303" y="118070"/>
                </a:lnTo>
                <a:lnTo>
                  <a:pt x="5845335" y="77779"/>
                </a:lnTo>
                <a:lnTo>
                  <a:pt x="5792519" y="44996"/>
                </a:lnTo>
                <a:lnTo>
                  <a:pt x="5734687" y="20552"/>
                </a:lnTo>
                <a:lnTo>
                  <a:pt x="5672669" y="5276"/>
                </a:lnTo>
                <a:lnTo>
                  <a:pt x="5607295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6862" y="6546836"/>
            <a:ext cx="6010374" cy="4071827"/>
          </a:xfrm>
          <a:custGeom>
            <a:avLst/>
            <a:gdLst/>
            <a:ahLst/>
            <a:cxnLst/>
            <a:rect l="l" t="t" r="r" b="b"/>
            <a:pathLst>
              <a:path w="6010374" h="4071827">
                <a:moveTo>
                  <a:pt x="0" y="403078"/>
                </a:moveTo>
                <a:lnTo>
                  <a:pt x="5276" y="337704"/>
                </a:lnTo>
                <a:lnTo>
                  <a:pt x="20552" y="275686"/>
                </a:lnTo>
                <a:lnTo>
                  <a:pt x="44996" y="217854"/>
                </a:lnTo>
                <a:lnTo>
                  <a:pt x="77779" y="165039"/>
                </a:lnTo>
                <a:lnTo>
                  <a:pt x="118070" y="118070"/>
                </a:lnTo>
                <a:lnTo>
                  <a:pt x="165039" y="77779"/>
                </a:lnTo>
                <a:lnTo>
                  <a:pt x="217854" y="44996"/>
                </a:lnTo>
                <a:lnTo>
                  <a:pt x="275686" y="20552"/>
                </a:lnTo>
                <a:lnTo>
                  <a:pt x="337704" y="5276"/>
                </a:lnTo>
                <a:lnTo>
                  <a:pt x="403078" y="0"/>
                </a:lnTo>
                <a:lnTo>
                  <a:pt x="5607295" y="0"/>
                </a:lnTo>
                <a:lnTo>
                  <a:pt x="5672669" y="5276"/>
                </a:lnTo>
                <a:lnTo>
                  <a:pt x="5734687" y="20552"/>
                </a:lnTo>
                <a:lnTo>
                  <a:pt x="5792519" y="44996"/>
                </a:lnTo>
                <a:lnTo>
                  <a:pt x="5845335" y="77779"/>
                </a:lnTo>
                <a:lnTo>
                  <a:pt x="5892303" y="118070"/>
                </a:lnTo>
                <a:lnTo>
                  <a:pt x="5932594" y="165039"/>
                </a:lnTo>
                <a:lnTo>
                  <a:pt x="5965377" y="217854"/>
                </a:lnTo>
                <a:lnTo>
                  <a:pt x="5989822" y="275686"/>
                </a:lnTo>
                <a:lnTo>
                  <a:pt x="6005098" y="337704"/>
                </a:lnTo>
                <a:lnTo>
                  <a:pt x="6010374" y="403078"/>
                </a:lnTo>
                <a:lnTo>
                  <a:pt x="6010374" y="3668749"/>
                </a:lnTo>
                <a:lnTo>
                  <a:pt x="6005098" y="3734125"/>
                </a:lnTo>
                <a:lnTo>
                  <a:pt x="5989822" y="3796145"/>
                </a:lnTo>
                <a:lnTo>
                  <a:pt x="5965377" y="3853977"/>
                </a:lnTo>
                <a:lnTo>
                  <a:pt x="5932594" y="3906793"/>
                </a:lnTo>
                <a:lnTo>
                  <a:pt x="5892303" y="3953760"/>
                </a:lnTo>
                <a:lnTo>
                  <a:pt x="5845335" y="3994050"/>
                </a:lnTo>
                <a:lnTo>
                  <a:pt x="5792519" y="4026832"/>
                </a:lnTo>
                <a:lnTo>
                  <a:pt x="5734687" y="4051276"/>
                </a:lnTo>
                <a:lnTo>
                  <a:pt x="5672669" y="4066551"/>
                </a:lnTo>
                <a:lnTo>
                  <a:pt x="5607295" y="4071827"/>
                </a:lnTo>
                <a:lnTo>
                  <a:pt x="403078" y="4071827"/>
                </a:lnTo>
                <a:lnTo>
                  <a:pt x="337704" y="4066551"/>
                </a:lnTo>
                <a:lnTo>
                  <a:pt x="275686" y="4051276"/>
                </a:lnTo>
                <a:lnTo>
                  <a:pt x="217854" y="4026832"/>
                </a:lnTo>
                <a:lnTo>
                  <a:pt x="165039" y="3994050"/>
                </a:lnTo>
                <a:lnTo>
                  <a:pt x="118070" y="3953760"/>
                </a:lnTo>
                <a:lnTo>
                  <a:pt x="77779" y="3906793"/>
                </a:lnTo>
                <a:lnTo>
                  <a:pt x="44996" y="3853977"/>
                </a:lnTo>
                <a:lnTo>
                  <a:pt x="20552" y="3796145"/>
                </a:lnTo>
                <a:lnTo>
                  <a:pt x="5276" y="3734125"/>
                </a:lnTo>
                <a:lnTo>
                  <a:pt x="0" y="3668749"/>
                </a:lnTo>
                <a:lnTo>
                  <a:pt x="0" y="40307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46862" y="2366962"/>
            <a:ext cx="6010374" cy="3668539"/>
          </a:xfrm>
          <a:custGeom>
            <a:avLst/>
            <a:gdLst/>
            <a:ahLst/>
            <a:cxnLst/>
            <a:rect l="l" t="t" r="r" b="b"/>
            <a:pathLst>
              <a:path w="6010374" h="3668539">
                <a:moveTo>
                  <a:pt x="5695449" y="0"/>
                </a:moveTo>
                <a:lnTo>
                  <a:pt x="314924" y="0"/>
                </a:lnTo>
                <a:lnTo>
                  <a:pt x="289099" y="1044"/>
                </a:lnTo>
                <a:lnTo>
                  <a:pt x="239254" y="9154"/>
                </a:lnTo>
                <a:lnTo>
                  <a:pt x="192353" y="24752"/>
                </a:lnTo>
                <a:lnTo>
                  <a:pt x="149048" y="47189"/>
                </a:lnTo>
                <a:lnTo>
                  <a:pt x="109986" y="75817"/>
                </a:lnTo>
                <a:lnTo>
                  <a:pt x="75817" y="109986"/>
                </a:lnTo>
                <a:lnTo>
                  <a:pt x="47189" y="149048"/>
                </a:lnTo>
                <a:lnTo>
                  <a:pt x="24752" y="192353"/>
                </a:lnTo>
                <a:lnTo>
                  <a:pt x="9154" y="239254"/>
                </a:lnTo>
                <a:lnTo>
                  <a:pt x="1044" y="289099"/>
                </a:lnTo>
                <a:lnTo>
                  <a:pt x="0" y="314924"/>
                </a:lnTo>
                <a:lnTo>
                  <a:pt x="0" y="3353614"/>
                </a:lnTo>
                <a:lnTo>
                  <a:pt x="4122" y="3404690"/>
                </a:lnTo>
                <a:lnTo>
                  <a:pt x="16057" y="3453144"/>
                </a:lnTo>
                <a:lnTo>
                  <a:pt x="35156" y="3498328"/>
                </a:lnTo>
                <a:lnTo>
                  <a:pt x="60770" y="3539592"/>
                </a:lnTo>
                <a:lnTo>
                  <a:pt x="92250" y="3576289"/>
                </a:lnTo>
                <a:lnTo>
                  <a:pt x="128946" y="3607769"/>
                </a:lnTo>
                <a:lnTo>
                  <a:pt x="170211" y="3633382"/>
                </a:lnTo>
                <a:lnTo>
                  <a:pt x="215395" y="3652481"/>
                </a:lnTo>
                <a:lnTo>
                  <a:pt x="263849" y="3664417"/>
                </a:lnTo>
                <a:lnTo>
                  <a:pt x="314924" y="3668539"/>
                </a:lnTo>
                <a:lnTo>
                  <a:pt x="5695449" y="3668539"/>
                </a:lnTo>
                <a:lnTo>
                  <a:pt x="5746525" y="3664417"/>
                </a:lnTo>
                <a:lnTo>
                  <a:pt x="5794979" y="3652481"/>
                </a:lnTo>
                <a:lnTo>
                  <a:pt x="5840163" y="3633382"/>
                </a:lnTo>
                <a:lnTo>
                  <a:pt x="5881427" y="3607769"/>
                </a:lnTo>
                <a:lnTo>
                  <a:pt x="5918124" y="3576289"/>
                </a:lnTo>
                <a:lnTo>
                  <a:pt x="5949604" y="3539592"/>
                </a:lnTo>
                <a:lnTo>
                  <a:pt x="5975217" y="3498328"/>
                </a:lnTo>
                <a:lnTo>
                  <a:pt x="5994316" y="3453144"/>
                </a:lnTo>
                <a:lnTo>
                  <a:pt x="6006251" y="3404690"/>
                </a:lnTo>
                <a:lnTo>
                  <a:pt x="6010374" y="3353614"/>
                </a:lnTo>
                <a:lnTo>
                  <a:pt x="6010374" y="314924"/>
                </a:lnTo>
                <a:lnTo>
                  <a:pt x="6006251" y="263849"/>
                </a:lnTo>
                <a:lnTo>
                  <a:pt x="5994316" y="215395"/>
                </a:lnTo>
                <a:lnTo>
                  <a:pt x="5975217" y="170211"/>
                </a:lnTo>
                <a:lnTo>
                  <a:pt x="5949604" y="128946"/>
                </a:lnTo>
                <a:lnTo>
                  <a:pt x="5918124" y="92250"/>
                </a:lnTo>
                <a:lnTo>
                  <a:pt x="5881427" y="60770"/>
                </a:lnTo>
                <a:lnTo>
                  <a:pt x="5840163" y="35156"/>
                </a:lnTo>
                <a:lnTo>
                  <a:pt x="5794979" y="16057"/>
                </a:lnTo>
                <a:lnTo>
                  <a:pt x="5746525" y="4122"/>
                </a:lnTo>
                <a:lnTo>
                  <a:pt x="5695449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46862" y="2366962"/>
            <a:ext cx="6010374" cy="3668539"/>
          </a:xfrm>
          <a:custGeom>
            <a:avLst/>
            <a:gdLst/>
            <a:ahLst/>
            <a:cxnLst/>
            <a:rect l="l" t="t" r="r" b="b"/>
            <a:pathLst>
              <a:path w="6010374" h="3668539">
                <a:moveTo>
                  <a:pt x="0" y="314924"/>
                </a:moveTo>
                <a:lnTo>
                  <a:pt x="4122" y="263849"/>
                </a:lnTo>
                <a:lnTo>
                  <a:pt x="16057" y="215395"/>
                </a:lnTo>
                <a:lnTo>
                  <a:pt x="35156" y="170211"/>
                </a:lnTo>
                <a:lnTo>
                  <a:pt x="60770" y="128946"/>
                </a:lnTo>
                <a:lnTo>
                  <a:pt x="92250" y="92250"/>
                </a:lnTo>
                <a:lnTo>
                  <a:pt x="128946" y="60770"/>
                </a:lnTo>
                <a:lnTo>
                  <a:pt x="170211" y="35156"/>
                </a:lnTo>
                <a:lnTo>
                  <a:pt x="215395" y="16057"/>
                </a:lnTo>
                <a:lnTo>
                  <a:pt x="263849" y="4122"/>
                </a:lnTo>
                <a:lnTo>
                  <a:pt x="314924" y="0"/>
                </a:lnTo>
                <a:lnTo>
                  <a:pt x="5695449" y="0"/>
                </a:lnTo>
                <a:lnTo>
                  <a:pt x="5746525" y="4122"/>
                </a:lnTo>
                <a:lnTo>
                  <a:pt x="5794979" y="16057"/>
                </a:lnTo>
                <a:lnTo>
                  <a:pt x="5840163" y="35156"/>
                </a:lnTo>
                <a:lnTo>
                  <a:pt x="5881427" y="60770"/>
                </a:lnTo>
                <a:lnTo>
                  <a:pt x="5918124" y="92250"/>
                </a:lnTo>
                <a:lnTo>
                  <a:pt x="5949604" y="128946"/>
                </a:lnTo>
                <a:lnTo>
                  <a:pt x="5975217" y="170211"/>
                </a:lnTo>
                <a:lnTo>
                  <a:pt x="5994316" y="215395"/>
                </a:lnTo>
                <a:lnTo>
                  <a:pt x="6006251" y="263849"/>
                </a:lnTo>
                <a:lnTo>
                  <a:pt x="6010374" y="314924"/>
                </a:lnTo>
                <a:lnTo>
                  <a:pt x="6010374" y="3353614"/>
                </a:lnTo>
                <a:lnTo>
                  <a:pt x="6006251" y="3404690"/>
                </a:lnTo>
                <a:lnTo>
                  <a:pt x="5994316" y="3453144"/>
                </a:lnTo>
                <a:lnTo>
                  <a:pt x="5975217" y="3498328"/>
                </a:lnTo>
                <a:lnTo>
                  <a:pt x="5949604" y="3539592"/>
                </a:lnTo>
                <a:lnTo>
                  <a:pt x="5918124" y="3576289"/>
                </a:lnTo>
                <a:lnTo>
                  <a:pt x="5881427" y="3607769"/>
                </a:lnTo>
                <a:lnTo>
                  <a:pt x="5840163" y="3633382"/>
                </a:lnTo>
                <a:lnTo>
                  <a:pt x="5794979" y="3652481"/>
                </a:lnTo>
                <a:lnTo>
                  <a:pt x="5746525" y="3664417"/>
                </a:lnTo>
                <a:lnTo>
                  <a:pt x="5695449" y="3668539"/>
                </a:lnTo>
                <a:lnTo>
                  <a:pt x="314924" y="3668539"/>
                </a:lnTo>
                <a:lnTo>
                  <a:pt x="263849" y="3664417"/>
                </a:lnTo>
                <a:lnTo>
                  <a:pt x="215395" y="3652481"/>
                </a:lnTo>
                <a:lnTo>
                  <a:pt x="170211" y="3633382"/>
                </a:lnTo>
                <a:lnTo>
                  <a:pt x="128946" y="3607769"/>
                </a:lnTo>
                <a:lnTo>
                  <a:pt x="92250" y="3576289"/>
                </a:lnTo>
                <a:lnTo>
                  <a:pt x="60770" y="3539592"/>
                </a:lnTo>
                <a:lnTo>
                  <a:pt x="35156" y="3498328"/>
                </a:lnTo>
                <a:lnTo>
                  <a:pt x="16057" y="3453144"/>
                </a:lnTo>
                <a:lnTo>
                  <a:pt x="4122" y="3404690"/>
                </a:lnTo>
                <a:lnTo>
                  <a:pt x="0" y="3353614"/>
                </a:lnTo>
                <a:lnTo>
                  <a:pt x="0" y="314924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86908" y="2366962"/>
            <a:ext cx="6010374" cy="3668539"/>
          </a:xfrm>
          <a:custGeom>
            <a:avLst/>
            <a:gdLst/>
            <a:ahLst/>
            <a:cxnLst/>
            <a:rect l="l" t="t" r="r" b="b"/>
            <a:pathLst>
              <a:path w="6010374" h="3668539">
                <a:moveTo>
                  <a:pt x="5695449" y="0"/>
                </a:moveTo>
                <a:lnTo>
                  <a:pt x="314924" y="0"/>
                </a:lnTo>
                <a:lnTo>
                  <a:pt x="289099" y="1044"/>
                </a:lnTo>
                <a:lnTo>
                  <a:pt x="239254" y="9154"/>
                </a:lnTo>
                <a:lnTo>
                  <a:pt x="192353" y="24752"/>
                </a:lnTo>
                <a:lnTo>
                  <a:pt x="149048" y="47189"/>
                </a:lnTo>
                <a:lnTo>
                  <a:pt x="109986" y="75817"/>
                </a:lnTo>
                <a:lnTo>
                  <a:pt x="75817" y="109986"/>
                </a:lnTo>
                <a:lnTo>
                  <a:pt x="47189" y="149048"/>
                </a:lnTo>
                <a:lnTo>
                  <a:pt x="24752" y="192353"/>
                </a:lnTo>
                <a:lnTo>
                  <a:pt x="9154" y="239254"/>
                </a:lnTo>
                <a:lnTo>
                  <a:pt x="1044" y="289099"/>
                </a:lnTo>
                <a:lnTo>
                  <a:pt x="0" y="314924"/>
                </a:lnTo>
                <a:lnTo>
                  <a:pt x="0" y="3353614"/>
                </a:lnTo>
                <a:lnTo>
                  <a:pt x="4122" y="3404690"/>
                </a:lnTo>
                <a:lnTo>
                  <a:pt x="16057" y="3453144"/>
                </a:lnTo>
                <a:lnTo>
                  <a:pt x="35156" y="3498328"/>
                </a:lnTo>
                <a:lnTo>
                  <a:pt x="60770" y="3539592"/>
                </a:lnTo>
                <a:lnTo>
                  <a:pt x="92250" y="3576289"/>
                </a:lnTo>
                <a:lnTo>
                  <a:pt x="128946" y="3607769"/>
                </a:lnTo>
                <a:lnTo>
                  <a:pt x="170211" y="3633382"/>
                </a:lnTo>
                <a:lnTo>
                  <a:pt x="215395" y="3652481"/>
                </a:lnTo>
                <a:lnTo>
                  <a:pt x="263849" y="3664417"/>
                </a:lnTo>
                <a:lnTo>
                  <a:pt x="314924" y="3668539"/>
                </a:lnTo>
                <a:lnTo>
                  <a:pt x="5695449" y="3668539"/>
                </a:lnTo>
                <a:lnTo>
                  <a:pt x="5746525" y="3664417"/>
                </a:lnTo>
                <a:lnTo>
                  <a:pt x="5794979" y="3652481"/>
                </a:lnTo>
                <a:lnTo>
                  <a:pt x="5840163" y="3633382"/>
                </a:lnTo>
                <a:lnTo>
                  <a:pt x="5881427" y="3607769"/>
                </a:lnTo>
                <a:lnTo>
                  <a:pt x="5918124" y="3576289"/>
                </a:lnTo>
                <a:lnTo>
                  <a:pt x="5949604" y="3539592"/>
                </a:lnTo>
                <a:lnTo>
                  <a:pt x="5975217" y="3498328"/>
                </a:lnTo>
                <a:lnTo>
                  <a:pt x="5994316" y="3453144"/>
                </a:lnTo>
                <a:lnTo>
                  <a:pt x="6006251" y="3404690"/>
                </a:lnTo>
                <a:lnTo>
                  <a:pt x="6010374" y="3353614"/>
                </a:lnTo>
                <a:lnTo>
                  <a:pt x="6010374" y="314924"/>
                </a:lnTo>
                <a:lnTo>
                  <a:pt x="6006251" y="263849"/>
                </a:lnTo>
                <a:lnTo>
                  <a:pt x="5994316" y="215395"/>
                </a:lnTo>
                <a:lnTo>
                  <a:pt x="5975217" y="170211"/>
                </a:lnTo>
                <a:lnTo>
                  <a:pt x="5949604" y="128946"/>
                </a:lnTo>
                <a:lnTo>
                  <a:pt x="5918124" y="92250"/>
                </a:lnTo>
                <a:lnTo>
                  <a:pt x="5881427" y="60770"/>
                </a:lnTo>
                <a:lnTo>
                  <a:pt x="5840163" y="35156"/>
                </a:lnTo>
                <a:lnTo>
                  <a:pt x="5794979" y="16057"/>
                </a:lnTo>
                <a:lnTo>
                  <a:pt x="5746525" y="4122"/>
                </a:lnTo>
                <a:lnTo>
                  <a:pt x="5695449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86908" y="2366962"/>
            <a:ext cx="6010374" cy="3668539"/>
          </a:xfrm>
          <a:custGeom>
            <a:avLst/>
            <a:gdLst/>
            <a:ahLst/>
            <a:cxnLst/>
            <a:rect l="l" t="t" r="r" b="b"/>
            <a:pathLst>
              <a:path w="6010374" h="3668539">
                <a:moveTo>
                  <a:pt x="0" y="314924"/>
                </a:moveTo>
                <a:lnTo>
                  <a:pt x="4122" y="263849"/>
                </a:lnTo>
                <a:lnTo>
                  <a:pt x="16057" y="215395"/>
                </a:lnTo>
                <a:lnTo>
                  <a:pt x="35156" y="170211"/>
                </a:lnTo>
                <a:lnTo>
                  <a:pt x="60770" y="128946"/>
                </a:lnTo>
                <a:lnTo>
                  <a:pt x="92250" y="92250"/>
                </a:lnTo>
                <a:lnTo>
                  <a:pt x="128946" y="60770"/>
                </a:lnTo>
                <a:lnTo>
                  <a:pt x="170211" y="35156"/>
                </a:lnTo>
                <a:lnTo>
                  <a:pt x="215395" y="16057"/>
                </a:lnTo>
                <a:lnTo>
                  <a:pt x="263849" y="4122"/>
                </a:lnTo>
                <a:lnTo>
                  <a:pt x="314924" y="0"/>
                </a:lnTo>
                <a:lnTo>
                  <a:pt x="5695449" y="0"/>
                </a:lnTo>
                <a:lnTo>
                  <a:pt x="5746525" y="4122"/>
                </a:lnTo>
                <a:lnTo>
                  <a:pt x="5794979" y="16057"/>
                </a:lnTo>
                <a:lnTo>
                  <a:pt x="5840163" y="35156"/>
                </a:lnTo>
                <a:lnTo>
                  <a:pt x="5881427" y="60770"/>
                </a:lnTo>
                <a:lnTo>
                  <a:pt x="5918124" y="92250"/>
                </a:lnTo>
                <a:lnTo>
                  <a:pt x="5949604" y="128946"/>
                </a:lnTo>
                <a:lnTo>
                  <a:pt x="5975217" y="170211"/>
                </a:lnTo>
                <a:lnTo>
                  <a:pt x="5994316" y="215395"/>
                </a:lnTo>
                <a:lnTo>
                  <a:pt x="6006251" y="263849"/>
                </a:lnTo>
                <a:lnTo>
                  <a:pt x="6010374" y="314924"/>
                </a:lnTo>
                <a:lnTo>
                  <a:pt x="6010374" y="3353614"/>
                </a:lnTo>
                <a:lnTo>
                  <a:pt x="6006251" y="3404690"/>
                </a:lnTo>
                <a:lnTo>
                  <a:pt x="5994316" y="3453144"/>
                </a:lnTo>
                <a:lnTo>
                  <a:pt x="5975217" y="3498328"/>
                </a:lnTo>
                <a:lnTo>
                  <a:pt x="5949604" y="3539592"/>
                </a:lnTo>
                <a:lnTo>
                  <a:pt x="5918124" y="3576289"/>
                </a:lnTo>
                <a:lnTo>
                  <a:pt x="5881427" y="3607769"/>
                </a:lnTo>
                <a:lnTo>
                  <a:pt x="5840163" y="3633382"/>
                </a:lnTo>
                <a:lnTo>
                  <a:pt x="5794979" y="3652481"/>
                </a:lnTo>
                <a:lnTo>
                  <a:pt x="5746525" y="3664417"/>
                </a:lnTo>
                <a:lnTo>
                  <a:pt x="5695449" y="3668539"/>
                </a:lnTo>
                <a:lnTo>
                  <a:pt x="314924" y="3668539"/>
                </a:lnTo>
                <a:lnTo>
                  <a:pt x="263849" y="3664417"/>
                </a:lnTo>
                <a:lnTo>
                  <a:pt x="215395" y="3652481"/>
                </a:lnTo>
                <a:lnTo>
                  <a:pt x="170211" y="3633382"/>
                </a:lnTo>
                <a:lnTo>
                  <a:pt x="128946" y="3607769"/>
                </a:lnTo>
                <a:lnTo>
                  <a:pt x="92250" y="3576289"/>
                </a:lnTo>
                <a:lnTo>
                  <a:pt x="60770" y="3539592"/>
                </a:lnTo>
                <a:lnTo>
                  <a:pt x="35156" y="3498328"/>
                </a:lnTo>
                <a:lnTo>
                  <a:pt x="16057" y="3453144"/>
                </a:lnTo>
                <a:lnTo>
                  <a:pt x="4122" y="3404690"/>
                </a:lnTo>
                <a:lnTo>
                  <a:pt x="0" y="3353614"/>
                </a:lnTo>
                <a:lnTo>
                  <a:pt x="0" y="314924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0903" y="2094334"/>
            <a:ext cx="1451083" cy="533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0903" y="2094334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65975" y="2094334"/>
            <a:ext cx="1451083" cy="533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65975" y="2094334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806020" y="2094334"/>
            <a:ext cx="1449826" cy="533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06020" y="2094334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0903" y="6260388"/>
            <a:ext cx="1451083" cy="533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0903" y="6260388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65975" y="6260388"/>
            <a:ext cx="1451083" cy="533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65975" y="6260388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33691" y="360572"/>
            <a:ext cx="2041555" cy="3429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33685" y="360572"/>
            <a:ext cx="2041567" cy="342983"/>
          </a:xfrm>
          <a:custGeom>
            <a:avLst/>
            <a:gdLst/>
            <a:ahLst/>
            <a:cxnLst/>
            <a:rect l="l" t="t" r="r" b="b"/>
            <a:pathLst>
              <a:path w="2041567" h="342983">
                <a:moveTo>
                  <a:pt x="0" y="171491"/>
                </a:moveTo>
                <a:lnTo>
                  <a:pt x="5454" y="128398"/>
                </a:lnTo>
                <a:lnTo>
                  <a:pt x="20905" y="89337"/>
                </a:lnTo>
                <a:lnTo>
                  <a:pt x="44988" y="55675"/>
                </a:lnTo>
                <a:lnTo>
                  <a:pt x="76335" y="28779"/>
                </a:lnTo>
                <a:lnTo>
                  <a:pt x="113581" y="10014"/>
                </a:lnTo>
                <a:lnTo>
                  <a:pt x="155359" y="747"/>
                </a:lnTo>
                <a:lnTo>
                  <a:pt x="1870075" y="0"/>
                </a:lnTo>
                <a:lnTo>
                  <a:pt x="1884804" y="622"/>
                </a:lnTo>
                <a:lnTo>
                  <a:pt x="1926705" y="9561"/>
                </a:lnTo>
                <a:lnTo>
                  <a:pt x="1964118" y="28041"/>
                </a:lnTo>
                <a:lnTo>
                  <a:pt x="1995676" y="54697"/>
                </a:lnTo>
                <a:lnTo>
                  <a:pt x="2020014" y="88162"/>
                </a:lnTo>
                <a:lnTo>
                  <a:pt x="2035764" y="127071"/>
                </a:lnTo>
                <a:lnTo>
                  <a:pt x="2041561" y="170056"/>
                </a:lnTo>
                <a:lnTo>
                  <a:pt x="2041567" y="171491"/>
                </a:lnTo>
                <a:lnTo>
                  <a:pt x="2040944" y="186219"/>
                </a:lnTo>
                <a:lnTo>
                  <a:pt x="2032006" y="228121"/>
                </a:lnTo>
                <a:lnTo>
                  <a:pt x="2013525" y="265534"/>
                </a:lnTo>
                <a:lnTo>
                  <a:pt x="1986869" y="297092"/>
                </a:lnTo>
                <a:lnTo>
                  <a:pt x="1953404" y="321429"/>
                </a:lnTo>
                <a:lnTo>
                  <a:pt x="1914496" y="337180"/>
                </a:lnTo>
                <a:lnTo>
                  <a:pt x="1871511" y="342977"/>
                </a:lnTo>
                <a:lnTo>
                  <a:pt x="171491" y="342983"/>
                </a:lnTo>
                <a:lnTo>
                  <a:pt x="156763" y="342360"/>
                </a:lnTo>
                <a:lnTo>
                  <a:pt x="114862" y="333422"/>
                </a:lnTo>
                <a:lnTo>
                  <a:pt x="77449" y="314941"/>
                </a:lnTo>
                <a:lnTo>
                  <a:pt x="45890" y="288285"/>
                </a:lnTo>
                <a:lnTo>
                  <a:pt x="21553" y="254820"/>
                </a:lnTo>
                <a:lnTo>
                  <a:pt x="5802" y="215912"/>
                </a:lnTo>
                <a:lnTo>
                  <a:pt x="5" y="172927"/>
                </a:lnTo>
                <a:lnTo>
                  <a:pt x="0" y="171491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94619" y="1055705"/>
            <a:ext cx="5771515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ТЕМЫ</a:t>
            </a:r>
            <a:endParaRPr sz="52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4178" y="2683071"/>
            <a:ext cx="5363210" cy="21666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600"/>
              </a:lnSpc>
            </a:pPr>
            <a:r>
              <a:rPr sz="2200" spc="-8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19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лю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6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ие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3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ре 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00" dirty="0" smtClean="0">
                <a:solidFill>
                  <a:srgbClr val="121A22"/>
                </a:solidFill>
                <a:latin typeface="Arial"/>
                <a:cs typeface="Arial"/>
              </a:rPr>
              <a:t>жей: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180"/>
              </a:lnSpc>
            </a:pPr>
            <a:r>
              <a:rPr sz="2200" spc="4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35" dirty="0" smtClean="0">
                <a:solidFill>
                  <a:srgbClr val="121A22"/>
                </a:solidFill>
                <a:latin typeface="Arial"/>
                <a:cs typeface="Arial"/>
              </a:rPr>
              <a:t>от</a:t>
            </a:r>
            <a:r>
              <a:rPr sz="2200" spc="-75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r>
              <a:rPr sz="2200" spc="-3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16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229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3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ко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ск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3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рт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34"/>
              </a:spcBef>
            </a:pPr>
            <a:endParaRPr sz="55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5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7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45"/>
              </a:spcBef>
            </a:pPr>
            <a:endParaRPr sz="900"/>
          </a:p>
          <a:p>
            <a:pPr marL="12700" marR="12700">
              <a:lnSpc>
                <a:spcPct val="1024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сл</a:t>
            </a:r>
            <a:r>
              <a:rPr sz="1450" spc="75" dirty="0" smtClean="0">
                <a:latin typeface="Arial"/>
                <a:cs typeface="Arial"/>
              </a:rPr>
              <a:t>у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йно </a:t>
            </a:r>
            <a:r>
              <a:rPr sz="1450" spc="80" dirty="0" smtClean="0">
                <a:latin typeface="Arial"/>
                <a:cs typeface="Arial"/>
              </a:rPr>
              <a:t>активир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0" dirty="0" smtClean="0">
                <a:latin typeface="Arial"/>
                <a:cs typeface="Arial"/>
              </a:rPr>
              <a:t>л </a:t>
            </a:r>
            <a:r>
              <a:rPr sz="1450" spc="100" dirty="0" smtClean="0">
                <a:latin typeface="Arial"/>
                <a:cs typeface="Arial"/>
              </a:rPr>
              <a:t>артеф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-10" dirty="0" smtClean="0">
                <a:latin typeface="Arial"/>
                <a:cs typeface="Arial"/>
              </a:rPr>
              <a:t>кт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маги</a:t>
            </a:r>
            <a:r>
              <a:rPr sz="1450" spc="65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ску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Карту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эвол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85" dirty="0" smtClean="0">
                <a:latin typeface="Arial"/>
                <a:cs typeface="Arial"/>
              </a:rPr>
              <a:t>ции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теж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25" dirty="0" smtClean="0">
                <a:latin typeface="Arial"/>
                <a:cs typeface="Arial"/>
              </a:rPr>
              <a:t> —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ок</a:t>
            </a:r>
            <a:r>
              <a:rPr sz="1450" spc="155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ся</a:t>
            </a:r>
            <a:r>
              <a:rPr sz="1450" spc="50" dirty="0" smtClean="0">
                <a:latin typeface="Arial"/>
                <a:cs typeface="Arial"/>
              </a:rPr>
              <a:t> в</a:t>
            </a:r>
            <a:r>
              <a:rPr sz="1450" spc="45" dirty="0" smtClean="0">
                <a:latin typeface="Arial"/>
                <a:cs typeface="Arial"/>
              </a:rPr>
              <a:t>н</a:t>
            </a:r>
            <a:r>
              <a:rPr sz="1450" spc="65" dirty="0" smtClean="0">
                <a:latin typeface="Arial"/>
                <a:cs typeface="Arial"/>
              </a:rPr>
              <a:t>утри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выбр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5" dirty="0" smtClean="0">
                <a:latin typeface="Arial"/>
                <a:cs typeface="Arial"/>
              </a:rPr>
              <a:t>ться,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му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ну</a:t>
            </a:r>
            <a:r>
              <a:rPr sz="1450" spc="75" dirty="0" smtClean="0">
                <a:latin typeface="Arial"/>
                <a:cs typeface="Arial"/>
              </a:rPr>
              <a:t>ж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йти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з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ш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сть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95" dirty="0" smtClean="0">
                <a:latin typeface="Arial"/>
                <a:cs typeface="Arial"/>
              </a:rPr>
              <a:t>к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7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й, </a:t>
            </a:r>
            <a:r>
              <a:rPr sz="1450" spc="85" dirty="0" smtClean="0">
                <a:latin typeface="Arial"/>
                <a:cs typeface="Arial"/>
              </a:rPr>
              <a:t>связан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85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з</a:t>
            </a:r>
            <a:r>
              <a:rPr sz="1450" spc="65" dirty="0" smtClean="0">
                <a:latin typeface="Arial"/>
                <a:cs typeface="Arial"/>
              </a:rPr>
              <a:t>н</a:t>
            </a:r>
            <a:r>
              <a:rPr sz="1450" spc="45" dirty="0" smtClean="0">
                <a:latin typeface="Arial"/>
                <a:cs typeface="Arial"/>
              </a:rPr>
              <a:t>ыми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ви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ми </a:t>
            </a:r>
            <a:r>
              <a:rPr sz="1450" spc="95" dirty="0" smtClean="0">
                <a:latin typeface="Arial"/>
                <a:cs typeface="Arial"/>
              </a:rPr>
              <a:t>пл</a:t>
            </a:r>
            <a:r>
              <a:rPr sz="1450" spc="85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теж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й,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5" dirty="0" smtClean="0">
                <a:latin typeface="Arial"/>
                <a:cs typeface="Arial"/>
              </a:rPr>
              <a:t>ть,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как </a:t>
            </a:r>
            <a:r>
              <a:rPr sz="1450" spc="110" dirty="0" smtClean="0">
                <a:latin typeface="Arial"/>
                <a:cs typeface="Arial"/>
              </a:rPr>
              <a:t>раз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ив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05" dirty="0" smtClean="0">
                <a:latin typeface="Arial"/>
                <a:cs typeface="Arial"/>
              </a:rPr>
              <a:t>ись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тёж</a:t>
            </a:r>
            <a:r>
              <a:rPr sz="1450" spc="45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отно</a:t>
            </a:r>
            <a:r>
              <a:rPr sz="1450" spc="80" dirty="0" smtClean="0">
                <a:latin typeface="Arial"/>
                <a:cs typeface="Arial"/>
              </a:rPr>
              <a:t>ш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35" dirty="0" smtClean="0">
                <a:latin typeface="Arial"/>
                <a:cs typeface="Arial"/>
              </a:rPr>
              <a:t>ния.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4178" y="5000525"/>
            <a:ext cx="5435600" cy="9188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4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П</a:t>
            </a:r>
            <a:r>
              <a:rPr sz="1450" spc="35" dirty="0" smtClean="0">
                <a:latin typeface="Arial"/>
                <a:cs typeface="Arial"/>
              </a:rPr>
              <a:t>о</a:t>
            </a:r>
            <a:r>
              <a:rPr sz="1450" spc="105" dirty="0" smtClean="0">
                <a:latin typeface="Arial"/>
                <a:cs typeface="Arial"/>
              </a:rPr>
              <a:t>мог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65" dirty="0" smtClean="0">
                <a:latin typeface="Arial"/>
                <a:cs typeface="Arial"/>
              </a:rPr>
              <a:t>Д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45" dirty="0" smtClean="0">
                <a:latin typeface="Arial"/>
                <a:cs typeface="Arial"/>
              </a:rPr>
              <a:t>тают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зные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ви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пл</a:t>
            </a:r>
            <a:r>
              <a:rPr sz="1450" spc="8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теж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25" dirty="0" smtClean="0">
                <a:latin typeface="Arial"/>
                <a:cs typeface="Arial"/>
              </a:rPr>
              <a:t> —</a:t>
            </a:r>
            <a:endParaRPr sz="1450">
              <a:latin typeface="Arial"/>
              <a:cs typeface="Arial"/>
            </a:endParaRPr>
          </a:p>
          <a:p>
            <a:pPr marL="12700" marR="121920">
              <a:lnSpc>
                <a:spcPct val="102299"/>
              </a:lnSpc>
            </a:pP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5" dirty="0" smtClean="0">
                <a:latin typeface="Arial"/>
                <a:cs typeface="Arial"/>
              </a:rPr>
              <a:t>ных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теж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90" dirty="0" smtClean="0">
                <a:latin typeface="Arial"/>
                <a:cs typeface="Arial"/>
              </a:rPr>
              <a:t>моби</a:t>
            </a:r>
            <a:r>
              <a:rPr sz="1450" spc="80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как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р</a:t>
            </a:r>
            <a:r>
              <a:rPr sz="1450" spc="114" dirty="0" smtClean="0">
                <a:latin typeface="Arial"/>
                <a:cs typeface="Arial"/>
              </a:rPr>
              <a:t>ш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80" dirty="0" smtClean="0">
                <a:latin typeface="Arial"/>
                <a:cs typeface="Arial"/>
              </a:rPr>
              <a:t>упки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зопас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80" dirty="0" smtClean="0">
                <a:latin typeface="Arial"/>
                <a:cs typeface="Arial"/>
              </a:rPr>
              <a:t>о.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19270" y="2192913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1.1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04178" y="6906393"/>
            <a:ext cx="5428615" cy="21488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180" dirty="0" smtClean="0">
                <a:solidFill>
                  <a:srgbClr val="121A22"/>
                </a:solidFill>
                <a:latin typeface="Arial"/>
                <a:cs typeface="Arial"/>
              </a:rPr>
              <a:t>З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й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2200" spc="50" dirty="0" smtClean="0">
                <a:solidFill>
                  <a:srgbClr val="121A22"/>
                </a:solidFill>
                <a:latin typeface="Arial"/>
                <a:cs typeface="Arial"/>
              </a:rPr>
              <a:t>ги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8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0"/>
              </a:spcBef>
            </a:pPr>
            <a:endParaRPr sz="90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Город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Фин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ох</a:t>
            </a:r>
            <a:r>
              <a:rPr sz="1450" spc="45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0" dirty="0" smtClean="0">
                <a:latin typeface="Arial"/>
                <a:cs typeface="Arial"/>
              </a:rPr>
              <a:t>тил </a:t>
            </a:r>
            <a:r>
              <a:rPr sz="1450" spc="85" dirty="0" smtClean="0">
                <a:latin typeface="Arial"/>
                <a:cs typeface="Arial"/>
              </a:rPr>
              <a:t>х</a:t>
            </a:r>
            <a:r>
              <a:rPr sz="1450" spc="90" dirty="0" smtClean="0">
                <a:latin typeface="Arial"/>
                <a:cs typeface="Arial"/>
              </a:rPr>
              <a:t>а</a:t>
            </a:r>
            <a:r>
              <a:rPr sz="1450" spc="195" dirty="0" smtClean="0">
                <a:latin typeface="Arial"/>
                <a:cs typeface="Arial"/>
              </a:rPr>
              <a:t>ос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35" dirty="0" smtClean="0">
                <a:latin typeface="Arial"/>
                <a:cs typeface="Arial"/>
              </a:rPr>
              <a:t>ояви</a:t>
            </a:r>
            <a:r>
              <a:rPr sz="1450" spc="30" dirty="0" smtClean="0">
                <a:latin typeface="Arial"/>
                <a:cs typeface="Arial"/>
              </a:rPr>
              <a:t>л</a:t>
            </a:r>
            <a:r>
              <a:rPr sz="1450" spc="125" dirty="0" smtClean="0">
                <a:latin typeface="Arial"/>
                <a:cs typeface="Arial"/>
              </a:rPr>
              <a:t>ось</a:t>
            </a:r>
            <a:r>
              <a:rPr sz="1450" spc="6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множ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ство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35" dirty="0" smtClean="0">
                <a:latin typeface="Arial"/>
                <a:cs typeface="Arial"/>
              </a:rPr>
              <a:t>ф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5" dirty="0" smtClean="0">
                <a:latin typeface="Arial"/>
                <a:cs typeface="Arial"/>
              </a:rPr>
              <a:t>ивых </a:t>
            </a:r>
            <a:r>
              <a:rPr sz="1450" spc="150" dirty="0" smtClean="0">
                <a:latin typeface="Arial"/>
                <a:cs typeface="Arial"/>
              </a:rPr>
              <a:t>д</a:t>
            </a:r>
            <a:r>
              <a:rPr sz="1450" spc="13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г.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 </a:t>
            </a:r>
            <a:r>
              <a:rPr sz="1450" spc="15" dirty="0" smtClean="0">
                <a:latin typeface="Arial"/>
                <a:cs typeface="Arial"/>
              </a:rPr>
              <a:t>жит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не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ум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65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отли</a:t>
            </a:r>
            <a:r>
              <a:rPr sz="1450" spc="2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стоя</a:t>
            </a:r>
            <a:r>
              <a:rPr sz="1450" spc="85" dirty="0" smtClean="0">
                <a:latin typeface="Arial"/>
                <a:cs typeface="Arial"/>
              </a:rPr>
              <a:t>щ</a:t>
            </a:r>
            <a:r>
              <a:rPr sz="1450" spc="120" dirty="0" smtClean="0">
                <a:latin typeface="Arial"/>
                <a:cs typeface="Arial"/>
              </a:rPr>
              <a:t>ие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н</a:t>
            </a:r>
            <a:r>
              <a:rPr sz="1450" spc="25" dirty="0" smtClean="0">
                <a:latin typeface="Arial"/>
                <a:cs typeface="Arial"/>
              </a:rPr>
              <a:t>ь</a:t>
            </a:r>
            <a:r>
              <a:rPr sz="1450" spc="40" dirty="0" smtClean="0">
                <a:latin typeface="Arial"/>
                <a:cs typeface="Arial"/>
              </a:rPr>
              <a:t>ги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Х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нит</a:t>
            </a:r>
            <a:r>
              <a:rPr sz="1450" spc="5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20" dirty="0" smtClean="0">
                <a:latin typeface="Arial"/>
                <a:cs typeface="Arial"/>
              </a:rPr>
              <a:t>ица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-45" dirty="0" smtClean="0">
                <a:latin typeface="Arial"/>
                <a:cs typeface="Arial"/>
              </a:rPr>
              <a:t>Пл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теж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сит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ни</a:t>
            </a:r>
            <a:r>
              <a:rPr sz="1450" spc="65" dirty="0" smtClean="0">
                <a:latin typeface="Arial"/>
                <a:cs typeface="Arial"/>
              </a:rPr>
              <a:t>к</a:t>
            </a:r>
            <a:r>
              <a:rPr sz="1450" spc="90" dirty="0" smtClean="0">
                <a:latin typeface="Arial"/>
                <a:cs typeface="Arial"/>
              </a:rPr>
              <a:t>ов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вм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 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соз</a:t>
            </a:r>
            <a:r>
              <a:rPr sz="1450" spc="150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специ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5" dirty="0" smtClean="0">
                <a:latin typeface="Arial"/>
                <a:cs typeface="Arial"/>
              </a:rPr>
              <a:t>ый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пп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80" dirty="0" smtClean="0">
                <a:latin typeface="Arial"/>
                <a:cs typeface="Arial"/>
              </a:rPr>
              <a:t>оторый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10" dirty="0" smtClean="0">
                <a:latin typeface="Arial"/>
                <a:cs typeface="Arial"/>
              </a:rPr>
              <a:t>омо</a:t>
            </a:r>
            <a:r>
              <a:rPr sz="1450" spc="12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45" dirty="0" smtClean="0">
                <a:latin typeface="Arial"/>
                <a:cs typeface="Arial"/>
              </a:rPr>
              <a:t>ж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спозна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50" dirty="0" smtClean="0">
                <a:latin typeface="Arial"/>
                <a:cs typeface="Arial"/>
              </a:rPr>
              <a:t>фа</a:t>
            </a:r>
            <a:r>
              <a:rPr sz="1450" spc="35" dirty="0" smtClean="0">
                <a:latin typeface="Arial"/>
                <a:cs typeface="Arial"/>
              </a:rPr>
              <a:t>л</a:t>
            </a:r>
            <a:r>
              <a:rPr sz="1450" spc="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70" dirty="0" smtClean="0">
                <a:latin typeface="Arial"/>
                <a:cs typeface="Arial"/>
              </a:rPr>
              <a:t>ив</a:t>
            </a:r>
            <a:r>
              <a:rPr sz="1450" spc="50" dirty="0" smtClean="0">
                <a:latin typeface="Arial"/>
                <a:cs typeface="Arial"/>
              </a:rPr>
              <a:t>к</a:t>
            </a:r>
            <a:r>
              <a:rPr sz="1450" spc="45" dirty="0" smtClean="0">
                <a:latin typeface="Arial"/>
                <a:cs typeface="Arial"/>
              </a:rPr>
              <a:t>и.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04178" y="9215854"/>
            <a:ext cx="5245100" cy="11391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 </a:t>
            </a:r>
            <a:r>
              <a:rPr sz="1450" spc="145" dirty="0" smtClean="0">
                <a:latin typeface="Arial"/>
                <a:cs typeface="Arial"/>
              </a:rPr>
              <a:t>спра</a:t>
            </a:r>
            <a:r>
              <a:rPr sz="1450" spc="135" dirty="0" smtClean="0">
                <a:latin typeface="Arial"/>
                <a:cs typeface="Arial"/>
              </a:rPr>
              <a:t>в</a:t>
            </a:r>
            <a:r>
              <a:rPr sz="1450" spc="35" dirty="0" smtClean="0">
                <a:latin typeface="Arial"/>
                <a:cs typeface="Arial"/>
              </a:rPr>
              <a:t>иться</a:t>
            </a:r>
            <a:endParaRPr sz="1450">
              <a:latin typeface="Arial"/>
              <a:cs typeface="Arial"/>
            </a:endParaRPr>
          </a:p>
          <a:p>
            <a:pPr marL="12700" marR="12700">
              <a:lnSpc>
                <a:spcPct val="102299"/>
              </a:lnSpc>
            </a:pP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ни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20" dirty="0" smtClean="0">
                <a:latin typeface="Arial"/>
                <a:cs typeface="Arial"/>
              </a:rPr>
              <a:t>м,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стника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прид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зо</a:t>
            </a:r>
            <a:r>
              <a:rPr sz="1450" spc="12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5" dirty="0" smtClean="0">
                <a:latin typeface="Arial"/>
                <a:cs typeface="Arial"/>
              </a:rPr>
              <a:t>ться,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н</a:t>
            </a:r>
            <a:r>
              <a:rPr sz="1450" spc="25" dirty="0" smtClean="0">
                <a:latin typeface="Arial"/>
                <a:cs typeface="Arial"/>
              </a:rPr>
              <a:t>ь</a:t>
            </a:r>
            <a:r>
              <a:rPr sz="1450" spc="40" dirty="0" smtClean="0">
                <a:latin typeface="Arial"/>
                <a:cs typeface="Arial"/>
              </a:rPr>
              <a:t>ги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ход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95" dirty="0" smtClean="0">
                <a:latin typeface="Arial"/>
                <a:cs typeface="Arial"/>
              </a:rPr>
              <a:t>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 </a:t>
            </a:r>
            <a:r>
              <a:rPr sz="1450" spc="175" dirty="0" smtClean="0">
                <a:latin typeface="Arial"/>
                <a:cs typeface="Arial"/>
              </a:rPr>
              <a:t>обр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щени</a:t>
            </a:r>
            <a:r>
              <a:rPr sz="1450" spc="75" dirty="0" smtClean="0">
                <a:latin typeface="Arial"/>
                <a:cs typeface="Arial"/>
              </a:rPr>
              <a:t>и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endParaRPr sz="1450">
              <a:latin typeface="Arial"/>
              <a:cs typeface="Arial"/>
            </a:endParaRPr>
          </a:p>
          <a:p>
            <a:pPr marL="12700" marR="808355">
              <a:lnSpc>
                <a:spcPct val="102299"/>
              </a:lnSpc>
            </a:pPr>
            <a:r>
              <a:rPr sz="1450" spc="35" dirty="0" smtClean="0">
                <a:latin typeface="Arial"/>
                <a:cs typeface="Arial"/>
              </a:rPr>
              <a:t>их 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45" dirty="0" smtClean="0">
                <a:latin typeface="Arial"/>
                <a:cs typeface="Arial"/>
              </a:rPr>
              <a:t>ость, </a:t>
            </a:r>
            <a:r>
              <a:rPr sz="1450" spc="25" dirty="0" smtClean="0">
                <a:latin typeface="Arial"/>
                <a:cs typeface="Arial"/>
              </a:rPr>
              <a:t>что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9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30" dirty="0" smtClean="0">
                <a:latin typeface="Arial"/>
                <a:cs typeface="Arial"/>
              </a:rPr>
              <a:t>ым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мон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70" dirty="0" smtClean="0">
                <a:latin typeface="Arial"/>
                <a:cs typeface="Arial"/>
              </a:rPr>
              <a:t>тами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ми.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19270" y="6359280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1.4</a:t>
            </a:r>
            <a:endParaRPr sz="19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44182" y="6906393"/>
            <a:ext cx="5337810" cy="34023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6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ой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9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1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endParaRPr sz="2200">
              <a:latin typeface="Arial"/>
              <a:cs typeface="Arial"/>
            </a:endParaRPr>
          </a:p>
          <a:p>
            <a:pPr marL="12700" marR="205740">
              <a:lnSpc>
                <a:spcPts val="2710"/>
              </a:lnSpc>
              <a:spcBef>
                <a:spcPts val="100"/>
              </a:spcBef>
            </a:pPr>
            <a:r>
              <a:rPr sz="1450" spc="-30" dirty="0" smtClean="0">
                <a:latin typeface="Arial"/>
                <a:cs typeface="Arial"/>
              </a:rPr>
              <a:t>Ц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: 8</a:t>
            </a:r>
            <a:r>
              <a:rPr sz="1450" spc="-65" dirty="0" smtClean="0">
                <a:latin typeface="Arial"/>
                <a:cs typeface="Arial"/>
              </a:rPr>
              <a:t>–</a:t>
            </a:r>
            <a:r>
              <a:rPr sz="1450" spc="0" dirty="0" smtClean="0">
                <a:latin typeface="Arial"/>
                <a:cs typeface="Arial"/>
              </a:rPr>
              <a:t>1</a:t>
            </a:r>
            <a:r>
              <a:rPr sz="1450" spc="5" dirty="0" smtClean="0">
                <a:latin typeface="Arial"/>
                <a:cs typeface="Arial"/>
              </a:rPr>
              <a:t>1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кл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ссы,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ст</a:t>
            </a:r>
            <a:r>
              <a:rPr sz="1450" spc="90" dirty="0" smtClean="0">
                <a:latin typeface="Arial"/>
                <a:cs typeface="Arial"/>
              </a:rPr>
              <a:t>у</a:t>
            </a:r>
            <a:r>
              <a:rPr sz="1450" spc="10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0" dirty="0" smtClean="0">
                <a:latin typeface="Arial"/>
                <a:cs typeface="Arial"/>
              </a:rPr>
              <a:t>нты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техн</a:t>
            </a:r>
            <a:r>
              <a:rPr sz="1450" spc="40" dirty="0" smtClean="0">
                <a:latin typeface="Arial"/>
                <a:cs typeface="Arial"/>
              </a:rPr>
              <a:t>и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90" dirty="0" smtClean="0">
                <a:latin typeface="Arial"/>
                <a:cs typeface="Arial"/>
              </a:rPr>
              <a:t>мов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й.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95" dirty="0" smtClean="0">
                <a:latin typeface="Arial"/>
                <a:cs typeface="Arial"/>
              </a:rPr>
              <a:t>т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-1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90" dirty="0" smtClean="0">
                <a:latin typeface="Arial"/>
                <a:cs typeface="Arial"/>
              </a:rPr>
              <a:t>Б</a:t>
            </a:r>
            <a:r>
              <a:rPr sz="1450" spc="70" dirty="0" smtClean="0">
                <a:latin typeface="Arial"/>
                <a:cs typeface="Arial"/>
              </a:rPr>
              <a:t>иб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75" dirty="0" smtClean="0">
                <a:latin typeface="Arial"/>
                <a:cs typeface="Arial"/>
              </a:rPr>
              <a:t>иоте</a:t>
            </a:r>
            <a:r>
              <a:rPr sz="1450" spc="50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е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60" dirty="0" smtClean="0">
                <a:latin typeface="Arial"/>
                <a:cs typeface="Arial"/>
              </a:rPr>
              <a:t>ыв</a:t>
            </a:r>
            <a:r>
              <a:rPr sz="1450" spc="4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вый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зал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Це</a:t>
            </a:r>
            <a:r>
              <a:rPr sz="1450" spc="50" dirty="0" smtClean="0">
                <a:latin typeface="Arial"/>
                <a:cs typeface="Arial"/>
              </a:rPr>
              <a:t>нтр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sz="1450" spc="100" dirty="0" smtClean="0">
                <a:latin typeface="Arial"/>
                <a:cs typeface="Arial"/>
              </a:rPr>
              <a:t>цифр</a:t>
            </a:r>
            <a:r>
              <a:rPr sz="1450" spc="80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вых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ва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50" dirty="0" smtClean="0">
                <a:latin typeface="Arial"/>
                <a:cs typeface="Arial"/>
              </a:rPr>
              <a:t>т.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товить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выста</a:t>
            </a:r>
            <a:r>
              <a:rPr sz="1450" spc="45" dirty="0" smtClean="0">
                <a:latin typeface="Arial"/>
                <a:cs typeface="Arial"/>
              </a:rPr>
              <a:t>в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endParaRPr sz="1450">
              <a:latin typeface="Arial"/>
              <a:cs typeface="Arial"/>
            </a:endParaRPr>
          </a:p>
          <a:p>
            <a:pPr marL="12700" marR="122555">
              <a:lnSpc>
                <a:spcPct val="102299"/>
              </a:lnSpc>
            </a:pP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зо</a:t>
            </a:r>
            <a:r>
              <a:rPr sz="1450" spc="12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5" dirty="0" smtClean="0">
                <a:latin typeface="Arial"/>
                <a:cs typeface="Arial"/>
              </a:rPr>
              <a:t>ться,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та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ц</a:t>
            </a:r>
            <a:r>
              <a:rPr sz="1450" spc="95" dirty="0" smtClean="0">
                <a:latin typeface="Arial"/>
                <a:cs typeface="Arial"/>
              </a:rPr>
              <a:t>ифров</a:t>
            </a:r>
            <a:r>
              <a:rPr sz="1450" spc="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ру</a:t>
            </a:r>
            <a:r>
              <a:rPr sz="1450" spc="140" dirty="0" smtClean="0">
                <a:latin typeface="Arial"/>
                <a:cs typeface="Arial"/>
              </a:rPr>
              <a:t>б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30" dirty="0" smtClean="0">
                <a:latin typeface="Arial"/>
                <a:cs typeface="Arial"/>
              </a:rPr>
              <a:t>ь,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ч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</a:t>
            </a:r>
            <a:r>
              <a:rPr sz="1450" spc="70" dirty="0" smtClean="0">
                <a:latin typeface="Arial"/>
                <a:cs typeface="Arial"/>
              </a:rPr>
              <a:t> 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имущества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 </a:t>
            </a:r>
            <a:r>
              <a:rPr sz="1450" spc="90" dirty="0" smtClean="0">
                <a:latin typeface="Arial"/>
                <a:cs typeface="Arial"/>
              </a:rPr>
              <a:t>м</a:t>
            </a:r>
            <a:r>
              <a:rPr sz="1450" spc="0" dirty="0" smtClean="0">
                <a:latin typeface="Arial"/>
                <a:cs typeface="Arial"/>
              </a:rPr>
              <a:t>ифы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ход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 marL="12700" marR="184150">
              <a:lnSpc>
                <a:spcPct val="102299"/>
              </a:lnSpc>
            </a:pPr>
            <a:r>
              <a:rPr sz="1450" spc="30" dirty="0" smtClean="0">
                <a:latin typeface="Arial"/>
                <a:cs typeface="Arial"/>
              </a:rPr>
              <a:t>Эт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10" dirty="0" smtClean="0">
                <a:latin typeface="Arial"/>
                <a:cs typeface="Arial"/>
              </a:rPr>
              <a:t>омо</a:t>
            </a:r>
            <a:r>
              <a:rPr sz="1450" spc="12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45" dirty="0" smtClean="0">
                <a:latin typeface="Arial"/>
                <a:cs typeface="Arial"/>
              </a:rPr>
              <a:t>ж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-20" dirty="0" smtClean="0">
                <a:latin typeface="Arial"/>
                <a:cs typeface="Arial"/>
              </a:rPr>
              <a:t>ить,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т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е </a:t>
            </a:r>
            <a:r>
              <a:rPr sz="1450" spc="45" dirty="0" smtClean="0">
                <a:latin typeface="Arial"/>
                <a:cs typeface="Arial"/>
              </a:rPr>
              <a:t>циф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65" dirty="0" smtClean="0">
                <a:latin typeface="Arial"/>
                <a:cs typeface="Arial"/>
              </a:rPr>
              <a:t>б</a:t>
            </a:r>
            <a:r>
              <a:rPr sz="1450" spc="55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изб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20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20" dirty="0" smtClean="0">
                <a:latin typeface="Arial"/>
                <a:cs typeface="Arial"/>
              </a:rPr>
              <a:t>ок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мош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05" dirty="0" smtClean="0">
                <a:latin typeface="Arial"/>
                <a:cs typeface="Arial"/>
              </a:rPr>
              <a:t>ик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в.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50"/>
              </a:lnSpc>
              <a:spcBef>
                <a:spcPts val="15"/>
              </a:spcBef>
            </a:pPr>
            <a:endParaRPr sz="950"/>
          </a:p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Запол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-40" dirty="0" smtClean="0">
                <a:latin typeface="Arial"/>
                <a:cs typeface="Arial"/>
              </a:rPr>
              <a:t>яя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инт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ктивные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эксп</a:t>
            </a:r>
            <a:r>
              <a:rPr sz="1450" spc="90" dirty="0" smtClean="0">
                <a:latin typeface="Arial"/>
                <a:cs typeface="Arial"/>
              </a:rPr>
              <a:t>ози</a:t>
            </a:r>
            <a:r>
              <a:rPr sz="1450" spc="85" dirty="0" smtClean="0">
                <a:latin typeface="Arial"/>
                <a:cs typeface="Arial"/>
              </a:rPr>
              <a:t>ц</a:t>
            </a:r>
            <a:r>
              <a:rPr sz="1450" spc="40" dirty="0" smtClean="0">
                <a:latin typeface="Arial"/>
                <a:cs typeface="Arial"/>
              </a:rPr>
              <a:t>ии,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 </a:t>
            </a:r>
            <a:r>
              <a:rPr sz="1450" spc="105" dirty="0" smtClean="0">
                <a:latin typeface="Arial"/>
                <a:cs typeface="Arial"/>
              </a:rPr>
              <a:t>зн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мятся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циф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формой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10" dirty="0" smtClean="0">
                <a:latin typeface="Arial"/>
                <a:cs typeface="Arial"/>
              </a:rPr>
              <a:t> 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0" dirty="0" smtClean="0">
                <a:latin typeface="Arial"/>
                <a:cs typeface="Arial"/>
              </a:rPr>
              <a:t>гих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форм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г.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Аге</a:t>
            </a:r>
            <a:r>
              <a:rPr sz="1450" spc="65" dirty="0" smtClean="0">
                <a:latin typeface="Arial"/>
                <a:cs typeface="Arial"/>
              </a:rPr>
              <a:t>нтом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Ск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зопас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исп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ьзо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вые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техн</a:t>
            </a:r>
            <a:r>
              <a:rPr sz="1450" spc="50" dirty="0" smtClean="0">
                <a:latin typeface="Arial"/>
                <a:cs typeface="Arial"/>
              </a:rPr>
              <a:t>о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60" dirty="0" smtClean="0">
                <a:latin typeface="Arial"/>
                <a:cs typeface="Arial"/>
              </a:rPr>
              <a:t>ии.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59316" y="6359280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1.5</a:t>
            </a:r>
            <a:endParaRPr sz="1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44182" y="2683071"/>
            <a:ext cx="5630545" cy="17392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39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ие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120" dirty="0" smtClean="0">
                <a:solidFill>
                  <a:srgbClr val="121A22"/>
                </a:solidFill>
                <a:latin typeface="Arial"/>
                <a:cs typeface="Arial"/>
              </a:rPr>
              <a:t>ты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42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6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43"/>
              </a:spcBef>
            </a:pPr>
            <a:endParaRPr sz="100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Из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Библ</a:t>
            </a:r>
            <a:r>
              <a:rPr sz="1450" spc="35" dirty="0" smtClean="0">
                <a:latin typeface="Arial"/>
                <a:cs typeface="Arial"/>
              </a:rPr>
              <a:t>и</a:t>
            </a:r>
            <a:r>
              <a:rPr sz="1450" spc="75" dirty="0" smtClean="0">
                <a:latin typeface="Arial"/>
                <a:cs typeface="Arial"/>
              </a:rPr>
              <a:t>оте</a:t>
            </a:r>
            <a:r>
              <a:rPr sz="1450" spc="50" dirty="0" smtClean="0">
                <a:latin typeface="Arial"/>
                <a:cs typeface="Arial"/>
              </a:rPr>
              <a:t>к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эвол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85" dirty="0" smtClean="0">
                <a:latin typeface="Arial"/>
                <a:cs typeface="Arial"/>
              </a:rPr>
              <a:t>ции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сов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00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ун</a:t>
            </a:r>
            <a:r>
              <a:rPr sz="1450" spc="120" dirty="0" smtClean="0">
                <a:latin typeface="Arial"/>
                <a:cs typeface="Arial"/>
              </a:rPr>
              <a:t>ик</a:t>
            </a:r>
            <a:r>
              <a:rPr sz="1450" spc="12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-25" dirty="0" smtClean="0">
                <a:latin typeface="Arial"/>
                <a:cs typeface="Arial"/>
              </a:rPr>
              <a:t>лл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90" dirty="0" smtClean="0">
                <a:latin typeface="Arial"/>
                <a:cs typeface="Arial"/>
              </a:rPr>
              <a:t>ц</a:t>
            </a:r>
            <a:r>
              <a:rPr sz="1450" spc="20" dirty="0" smtClean="0">
                <a:latin typeface="Arial"/>
                <a:cs typeface="Arial"/>
              </a:rPr>
              <a:t>ия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мон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ве</a:t>
            </a:r>
            <a:r>
              <a:rPr sz="1450" spc="114" dirty="0" smtClean="0">
                <a:latin typeface="Arial"/>
                <a:cs typeface="Arial"/>
              </a:rPr>
              <a:t>р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ее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выпол</a:t>
            </a:r>
            <a:r>
              <a:rPr sz="1450" spc="35" dirty="0" smtClean="0">
                <a:latin typeface="Arial"/>
                <a:cs typeface="Arial"/>
              </a:rPr>
              <a:t>н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вите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эпох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гов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0" dirty="0" smtClean="0">
                <a:latin typeface="Arial"/>
                <a:cs typeface="Arial"/>
              </a:rPr>
              <a:t>я</a:t>
            </a:r>
            <a:r>
              <a:rPr sz="1450" spc="5" dirty="0" smtClean="0">
                <a:latin typeface="Arial"/>
                <a:cs typeface="Arial"/>
              </a:rPr>
              <a:t>щ</a:t>
            </a:r>
            <a:r>
              <a:rPr sz="1450" spc="35" dirty="0" smtClean="0">
                <a:latin typeface="Arial"/>
                <a:cs typeface="Arial"/>
              </a:rPr>
              <a:t>их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55" dirty="0" smtClean="0">
                <a:latin typeface="Arial"/>
                <a:cs typeface="Arial"/>
              </a:rPr>
              <a:t>третов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44182" y="4623317"/>
            <a:ext cx="5480050" cy="9182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Раз</a:t>
            </a:r>
            <a:r>
              <a:rPr sz="1450" spc="20" dirty="0" smtClean="0">
                <a:latin typeface="Arial"/>
                <a:cs typeface="Arial"/>
              </a:rPr>
              <a:t>г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60" dirty="0" smtClean="0">
                <a:latin typeface="Arial"/>
                <a:cs typeface="Arial"/>
              </a:rPr>
              <a:t>ыв</a:t>
            </a:r>
            <a:r>
              <a:rPr sz="1450" spc="4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35" dirty="0" smtClean="0">
                <a:latin typeface="Arial"/>
                <a:cs typeface="Arial"/>
              </a:rPr>
              <a:t>ки,</a:t>
            </a:r>
            <a:r>
              <a:rPr sz="1450" spc="30" dirty="0" smtClean="0">
                <a:latin typeface="Arial"/>
                <a:cs typeface="Arial"/>
              </a:rPr>
              <a:t> 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 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130" dirty="0" smtClean="0">
                <a:latin typeface="Arial"/>
                <a:cs typeface="Arial"/>
              </a:rPr>
              <a:t>сста</a:t>
            </a:r>
            <a:r>
              <a:rPr sz="1450" spc="135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хро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30" dirty="0" smtClean="0">
                <a:latin typeface="Arial"/>
                <a:cs typeface="Arial"/>
              </a:rPr>
              <a:t>ию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появл</a:t>
            </a:r>
            <a:r>
              <a:rPr sz="1450" spc="50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65" dirty="0" smtClean="0">
                <a:latin typeface="Arial"/>
                <a:cs typeface="Arial"/>
              </a:rPr>
              <a:t>б</a:t>
            </a:r>
            <a:r>
              <a:rPr sz="1450" spc="55" dirty="0" smtClean="0">
                <a:latin typeface="Arial"/>
                <a:cs typeface="Arial"/>
              </a:rPr>
              <a:t>л</a:t>
            </a:r>
            <a:r>
              <a:rPr sz="1450" spc="-50" dirty="0" smtClean="0">
                <a:latin typeface="Arial"/>
                <a:cs typeface="Arial"/>
              </a:rPr>
              <a:t>я,</a:t>
            </a:r>
            <a:r>
              <a:rPr sz="1450" spc="-3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з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зы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на </a:t>
            </a:r>
            <a:r>
              <a:rPr sz="1450" spc="90" dirty="0" smtClean="0">
                <a:latin typeface="Arial"/>
                <a:cs typeface="Arial"/>
              </a:rPr>
              <a:t>м</a:t>
            </a:r>
            <a:r>
              <a:rPr sz="1450" spc="12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5" dirty="0" smtClean="0">
                <a:latin typeface="Arial"/>
                <a:cs typeface="Arial"/>
              </a:rPr>
              <a:t>тах,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в</a:t>
            </a:r>
            <a:r>
              <a:rPr sz="1450" spc="110" dirty="0" smtClean="0">
                <a:latin typeface="Arial"/>
                <a:cs typeface="Arial"/>
              </a:rPr>
              <a:t>и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них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от</a:t>
            </a:r>
            <a:r>
              <a:rPr sz="1450" spc="9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5" dirty="0" smtClean="0">
                <a:latin typeface="Arial"/>
                <a:cs typeface="Arial"/>
              </a:rPr>
              <a:t>зи</a:t>
            </a:r>
            <a:r>
              <a:rPr sz="1450" spc="30" dirty="0" smtClean="0">
                <a:latin typeface="Arial"/>
                <a:cs typeface="Arial"/>
              </a:rPr>
              <a:t>л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сь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истор</a:t>
            </a:r>
            <a:r>
              <a:rPr sz="1450" spc="20" dirty="0" smtClean="0">
                <a:latin typeface="Arial"/>
                <a:cs typeface="Arial"/>
              </a:rPr>
              <a:t>ия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стр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ны.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559316" y="2192913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1.2</a:t>
            </a:r>
            <a:endParaRPr sz="1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684228" y="2683071"/>
            <a:ext cx="5591175" cy="19234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39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ны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90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3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-8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42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10"/>
              </a:spcBef>
            </a:pPr>
            <a:endParaRPr sz="700"/>
          </a:p>
          <a:p>
            <a:pPr marL="12700" marR="12700">
              <a:lnSpc>
                <a:spcPct val="102299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-1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90" dirty="0" smtClean="0">
                <a:latin typeface="Arial"/>
                <a:cs typeface="Arial"/>
              </a:rPr>
              <a:t>Б</a:t>
            </a:r>
            <a:r>
              <a:rPr sz="1450" spc="70" dirty="0" smtClean="0">
                <a:latin typeface="Arial"/>
                <a:cs typeface="Arial"/>
              </a:rPr>
              <a:t>иб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75" dirty="0" smtClean="0">
                <a:latin typeface="Arial"/>
                <a:cs typeface="Arial"/>
              </a:rPr>
              <a:t>иоте</a:t>
            </a:r>
            <a:r>
              <a:rPr sz="1450" spc="50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е </a:t>
            </a:r>
            <a:r>
              <a:rPr sz="1450" spc="215" dirty="0" smtClean="0">
                <a:latin typeface="Arial"/>
                <a:cs typeface="Arial"/>
              </a:rPr>
              <a:t>э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85" dirty="0" smtClean="0">
                <a:latin typeface="Arial"/>
                <a:cs typeface="Arial"/>
              </a:rPr>
              <a:t>ции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сов </a:t>
            </a:r>
            <a:r>
              <a:rPr sz="1450" spc="95" dirty="0" smtClean="0">
                <a:latin typeface="Arial"/>
                <a:cs typeface="Arial"/>
              </a:rPr>
              <a:t>по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9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ны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свитки,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торых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65" dirty="0" smtClean="0">
                <a:latin typeface="Arial"/>
                <a:cs typeface="Arial"/>
              </a:rPr>
              <a:t>иса</a:t>
            </a:r>
            <a:r>
              <a:rPr sz="1450" spc="25" dirty="0" smtClean="0">
                <a:latin typeface="Arial"/>
                <a:cs typeface="Arial"/>
              </a:rPr>
              <a:t>ны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ключ</a:t>
            </a:r>
            <a:r>
              <a:rPr sz="1450" spc="70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вые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у</a:t>
            </a:r>
            <a:r>
              <a:rPr sz="1450" spc="135" dirty="0" smtClean="0">
                <a:latin typeface="Arial"/>
                <a:cs typeface="Arial"/>
              </a:rPr>
              <a:t>ро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</a:t>
            </a:r>
            <a:r>
              <a:rPr sz="1450" spc="13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форм.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Чтобы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сохра</a:t>
            </a:r>
            <a:r>
              <a:rPr sz="1450" spc="15" dirty="0" smtClean="0">
                <a:latin typeface="Arial"/>
                <a:cs typeface="Arial"/>
              </a:rPr>
              <a:t>нить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зн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б</a:t>
            </a:r>
            <a:r>
              <a:rPr sz="1450" spc="90" dirty="0" smtClean="0">
                <a:latin typeface="Arial"/>
                <a:cs typeface="Arial"/>
              </a:rPr>
              <a:t>у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40" dirty="0" smtClean="0">
                <a:latin typeface="Arial"/>
                <a:cs typeface="Arial"/>
              </a:rPr>
              <a:t>ущих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ний,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ш</a:t>
            </a:r>
            <a:r>
              <a:rPr sz="1450" spc="30" dirty="0" smtClean="0">
                <a:latin typeface="Arial"/>
                <a:cs typeface="Arial"/>
              </a:rPr>
              <a:t>к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80" dirty="0" smtClean="0">
                <a:latin typeface="Arial"/>
                <a:cs typeface="Arial"/>
              </a:rPr>
              <a:t>ики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отп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вятся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160" dirty="0" smtClean="0">
                <a:latin typeface="Arial"/>
                <a:cs typeface="Arial"/>
              </a:rPr>
              <a:t>ое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130" dirty="0" smtClean="0">
                <a:latin typeface="Arial"/>
                <a:cs typeface="Arial"/>
              </a:rPr>
              <a:t>сста</a:t>
            </a:r>
            <a:r>
              <a:rPr sz="1450" spc="135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-4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утра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стран</a:t>
            </a:r>
            <a:r>
              <a:rPr sz="1450" spc="35" dirty="0" smtClean="0">
                <a:latin typeface="Arial"/>
                <a:cs typeface="Arial"/>
              </a:rPr>
              <a:t>ицы.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684228" y="4773556"/>
            <a:ext cx="5586730" cy="1144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П</a:t>
            </a:r>
            <a:r>
              <a:rPr sz="1450" spc="35" dirty="0" smtClean="0">
                <a:latin typeface="Arial"/>
                <a:cs typeface="Arial"/>
              </a:rPr>
              <a:t>о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р</a:t>
            </a:r>
            <a:r>
              <a:rPr sz="1450" spc="60" dirty="0" smtClean="0">
                <a:latin typeface="Arial"/>
                <a:cs typeface="Arial"/>
              </a:rPr>
              <a:t>уз</a:t>
            </a:r>
            <a:r>
              <a:rPr sz="1450" spc="6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ш</a:t>
            </a:r>
            <a:r>
              <a:rPr sz="1450" spc="105" dirty="0" smtClean="0">
                <a:latin typeface="Arial"/>
                <a:cs typeface="Arial"/>
              </a:rPr>
              <a:t>ись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ист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30" dirty="0" smtClean="0">
                <a:latin typeface="Arial"/>
                <a:cs typeface="Arial"/>
              </a:rPr>
              <a:t>ию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00" dirty="0" smtClean="0">
                <a:latin typeface="Arial"/>
                <a:cs typeface="Arial"/>
              </a:rPr>
              <a:t>форм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-110" dirty="0" smtClean="0">
                <a:latin typeface="Arial"/>
                <a:cs typeface="Arial"/>
              </a:rPr>
              <a:t>Е</a:t>
            </a:r>
            <a:r>
              <a:rPr sz="1450" spc="-10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ны </a:t>
            </a:r>
            <a:r>
              <a:rPr sz="1450" spc="55" dirty="0" smtClean="0">
                <a:latin typeface="Arial"/>
                <a:cs typeface="Arial"/>
              </a:rPr>
              <a:t>Глин</a:t>
            </a:r>
            <a:r>
              <a:rPr sz="1450" spc="45" dirty="0" smtClean="0">
                <a:latin typeface="Arial"/>
                <a:cs typeface="Arial"/>
              </a:rPr>
              <a:t>с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0" dirty="0" smtClean="0">
                <a:latin typeface="Arial"/>
                <a:cs typeface="Arial"/>
              </a:rPr>
              <a:t>й,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50" dirty="0" smtClean="0">
                <a:latin typeface="Arial"/>
                <a:cs typeface="Arial"/>
              </a:rPr>
              <a:t>П</a:t>
            </a:r>
            <a:r>
              <a:rPr sz="1450" spc="30" dirty="0" smtClean="0">
                <a:latin typeface="Arial"/>
                <a:cs typeface="Arial"/>
              </a:rPr>
              <a:t>е</a:t>
            </a:r>
            <a:r>
              <a:rPr sz="1450" spc="105" dirty="0" smtClean="0">
                <a:latin typeface="Arial"/>
                <a:cs typeface="Arial"/>
              </a:rPr>
              <a:t>тра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65" dirty="0" smtClean="0">
                <a:latin typeface="Arial"/>
                <a:cs typeface="Arial"/>
              </a:rPr>
              <a:t>I,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Канкр</a:t>
            </a:r>
            <a:r>
              <a:rPr sz="1450" spc="125" dirty="0" smtClean="0">
                <a:latin typeface="Arial"/>
                <a:cs typeface="Arial"/>
              </a:rPr>
              <a:t>ина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-55" dirty="0" smtClean="0">
                <a:latin typeface="Arial"/>
                <a:cs typeface="Arial"/>
              </a:rPr>
              <a:t>Витт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ни</a:t>
            </a:r>
            <a:r>
              <a:rPr sz="1450" spc="65" dirty="0" smtClean="0">
                <a:latin typeface="Arial"/>
                <a:cs typeface="Arial"/>
              </a:rPr>
              <a:t>к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 </a:t>
            </a:r>
            <a:r>
              <a:rPr sz="1450" spc="70" dirty="0" smtClean="0">
                <a:latin typeface="Arial"/>
                <a:cs typeface="Arial"/>
              </a:rPr>
              <a:t>це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ставил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формато</a:t>
            </a:r>
            <a:r>
              <a:rPr sz="1450" spc="95" dirty="0" smtClean="0">
                <a:latin typeface="Arial"/>
                <a:cs typeface="Arial"/>
              </a:rPr>
              <a:t>р</a:t>
            </a:r>
            <a:r>
              <a:rPr sz="1450" spc="-55" dirty="0" smtClean="0">
                <a:latin typeface="Arial"/>
                <a:cs typeface="Arial"/>
              </a:rPr>
              <a:t>ы,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му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05" dirty="0" smtClean="0">
                <a:latin typeface="Arial"/>
                <a:cs typeface="Arial"/>
              </a:rPr>
              <a:t>ри</a:t>
            </a:r>
            <a:r>
              <a:rPr sz="1450" spc="90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йствия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зу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ьтаты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40" dirty="0" smtClean="0">
                <a:latin typeface="Arial"/>
                <a:cs typeface="Arial"/>
              </a:rPr>
              <a:t>выв</a:t>
            </a:r>
            <a:r>
              <a:rPr sz="1450" spc="3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30" dirty="0" smtClean="0">
                <a:latin typeface="Arial"/>
                <a:cs typeface="Arial"/>
              </a:rPr>
              <a:t>зны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5" dirty="0" smtClean="0">
                <a:latin typeface="Arial"/>
                <a:cs typeface="Arial"/>
              </a:rPr>
              <a:t>ня.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999362" y="2192913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1.3</a:t>
            </a:r>
            <a:endParaRPr sz="19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486908" y="6533015"/>
            <a:ext cx="6010374" cy="4071827"/>
          </a:xfrm>
          <a:custGeom>
            <a:avLst/>
            <a:gdLst/>
            <a:ahLst/>
            <a:cxnLst/>
            <a:rect l="l" t="t" r="r" b="b"/>
            <a:pathLst>
              <a:path w="6010374" h="4071827">
                <a:moveTo>
                  <a:pt x="5607295" y="0"/>
                </a:moveTo>
                <a:lnTo>
                  <a:pt x="403078" y="0"/>
                </a:lnTo>
                <a:lnTo>
                  <a:pt x="370024" y="1336"/>
                </a:lnTo>
                <a:lnTo>
                  <a:pt x="306224" y="11716"/>
                </a:lnTo>
                <a:lnTo>
                  <a:pt x="246195" y="31680"/>
                </a:lnTo>
                <a:lnTo>
                  <a:pt x="190767" y="60397"/>
                </a:lnTo>
                <a:lnTo>
                  <a:pt x="140772" y="97038"/>
                </a:lnTo>
                <a:lnTo>
                  <a:pt x="97038" y="140772"/>
                </a:lnTo>
                <a:lnTo>
                  <a:pt x="60397" y="190767"/>
                </a:lnTo>
                <a:lnTo>
                  <a:pt x="31680" y="246195"/>
                </a:lnTo>
                <a:lnTo>
                  <a:pt x="11716" y="306224"/>
                </a:lnTo>
                <a:lnTo>
                  <a:pt x="1336" y="370024"/>
                </a:lnTo>
                <a:lnTo>
                  <a:pt x="0" y="403078"/>
                </a:lnTo>
                <a:lnTo>
                  <a:pt x="0" y="3668749"/>
                </a:lnTo>
                <a:lnTo>
                  <a:pt x="5276" y="3734128"/>
                </a:lnTo>
                <a:lnTo>
                  <a:pt x="20552" y="3796149"/>
                </a:lnTo>
                <a:lnTo>
                  <a:pt x="44996" y="3853982"/>
                </a:lnTo>
                <a:lnTo>
                  <a:pt x="77779" y="3906797"/>
                </a:lnTo>
                <a:lnTo>
                  <a:pt x="118070" y="3953764"/>
                </a:lnTo>
                <a:lnTo>
                  <a:pt x="165039" y="3994054"/>
                </a:lnTo>
                <a:lnTo>
                  <a:pt x="217854" y="4026834"/>
                </a:lnTo>
                <a:lnTo>
                  <a:pt x="275686" y="4051277"/>
                </a:lnTo>
                <a:lnTo>
                  <a:pt x="337704" y="4066551"/>
                </a:lnTo>
                <a:lnTo>
                  <a:pt x="403078" y="4071827"/>
                </a:lnTo>
                <a:lnTo>
                  <a:pt x="5607295" y="4071827"/>
                </a:lnTo>
                <a:lnTo>
                  <a:pt x="5672669" y="4066551"/>
                </a:lnTo>
                <a:lnTo>
                  <a:pt x="5734687" y="4051277"/>
                </a:lnTo>
                <a:lnTo>
                  <a:pt x="5792519" y="4026834"/>
                </a:lnTo>
                <a:lnTo>
                  <a:pt x="5845335" y="3994054"/>
                </a:lnTo>
                <a:lnTo>
                  <a:pt x="5892303" y="3953764"/>
                </a:lnTo>
                <a:lnTo>
                  <a:pt x="5932594" y="3906797"/>
                </a:lnTo>
                <a:lnTo>
                  <a:pt x="5965377" y="3853982"/>
                </a:lnTo>
                <a:lnTo>
                  <a:pt x="5989822" y="3796149"/>
                </a:lnTo>
                <a:lnTo>
                  <a:pt x="6005098" y="3734128"/>
                </a:lnTo>
                <a:lnTo>
                  <a:pt x="6010374" y="3668749"/>
                </a:lnTo>
                <a:lnTo>
                  <a:pt x="6010374" y="403078"/>
                </a:lnTo>
                <a:lnTo>
                  <a:pt x="6005098" y="337704"/>
                </a:lnTo>
                <a:lnTo>
                  <a:pt x="5989822" y="275686"/>
                </a:lnTo>
                <a:lnTo>
                  <a:pt x="5965377" y="217854"/>
                </a:lnTo>
                <a:lnTo>
                  <a:pt x="5932594" y="165039"/>
                </a:lnTo>
                <a:lnTo>
                  <a:pt x="5892303" y="118070"/>
                </a:lnTo>
                <a:lnTo>
                  <a:pt x="5845335" y="77779"/>
                </a:lnTo>
                <a:lnTo>
                  <a:pt x="5792519" y="44996"/>
                </a:lnTo>
                <a:lnTo>
                  <a:pt x="5734687" y="20552"/>
                </a:lnTo>
                <a:lnTo>
                  <a:pt x="5672669" y="5276"/>
                </a:lnTo>
                <a:lnTo>
                  <a:pt x="5607295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486908" y="6533015"/>
            <a:ext cx="6010374" cy="4071827"/>
          </a:xfrm>
          <a:custGeom>
            <a:avLst/>
            <a:gdLst/>
            <a:ahLst/>
            <a:cxnLst/>
            <a:rect l="l" t="t" r="r" b="b"/>
            <a:pathLst>
              <a:path w="6010374" h="4071827">
                <a:moveTo>
                  <a:pt x="0" y="403078"/>
                </a:moveTo>
                <a:lnTo>
                  <a:pt x="5276" y="337704"/>
                </a:lnTo>
                <a:lnTo>
                  <a:pt x="20552" y="275686"/>
                </a:lnTo>
                <a:lnTo>
                  <a:pt x="44996" y="217854"/>
                </a:lnTo>
                <a:lnTo>
                  <a:pt x="77779" y="165039"/>
                </a:lnTo>
                <a:lnTo>
                  <a:pt x="118070" y="118070"/>
                </a:lnTo>
                <a:lnTo>
                  <a:pt x="165039" y="77779"/>
                </a:lnTo>
                <a:lnTo>
                  <a:pt x="217854" y="44996"/>
                </a:lnTo>
                <a:lnTo>
                  <a:pt x="275686" y="20552"/>
                </a:lnTo>
                <a:lnTo>
                  <a:pt x="337704" y="5276"/>
                </a:lnTo>
                <a:lnTo>
                  <a:pt x="403078" y="0"/>
                </a:lnTo>
                <a:lnTo>
                  <a:pt x="5607295" y="0"/>
                </a:lnTo>
                <a:lnTo>
                  <a:pt x="5672669" y="5276"/>
                </a:lnTo>
                <a:lnTo>
                  <a:pt x="5734687" y="20552"/>
                </a:lnTo>
                <a:lnTo>
                  <a:pt x="5792519" y="44996"/>
                </a:lnTo>
                <a:lnTo>
                  <a:pt x="5845335" y="77779"/>
                </a:lnTo>
                <a:lnTo>
                  <a:pt x="5892303" y="118070"/>
                </a:lnTo>
                <a:lnTo>
                  <a:pt x="5932594" y="165039"/>
                </a:lnTo>
                <a:lnTo>
                  <a:pt x="5965377" y="217854"/>
                </a:lnTo>
                <a:lnTo>
                  <a:pt x="5989822" y="275686"/>
                </a:lnTo>
                <a:lnTo>
                  <a:pt x="6005098" y="337704"/>
                </a:lnTo>
                <a:lnTo>
                  <a:pt x="6010374" y="403078"/>
                </a:lnTo>
                <a:lnTo>
                  <a:pt x="6010374" y="3668749"/>
                </a:lnTo>
                <a:lnTo>
                  <a:pt x="6005098" y="3734128"/>
                </a:lnTo>
                <a:lnTo>
                  <a:pt x="5989822" y="3796149"/>
                </a:lnTo>
                <a:lnTo>
                  <a:pt x="5965377" y="3853982"/>
                </a:lnTo>
                <a:lnTo>
                  <a:pt x="5932594" y="3906797"/>
                </a:lnTo>
                <a:lnTo>
                  <a:pt x="5892303" y="3953764"/>
                </a:lnTo>
                <a:lnTo>
                  <a:pt x="5845335" y="3994054"/>
                </a:lnTo>
                <a:lnTo>
                  <a:pt x="5792519" y="4026834"/>
                </a:lnTo>
                <a:lnTo>
                  <a:pt x="5734687" y="4051277"/>
                </a:lnTo>
                <a:lnTo>
                  <a:pt x="5672669" y="4066551"/>
                </a:lnTo>
                <a:lnTo>
                  <a:pt x="5607295" y="4071827"/>
                </a:lnTo>
                <a:lnTo>
                  <a:pt x="403078" y="4071827"/>
                </a:lnTo>
                <a:lnTo>
                  <a:pt x="337704" y="4066551"/>
                </a:lnTo>
                <a:lnTo>
                  <a:pt x="275686" y="4051277"/>
                </a:lnTo>
                <a:lnTo>
                  <a:pt x="217854" y="4026834"/>
                </a:lnTo>
                <a:lnTo>
                  <a:pt x="165039" y="3994054"/>
                </a:lnTo>
                <a:lnTo>
                  <a:pt x="118070" y="3953764"/>
                </a:lnTo>
                <a:lnTo>
                  <a:pt x="77779" y="3906797"/>
                </a:lnTo>
                <a:lnTo>
                  <a:pt x="44996" y="3853982"/>
                </a:lnTo>
                <a:lnTo>
                  <a:pt x="20552" y="3796149"/>
                </a:lnTo>
                <a:lnTo>
                  <a:pt x="5276" y="3734128"/>
                </a:lnTo>
                <a:lnTo>
                  <a:pt x="0" y="3668749"/>
                </a:lnTo>
                <a:lnTo>
                  <a:pt x="0" y="40307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806020" y="6260388"/>
            <a:ext cx="1449826" cy="5339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806020" y="6260388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3684228" y="6968370"/>
            <a:ext cx="5607685" cy="3402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82245">
              <a:lnSpc>
                <a:spcPts val="2140"/>
              </a:lnSpc>
            </a:pP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50" dirty="0" smtClean="0">
                <a:solidFill>
                  <a:srgbClr val="121A22"/>
                </a:solidFill>
                <a:latin typeface="Arial"/>
                <a:cs typeface="Arial"/>
              </a:rPr>
              <a:t>сл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65" dirty="0" smtClean="0">
                <a:solidFill>
                  <a:srgbClr val="121A22"/>
                </a:solidFill>
                <a:latin typeface="Arial"/>
                <a:cs typeface="Arial"/>
              </a:rPr>
              <a:t>ду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яц</a:t>
            </a:r>
            <a:r>
              <a:rPr sz="2200" spc="5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ю: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19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9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-3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-16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10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ны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то 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на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05" dirty="0" smtClean="0">
                <a:solidFill>
                  <a:srgbClr val="121A22"/>
                </a:solidFill>
                <a:latin typeface="Arial"/>
                <a:cs typeface="Arial"/>
              </a:rPr>
              <a:t>э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то 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2200" spc="7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16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5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100"/>
              </a:lnSpc>
              <a:spcBef>
                <a:spcPts val="18"/>
              </a:spcBef>
            </a:pPr>
            <a:endParaRPr sz="1100"/>
          </a:p>
          <a:p>
            <a:pPr marL="12700" marR="260350">
              <a:lnSpc>
                <a:spcPct val="102400"/>
              </a:lnSpc>
            </a:pP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18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т: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ите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13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18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7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од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а 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ин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нс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встр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во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ны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стущим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ми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 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уха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о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над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ви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щемся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со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вом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изис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7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нит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ица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-45" dirty="0" smtClean="0">
                <a:solidFill>
                  <a:srgbClr val="121A22"/>
                </a:solidFill>
                <a:latin typeface="Arial"/>
                <a:cs typeface="Arial"/>
              </a:rPr>
              <a:t>Пл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теж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й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8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7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сит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омощи, 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тобы 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зо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ться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в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ис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ин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ой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ри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роде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инфля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спокоить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8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7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1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н.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24"/>
              </a:spcBef>
            </a:pPr>
            <a:endParaRPr sz="900"/>
          </a:p>
          <a:p>
            <a:pPr marL="12700" marR="12700">
              <a:lnSpc>
                <a:spcPct val="102299"/>
              </a:lnSpc>
            </a:pP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6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20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зов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ьная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нн</a:t>
            </a:r>
            <a:r>
              <a:rPr sz="1450" spc="16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С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омощью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во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ш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ой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Книги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стники 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узн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7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1450" spc="-75" dirty="0" smtClean="0">
                <a:solidFill>
                  <a:srgbClr val="121A22"/>
                </a:solidFill>
                <a:latin typeface="Arial"/>
                <a:cs typeface="Arial"/>
              </a:rPr>
              <a:t>т,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ч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то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е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инф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яция,</a:t>
            </a:r>
            <a:r>
              <a:rPr sz="145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й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200" dirty="0" smtClean="0">
                <a:solidFill>
                  <a:srgbClr val="121A22"/>
                </a:solidFill>
                <a:latin typeface="Arial"/>
                <a:cs typeface="Arial"/>
              </a:rPr>
              <a:t>а 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быва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50" dirty="0" smtClean="0">
                <a:solidFill>
                  <a:srgbClr val="121A22"/>
                </a:solidFill>
                <a:latin typeface="Arial"/>
                <a:cs typeface="Arial"/>
              </a:rPr>
              <a:t>т.</a:t>
            </a:r>
            <a:endParaRPr sz="1450">
              <a:latin typeface="Arial"/>
              <a:cs typeface="Arial"/>
            </a:endParaRPr>
          </a:p>
          <a:p>
            <a:pPr marL="12700" marR="941705" algn="just">
              <a:lnSpc>
                <a:spcPct val="102299"/>
              </a:lnSpc>
            </a:pPr>
            <a:r>
              <a:rPr sz="1450" spc="80" dirty="0" smtClean="0">
                <a:solidFill>
                  <a:srgbClr val="121A22"/>
                </a:solidFill>
                <a:latin typeface="Arial"/>
                <a:cs typeface="Arial"/>
              </a:rPr>
              <a:t>Раз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ер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тся</a:t>
            </a:r>
            <a:r>
              <a:rPr sz="1450" spc="-60" dirty="0" smtClean="0">
                <a:solidFill>
                  <a:srgbClr val="121A22"/>
                </a:solidFill>
                <a:latin typeface="Arial"/>
                <a:cs typeface="Arial"/>
              </a:rPr>
              <a:t>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0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й 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нь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25" dirty="0" smtClean="0">
                <a:solidFill>
                  <a:srgbClr val="121A22"/>
                </a:solidFill>
                <a:latin typeface="Arial"/>
                <a:cs typeface="Arial"/>
              </a:rPr>
              <a:t>инфля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оп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тим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4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эконо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мики и 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к 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Ба</a:t>
            </a:r>
            <a:r>
              <a:rPr sz="1450" spc="5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России</a:t>
            </a:r>
            <a:r>
              <a:rPr sz="145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1450" spc="150" dirty="0" smtClean="0">
                <a:solidFill>
                  <a:srgbClr val="121A22"/>
                </a:solidFill>
                <a:latin typeface="Arial"/>
                <a:cs typeface="Arial"/>
              </a:rPr>
              <a:t>од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2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ив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10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со</a:t>
            </a:r>
            <a:r>
              <a:rPr sz="1450" spc="125" dirty="0" smtClean="0">
                <a:solidFill>
                  <a:srgbClr val="121A22"/>
                </a:solidFill>
                <a:latin typeface="Arial"/>
                <a:cs typeface="Arial"/>
              </a:rPr>
              <a:t>вую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стабил</a:t>
            </a:r>
            <a:r>
              <a:rPr sz="1450" spc="3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1450" spc="60" dirty="0" smtClean="0">
                <a:solidFill>
                  <a:srgbClr val="121A22"/>
                </a:solidFill>
                <a:latin typeface="Arial"/>
                <a:cs typeface="Arial"/>
              </a:rPr>
              <a:t>ость.</a:t>
            </a:r>
            <a:endParaRPr sz="145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fld>
            <a:endParaRPr sz="19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999362" y="6359280"/>
            <a:ext cx="105791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1</a:t>
            </a:r>
            <a:r>
              <a:rPr sz="1950" b="1" spc="15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6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69448"/>
            <a:ext cx="20104099" cy="4737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94255" y="2608179"/>
            <a:ext cx="9516845" cy="8698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86440" y="3223164"/>
            <a:ext cx="7649910" cy="7409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86440" y="3223164"/>
            <a:ext cx="7649910" cy="7409947"/>
          </a:xfrm>
          <a:custGeom>
            <a:avLst/>
            <a:gdLst/>
            <a:ahLst/>
            <a:cxnLst/>
            <a:rect l="l" t="t" r="r" b="b"/>
            <a:pathLst>
              <a:path w="7649910" h="7409947">
                <a:moveTo>
                  <a:pt x="0" y="282469"/>
                </a:moveTo>
                <a:lnTo>
                  <a:pt x="3697" y="236652"/>
                </a:lnTo>
                <a:lnTo>
                  <a:pt x="14401" y="193189"/>
                </a:lnTo>
                <a:lnTo>
                  <a:pt x="31529" y="152661"/>
                </a:lnTo>
                <a:lnTo>
                  <a:pt x="54502" y="115649"/>
                </a:lnTo>
                <a:lnTo>
                  <a:pt x="82735" y="82735"/>
                </a:lnTo>
                <a:lnTo>
                  <a:pt x="115649" y="54502"/>
                </a:lnTo>
                <a:lnTo>
                  <a:pt x="152661" y="31529"/>
                </a:lnTo>
                <a:lnTo>
                  <a:pt x="193189" y="14401"/>
                </a:lnTo>
                <a:lnTo>
                  <a:pt x="236652" y="3697"/>
                </a:lnTo>
                <a:lnTo>
                  <a:pt x="282469" y="0"/>
                </a:lnTo>
                <a:lnTo>
                  <a:pt x="7367441" y="0"/>
                </a:lnTo>
                <a:lnTo>
                  <a:pt x="7413257" y="3697"/>
                </a:lnTo>
                <a:lnTo>
                  <a:pt x="7456720" y="14401"/>
                </a:lnTo>
                <a:lnTo>
                  <a:pt x="7497248" y="31529"/>
                </a:lnTo>
                <a:lnTo>
                  <a:pt x="7534260" y="54502"/>
                </a:lnTo>
                <a:lnTo>
                  <a:pt x="7567174" y="82735"/>
                </a:lnTo>
                <a:lnTo>
                  <a:pt x="7595408" y="115649"/>
                </a:lnTo>
                <a:lnTo>
                  <a:pt x="7618380" y="152661"/>
                </a:lnTo>
                <a:lnTo>
                  <a:pt x="7635509" y="193189"/>
                </a:lnTo>
                <a:lnTo>
                  <a:pt x="7646212" y="236652"/>
                </a:lnTo>
                <a:lnTo>
                  <a:pt x="7649910" y="282469"/>
                </a:lnTo>
                <a:lnTo>
                  <a:pt x="7649910" y="7127478"/>
                </a:lnTo>
                <a:lnTo>
                  <a:pt x="7646212" y="7173294"/>
                </a:lnTo>
                <a:lnTo>
                  <a:pt x="7635509" y="7216757"/>
                </a:lnTo>
                <a:lnTo>
                  <a:pt x="7618380" y="7257286"/>
                </a:lnTo>
                <a:lnTo>
                  <a:pt x="7595408" y="7294298"/>
                </a:lnTo>
                <a:lnTo>
                  <a:pt x="7567174" y="7327211"/>
                </a:lnTo>
                <a:lnTo>
                  <a:pt x="7534260" y="7355445"/>
                </a:lnTo>
                <a:lnTo>
                  <a:pt x="7497248" y="7378417"/>
                </a:lnTo>
                <a:lnTo>
                  <a:pt x="7456720" y="7395546"/>
                </a:lnTo>
                <a:lnTo>
                  <a:pt x="7413257" y="7406250"/>
                </a:lnTo>
                <a:lnTo>
                  <a:pt x="7367441" y="7409947"/>
                </a:lnTo>
                <a:lnTo>
                  <a:pt x="282469" y="7409947"/>
                </a:lnTo>
                <a:lnTo>
                  <a:pt x="236652" y="7406250"/>
                </a:lnTo>
                <a:lnTo>
                  <a:pt x="193189" y="7395546"/>
                </a:lnTo>
                <a:lnTo>
                  <a:pt x="152661" y="7378417"/>
                </a:lnTo>
                <a:lnTo>
                  <a:pt x="115649" y="7355445"/>
                </a:lnTo>
                <a:lnTo>
                  <a:pt x="82735" y="7327211"/>
                </a:lnTo>
                <a:lnTo>
                  <a:pt x="54502" y="7294298"/>
                </a:lnTo>
                <a:lnTo>
                  <a:pt x="31529" y="7257286"/>
                </a:lnTo>
                <a:lnTo>
                  <a:pt x="14401" y="7216757"/>
                </a:lnTo>
                <a:lnTo>
                  <a:pt x="3697" y="7173294"/>
                </a:lnTo>
                <a:lnTo>
                  <a:pt x="0" y="7127478"/>
                </a:lnTo>
                <a:lnTo>
                  <a:pt x="0" y="282469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49377" y="3257713"/>
            <a:ext cx="7707702" cy="7286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236" y="5654199"/>
            <a:ext cx="6120933" cy="4978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5236" y="5654199"/>
            <a:ext cx="6120933" cy="4978911"/>
          </a:xfrm>
          <a:custGeom>
            <a:avLst/>
            <a:gdLst/>
            <a:ahLst/>
            <a:cxnLst/>
            <a:rect l="l" t="t" r="r" b="b"/>
            <a:pathLst>
              <a:path w="6120933" h="4978911">
                <a:moveTo>
                  <a:pt x="0" y="289169"/>
                </a:moveTo>
                <a:lnTo>
                  <a:pt x="3784" y="242275"/>
                </a:lnTo>
                <a:lnTo>
                  <a:pt x="14742" y="197786"/>
                </a:lnTo>
                <a:lnTo>
                  <a:pt x="32277" y="156298"/>
                </a:lnTo>
                <a:lnTo>
                  <a:pt x="55793" y="118408"/>
                </a:lnTo>
                <a:lnTo>
                  <a:pt x="84697" y="84711"/>
                </a:lnTo>
                <a:lnTo>
                  <a:pt x="118392" y="55805"/>
                </a:lnTo>
                <a:lnTo>
                  <a:pt x="156283" y="32284"/>
                </a:lnTo>
                <a:lnTo>
                  <a:pt x="197775" y="14746"/>
                </a:lnTo>
                <a:lnTo>
                  <a:pt x="242272" y="3785"/>
                </a:lnTo>
                <a:lnTo>
                  <a:pt x="289180" y="0"/>
                </a:lnTo>
                <a:lnTo>
                  <a:pt x="5831763" y="0"/>
                </a:lnTo>
                <a:lnTo>
                  <a:pt x="5878657" y="3785"/>
                </a:lnTo>
                <a:lnTo>
                  <a:pt x="5923147" y="14746"/>
                </a:lnTo>
                <a:lnTo>
                  <a:pt x="5964634" y="32284"/>
                </a:lnTo>
                <a:lnTo>
                  <a:pt x="6002524" y="55805"/>
                </a:lnTo>
                <a:lnTo>
                  <a:pt x="6036221" y="84711"/>
                </a:lnTo>
                <a:lnTo>
                  <a:pt x="6065127" y="118408"/>
                </a:lnTo>
                <a:lnTo>
                  <a:pt x="6088648" y="156298"/>
                </a:lnTo>
                <a:lnTo>
                  <a:pt x="6106187" y="197786"/>
                </a:lnTo>
                <a:lnTo>
                  <a:pt x="6117147" y="242275"/>
                </a:lnTo>
                <a:lnTo>
                  <a:pt x="6120933" y="289169"/>
                </a:lnTo>
                <a:lnTo>
                  <a:pt x="6120933" y="4689731"/>
                </a:lnTo>
                <a:lnTo>
                  <a:pt x="6117147" y="4736639"/>
                </a:lnTo>
                <a:lnTo>
                  <a:pt x="6106187" y="4781136"/>
                </a:lnTo>
                <a:lnTo>
                  <a:pt x="6088648" y="4822628"/>
                </a:lnTo>
                <a:lnTo>
                  <a:pt x="6065127" y="4860519"/>
                </a:lnTo>
                <a:lnTo>
                  <a:pt x="6036221" y="4894214"/>
                </a:lnTo>
                <a:lnTo>
                  <a:pt x="6002524" y="4923117"/>
                </a:lnTo>
                <a:lnTo>
                  <a:pt x="5964634" y="4946634"/>
                </a:lnTo>
                <a:lnTo>
                  <a:pt x="5923147" y="4964169"/>
                </a:lnTo>
                <a:lnTo>
                  <a:pt x="5878657" y="4975127"/>
                </a:lnTo>
                <a:lnTo>
                  <a:pt x="5831763" y="4978911"/>
                </a:lnTo>
                <a:lnTo>
                  <a:pt x="289180" y="4978911"/>
                </a:lnTo>
                <a:lnTo>
                  <a:pt x="242272" y="4975127"/>
                </a:lnTo>
                <a:lnTo>
                  <a:pt x="197775" y="4964169"/>
                </a:lnTo>
                <a:lnTo>
                  <a:pt x="156283" y="4946634"/>
                </a:lnTo>
                <a:lnTo>
                  <a:pt x="118392" y="4923117"/>
                </a:lnTo>
                <a:lnTo>
                  <a:pt x="84697" y="4894214"/>
                </a:lnTo>
                <a:lnTo>
                  <a:pt x="55793" y="4860519"/>
                </a:lnTo>
                <a:lnTo>
                  <a:pt x="32277" y="4822628"/>
                </a:lnTo>
                <a:lnTo>
                  <a:pt x="14742" y="4781136"/>
                </a:lnTo>
                <a:lnTo>
                  <a:pt x="3784" y="4736639"/>
                </a:lnTo>
                <a:lnTo>
                  <a:pt x="0" y="4689731"/>
                </a:lnTo>
                <a:lnTo>
                  <a:pt x="0" y="289169"/>
                </a:lnTo>
                <a:close/>
              </a:path>
            </a:pathLst>
          </a:custGeom>
          <a:ln w="31408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225" y="5706338"/>
            <a:ext cx="6167418" cy="4838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4619" y="1073293"/>
            <a:ext cx="17364710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КАК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УП</a:t>
            </a:r>
            <a:r>
              <a:rPr sz="5250" spc="-34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5250" spc="-5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ЛЯТЬ</a:t>
            </a:r>
            <a:r>
              <a:rPr sz="52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ЛИЧНЫМИ</a:t>
            </a:r>
            <a:r>
              <a:rPr sz="52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5250" spc="-114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АМИ</a:t>
            </a:r>
            <a:endParaRPr sz="5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3184" y="6056186"/>
            <a:ext cx="4226560" cy="635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стн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ло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ци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b="1" spc="80" dirty="0" smtClean="0">
                <a:solidFill>
                  <a:srgbClr val="FFFFFF"/>
                </a:solidFill>
                <a:latin typeface="Arial"/>
                <a:cs typeface="Arial"/>
              </a:rPr>
              <a:t>«М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стерс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ая </a:t>
            </a:r>
            <a:r>
              <a:rPr sz="1950" b="1" spc="-40" dirty="0" smtClean="0">
                <a:solidFill>
                  <a:srgbClr val="FFFFFF"/>
                </a:solidFill>
                <a:latin typeface="Arial"/>
                <a:cs typeface="Arial"/>
              </a:rPr>
              <a:t>личн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ого</a:t>
            </a:r>
            <a:r>
              <a:rPr sz="195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0" dirty="0" smtClean="0">
                <a:solidFill>
                  <a:srgbClr val="FFFFFF"/>
                </a:solidFill>
                <a:latin typeface="Arial"/>
                <a:cs typeface="Arial"/>
              </a:rPr>
              <a:t>бюджет</a:t>
            </a:r>
            <a:r>
              <a:rPr sz="1950" b="1" spc="7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-210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sz="1950" b="1" spc="-10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1037" y="7078481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111710" y="0"/>
                </a:moveTo>
                <a:lnTo>
                  <a:pt x="0" y="111710"/>
                </a:lnTo>
                <a:lnTo>
                  <a:pt x="111605" y="223316"/>
                </a:lnTo>
                <a:lnTo>
                  <a:pt x="223316" y="111605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1037" y="7078481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0" y="111710"/>
                </a:moveTo>
                <a:lnTo>
                  <a:pt x="111710" y="0"/>
                </a:lnTo>
                <a:lnTo>
                  <a:pt x="223316" y="111605"/>
                </a:lnTo>
                <a:lnTo>
                  <a:pt x="111605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5737" y="7022573"/>
            <a:ext cx="335047" cy="335131"/>
          </a:xfrm>
          <a:custGeom>
            <a:avLst/>
            <a:gdLst/>
            <a:ahLst/>
            <a:cxnLst/>
            <a:rect l="l" t="t" r="r" b="b"/>
            <a:pathLst>
              <a:path w="335047" h="335131">
                <a:moveTo>
                  <a:pt x="0" y="167617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131"/>
                </a:lnTo>
                <a:lnTo>
                  <a:pt x="0" y="167617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95128" y="6914796"/>
            <a:ext cx="4236085" cy="635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Уча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тся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плани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овать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бюджет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контр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оли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овать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св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80" dirty="0" smtClean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sz="1950" spc="24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ходы.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71037" y="8115596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111710" y="0"/>
                </a:moveTo>
                <a:lnTo>
                  <a:pt x="0" y="111710"/>
                </a:lnTo>
                <a:lnTo>
                  <a:pt x="111605" y="223420"/>
                </a:lnTo>
                <a:lnTo>
                  <a:pt x="223316" y="111710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1037" y="8115596"/>
            <a:ext cx="223316" cy="223420"/>
          </a:xfrm>
          <a:custGeom>
            <a:avLst/>
            <a:gdLst/>
            <a:ahLst/>
            <a:cxnLst/>
            <a:rect l="l" t="t" r="r" b="b"/>
            <a:pathLst>
              <a:path w="223316" h="223420">
                <a:moveTo>
                  <a:pt x="0" y="111710"/>
                </a:moveTo>
                <a:lnTo>
                  <a:pt x="111710" y="0"/>
                </a:lnTo>
                <a:lnTo>
                  <a:pt x="223316" y="111710"/>
                </a:lnTo>
                <a:lnTo>
                  <a:pt x="111605" y="223420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5737" y="8059794"/>
            <a:ext cx="335047" cy="335026"/>
          </a:xfrm>
          <a:custGeom>
            <a:avLst/>
            <a:gdLst/>
            <a:ahLst/>
            <a:cxnLst/>
            <a:rect l="l" t="t" r="r" b="b"/>
            <a:pathLst>
              <a:path w="335047" h="335026">
                <a:moveTo>
                  <a:pt x="0" y="167513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026"/>
                </a:lnTo>
                <a:lnTo>
                  <a:pt x="0" y="167513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95128" y="7925288"/>
            <a:ext cx="4439920" cy="986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ют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фина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совые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ен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75" dirty="0" smtClean="0">
                <a:solidFill>
                  <a:srgbClr val="FFFFFF"/>
                </a:solidFill>
                <a:latin typeface="Arial"/>
                <a:cs typeface="Arial"/>
              </a:rPr>
              <a:t>я,</a:t>
            </a:r>
            <a:r>
              <a:rPr sz="1950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оп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раясь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цели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реал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ьные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возмож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ост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71037" y="9444604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111710" y="0"/>
                </a:moveTo>
                <a:lnTo>
                  <a:pt x="0" y="111710"/>
                </a:lnTo>
                <a:lnTo>
                  <a:pt x="111605" y="223316"/>
                </a:lnTo>
                <a:lnTo>
                  <a:pt x="223316" y="111605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037" y="9444604"/>
            <a:ext cx="223316" cy="223316"/>
          </a:xfrm>
          <a:custGeom>
            <a:avLst/>
            <a:gdLst/>
            <a:ahLst/>
            <a:cxnLst/>
            <a:rect l="l" t="t" r="r" b="b"/>
            <a:pathLst>
              <a:path w="223316" h="223316">
                <a:moveTo>
                  <a:pt x="0" y="111710"/>
                </a:moveTo>
                <a:lnTo>
                  <a:pt x="111710" y="0"/>
                </a:lnTo>
                <a:lnTo>
                  <a:pt x="223316" y="111605"/>
                </a:lnTo>
                <a:lnTo>
                  <a:pt x="111605" y="223316"/>
                </a:lnTo>
                <a:lnTo>
                  <a:pt x="0" y="111710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5737" y="9388697"/>
            <a:ext cx="335047" cy="335131"/>
          </a:xfrm>
          <a:custGeom>
            <a:avLst/>
            <a:gdLst/>
            <a:ahLst/>
            <a:cxnLst/>
            <a:rect l="l" t="t" r="r" b="b"/>
            <a:pathLst>
              <a:path w="335047" h="335131">
                <a:moveTo>
                  <a:pt x="0" y="167617"/>
                </a:moveTo>
                <a:lnTo>
                  <a:pt x="167534" y="0"/>
                </a:lnTo>
                <a:lnTo>
                  <a:pt x="335047" y="167513"/>
                </a:lnTo>
                <a:lnTo>
                  <a:pt x="167534" y="335131"/>
                </a:lnTo>
                <a:lnTo>
                  <a:pt x="0" y="167617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95128" y="9254191"/>
            <a:ext cx="4175125" cy="986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Осваивают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долгосрочное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плани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ование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формирован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80" dirty="0" smtClean="0">
                <a:solidFill>
                  <a:srgbClr val="FFFFFF"/>
                </a:solidFill>
                <a:latin typeface="Arial"/>
                <a:cs typeface="Arial"/>
              </a:rPr>
              <a:t>ду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ки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безо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225" dirty="0" smtClean="0">
                <a:solidFill>
                  <a:srgbClr val="FFFFFF"/>
                </a:solidFill>
                <a:latin typeface="Arial"/>
                <a:cs typeface="Arial"/>
              </a:rPr>
              <a:t>асн</a:t>
            </a:r>
            <a:r>
              <a:rPr sz="1950" spc="27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229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ти.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5725" y="2434204"/>
            <a:ext cx="7138034" cy="260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916305">
              <a:lnSpc>
                <a:spcPct val="109100"/>
              </a:lnSpc>
              <a:tabLst>
                <a:tab pos="4059554" algn="l"/>
              </a:tabLst>
            </a:pPr>
            <a:r>
              <a:rPr sz="1950" b="1" spc="254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b="1" spc="16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95" dirty="0" smtClean="0">
                <a:solidFill>
                  <a:srgbClr val="FFFFFF"/>
                </a:solidFill>
                <a:latin typeface="Arial"/>
                <a:cs typeface="Arial"/>
              </a:rPr>
              <a:t>стерс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ая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личн</a:t>
            </a:r>
            <a:r>
              <a:rPr sz="1950" b="1" spc="-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го</a:t>
            </a:r>
            <a:r>
              <a:rPr sz="195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6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b="1" spc="70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950" b="1" spc="100" dirty="0" smtClean="0">
                <a:solidFill>
                  <a:srgbClr val="FFFFFF"/>
                </a:solidFill>
                <a:latin typeface="Arial"/>
                <a:cs typeface="Arial"/>
              </a:rPr>
              <a:t>джета	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терр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ито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осозн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анного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уп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равления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деньгами.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Об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становка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29" dirty="0" smtClean="0">
                <a:solidFill>
                  <a:srgbClr val="FFFFFF"/>
                </a:solidFill>
                <a:latin typeface="Arial"/>
                <a:cs typeface="Arial"/>
              </a:rPr>
              <a:t>рас</a:t>
            </a:r>
            <a:r>
              <a:rPr sz="1950" spc="22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ол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гает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вд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иво</a:t>
            </a:r>
            <a:r>
              <a:rPr sz="1950" spc="13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35" dirty="0" smtClean="0">
                <a:solidFill>
                  <a:srgbClr val="FFFFFF"/>
                </a:solidFill>
                <a:latin typeface="Arial"/>
                <a:cs typeface="Arial"/>
              </a:rPr>
              <a:t>ти,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стемности</a:t>
            </a:r>
            <a:endParaRPr sz="1950">
              <a:latin typeface="Arial"/>
              <a:cs typeface="Arial"/>
            </a:endParaRPr>
          </a:p>
          <a:p>
            <a:pPr marL="12700" marR="20955">
              <a:lnSpc>
                <a:spcPct val="109100"/>
              </a:lnSpc>
              <a:spcBef>
                <a:spcPts val="10"/>
              </a:spcBef>
            </a:pP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рац</a:t>
            </a:r>
            <a:r>
              <a:rPr sz="1950" spc="17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ональ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ным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ре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ен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ям.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0" dirty="0" smtClean="0">
                <a:solidFill>
                  <a:srgbClr val="FFFFFF"/>
                </a:solidFill>
                <a:latin typeface="Arial"/>
                <a:cs typeface="Arial"/>
              </a:rPr>
              <a:t>нет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еста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9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пе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ке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тол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ьк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холодная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голов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чётк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ий</a:t>
            </a:r>
            <a:r>
              <a:rPr sz="19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0" dirty="0" smtClean="0">
                <a:solidFill>
                  <a:srgbClr val="FFFFFF"/>
                </a:solidFill>
                <a:latin typeface="Arial"/>
                <a:cs typeface="Arial"/>
              </a:rPr>
              <a:t>пл</a:t>
            </a:r>
            <a:r>
              <a:rPr sz="1950" spc="180" dirty="0" smtClean="0">
                <a:solidFill>
                  <a:srgbClr val="FFFFFF"/>
                </a:solidFill>
                <a:latin typeface="Arial"/>
                <a:cs typeface="Arial"/>
              </a:rPr>
              <a:t>ан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уд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ый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подход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уп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равлению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свои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6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28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едствам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и.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-17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Мастер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140" dirty="0" smtClean="0">
                <a:solidFill>
                  <a:srgbClr val="FFFFFF"/>
                </a:solidFill>
                <a:latin typeface="Arial"/>
                <a:cs typeface="Arial"/>
              </a:rPr>
              <a:t>кой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лично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950" spc="204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0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950" spc="229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каждый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участник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научит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65" dirty="0" smtClean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вести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5" dirty="0" smtClean="0">
                <a:solidFill>
                  <a:srgbClr val="FFFFFF"/>
                </a:solidFill>
                <a:latin typeface="Arial"/>
                <a:cs typeface="Arial"/>
              </a:rPr>
              <a:t>св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ой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бюджет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разумно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29" dirty="0" smtClean="0">
                <a:solidFill>
                  <a:srgbClr val="FFFFFF"/>
                </a:solidFill>
                <a:latin typeface="Arial"/>
                <a:cs typeface="Arial"/>
              </a:rPr>
              <a:t>рас</a:t>
            </a:r>
            <a:r>
              <a:rPr sz="1950" spc="22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оря</a:t>
            </a:r>
            <a:r>
              <a:rPr sz="1950" spc="130" dirty="0" smtClean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950" spc="35" dirty="0" smtClean="0">
                <a:solidFill>
                  <a:srgbClr val="FFFFFF"/>
                </a:solidFill>
                <a:latin typeface="Arial"/>
                <a:cs typeface="Arial"/>
              </a:rPr>
              <a:t>ат</a:t>
            </a:r>
            <a:r>
              <a:rPr sz="1950" spc="4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spc="120" dirty="0" smtClean="0">
                <a:solidFill>
                  <a:srgbClr val="FFFFFF"/>
                </a:solidFill>
                <a:latin typeface="Arial"/>
                <a:cs typeface="Arial"/>
              </a:rPr>
              <a:t>ся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 smtClean="0">
                <a:solidFill>
                  <a:srgbClr val="FFFFFF"/>
                </a:solidFill>
                <a:latin typeface="Arial"/>
                <a:cs typeface="Arial"/>
              </a:rPr>
              <a:t>свои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ми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деньгами.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061025" y="3757140"/>
            <a:ext cx="6504305" cy="6623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9100"/>
              </a:lnSpc>
            </a:pP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Помо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гает 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уч</a:t>
            </a:r>
            <a:r>
              <a:rPr sz="1950" b="1" spc="4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стн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5" dirty="0" smtClean="0">
                <a:solidFill>
                  <a:srgbClr val="FFFFFF"/>
                </a:solidFill>
                <a:latin typeface="Arial"/>
                <a:cs typeface="Arial"/>
              </a:rPr>
              <a:t>разобраться</a:t>
            </a:r>
            <a:r>
              <a:rPr sz="19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4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у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равле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ии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0" dirty="0" smtClean="0">
                <a:solidFill>
                  <a:srgbClr val="FFFFFF"/>
                </a:solidFill>
                <a:latin typeface="Arial"/>
                <a:cs typeface="Arial"/>
              </a:rPr>
              <a:t>ли</a:t>
            </a:r>
            <a:r>
              <a:rPr sz="1950" b="1" spc="-85" dirty="0" smtClean="0">
                <a:solidFill>
                  <a:srgbClr val="FFFFFF"/>
                </a:solidFill>
                <a:latin typeface="Arial"/>
                <a:cs typeface="Arial"/>
              </a:rPr>
              <a:t>чным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5" dirty="0" smtClean="0">
                <a:solidFill>
                  <a:srgbClr val="FFFFFF"/>
                </a:solidFill>
                <a:latin typeface="Arial"/>
                <a:cs typeface="Arial"/>
              </a:rPr>
              <a:t>фин</a:t>
            </a:r>
            <a:r>
              <a:rPr sz="1950" b="1" spc="165" dirty="0" smtClean="0">
                <a:solidFill>
                  <a:srgbClr val="FFFFFF"/>
                </a:solidFill>
                <a:latin typeface="Arial"/>
                <a:cs typeface="Arial"/>
              </a:rPr>
              <a:t>анс</a:t>
            </a:r>
            <a:r>
              <a:rPr sz="1950" b="1" spc="15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950" b="1" spc="1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b="1" spc="-8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8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950" b="1" spc="-25" dirty="0" smtClean="0">
                <a:solidFill>
                  <a:srgbClr val="FFFFFF"/>
                </a:solidFill>
                <a:latin typeface="Arial"/>
                <a:cs typeface="Arial"/>
              </a:rPr>
              <a:t>бъя</a:t>
            </a:r>
            <a:r>
              <a:rPr sz="1950" b="1" spc="-3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b="1" spc="-85" dirty="0" smtClean="0">
                <a:solidFill>
                  <a:srgbClr val="FFFFFF"/>
                </a:solidFill>
                <a:latin typeface="Arial"/>
                <a:cs typeface="Arial"/>
              </a:rPr>
              <a:t>няя</a:t>
            </a:r>
            <a:r>
              <a:rPr sz="1950" b="1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35" dirty="0" smtClean="0">
                <a:solidFill>
                  <a:srgbClr val="FFFFFF"/>
                </a:solidFill>
                <a:latin typeface="Arial"/>
                <a:cs typeface="Arial"/>
              </a:rPr>
              <a:t>важные</a:t>
            </a:r>
            <a:r>
              <a:rPr sz="1950" b="1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при</a:t>
            </a:r>
            <a:r>
              <a:rPr sz="1950" b="1" spc="5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b="1" spc="45" dirty="0" smtClean="0">
                <a:solidFill>
                  <a:srgbClr val="FFFFFF"/>
                </a:solidFill>
                <a:latin typeface="Arial"/>
                <a:cs typeface="Arial"/>
              </a:rPr>
              <a:t>ци</a:t>
            </a:r>
            <a:r>
              <a:rPr sz="1950" b="1" spc="-130" dirty="0" smtClean="0">
                <a:solidFill>
                  <a:srgbClr val="FFFFFF"/>
                </a:solidFill>
                <a:latin typeface="Arial"/>
                <a:cs typeface="Arial"/>
              </a:rPr>
              <a:t>пы</a:t>
            </a:r>
            <a:r>
              <a:rPr sz="1950" b="1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79009" y="5208273"/>
            <a:ext cx="5527040" cy="13728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829310">
              <a:lnSpc>
                <a:spcPct val="1079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Сила:</a:t>
            </a:r>
            <a:r>
              <a:rPr sz="165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жет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нове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прои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дить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любые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расчёты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сле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ия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проц</a:t>
            </a: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нтов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30" dirty="0" smtClean="0">
                <a:solidFill>
                  <a:srgbClr val="FFFFFF"/>
                </a:solidFill>
                <a:latin typeface="Arial"/>
                <a:cs typeface="Arial"/>
              </a:rPr>
              <a:t>лг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200" dirty="0" smtClean="0">
                <a:solidFill>
                  <a:srgbClr val="FFFFFF"/>
                </a:solidFill>
                <a:latin typeface="Arial"/>
                <a:cs typeface="Arial"/>
              </a:rPr>
              <a:t>сро</a:t>
            </a:r>
            <a:r>
              <a:rPr sz="1650" spc="75" dirty="0" smtClean="0">
                <a:solidFill>
                  <a:srgbClr val="FFFFFF"/>
                </a:solidFill>
                <a:latin typeface="Arial"/>
                <a:cs typeface="Arial"/>
              </a:rPr>
              <a:t>чн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го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лани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16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ния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50" dirty="0" smtClean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юджет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  <a:p>
            <a:pPr marL="12700" marR="12700">
              <a:lnSpc>
                <a:spcPct val="107900"/>
              </a:lnSpc>
              <a:spcBef>
                <a:spcPts val="10"/>
              </a:spcBef>
            </a:pP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Его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аналит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чески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лад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ума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пом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гает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опред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елить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ду</a:t>
            </a:r>
            <a:r>
              <a:rPr sz="1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20" dirty="0" smtClean="0">
                <a:solidFill>
                  <a:srgbClr val="FFFFFF"/>
                </a:solidFill>
                <a:latin typeface="Arial"/>
                <a:cs typeface="Arial"/>
              </a:rPr>
              <a:t>там,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где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др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2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5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35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2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20" dirty="0" smtClean="0">
                <a:solidFill>
                  <a:srgbClr val="FFFFFF"/>
                </a:solidFill>
                <a:latin typeface="Arial"/>
                <a:cs typeface="Arial"/>
              </a:rPr>
              <a:t>дят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хао</a:t>
            </a:r>
            <a:r>
              <a:rPr sz="1650" spc="114" dirty="0" smtClean="0">
                <a:solidFill>
                  <a:srgbClr val="FFFFFF"/>
                </a:solidFill>
                <a:latin typeface="Arial"/>
                <a:cs typeface="Arial"/>
              </a:rPr>
              <a:t>с.</a:t>
            </a:r>
            <a:endParaRPr sz="1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578695" y="6900889"/>
            <a:ext cx="5567680" cy="11010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694055">
              <a:lnSpc>
                <a:spcPct val="107900"/>
              </a:lnSpc>
            </a:pPr>
            <a:r>
              <a:rPr sz="1650" b="1" spc="25" dirty="0" smtClean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50" b="1" spc="-20" dirty="0" smtClean="0">
                <a:solidFill>
                  <a:srgbClr val="FFFFFF"/>
                </a:solidFill>
                <a:latin typeface="Arial"/>
                <a:cs typeface="Arial"/>
              </a:rPr>
              <a:t>ртефакт:</a:t>
            </a:r>
            <a:r>
              <a:rPr sz="1650" b="1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блокно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анализа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180" dirty="0" smtClean="0">
                <a:solidFill>
                  <a:srgbClr val="FFFFFF"/>
                </a:solidFill>
                <a:latin typeface="Arial"/>
                <a:cs typeface="Arial"/>
              </a:rPr>
              <a:t>ор</a:t>
            </a:r>
            <a:r>
              <a:rPr sz="165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ни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50" dirty="0" smtClean="0">
                <a:solidFill>
                  <a:srgbClr val="FFFFFF"/>
                </a:solidFill>
                <a:latin typeface="Arial"/>
                <a:cs typeface="Arial"/>
              </a:rPr>
              <a:t>аль</a:t>
            </a:r>
            <a:r>
              <a:rPr sz="1650" spc="5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ый 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ин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50" spc="40" dirty="0" smtClean="0">
                <a:solidFill>
                  <a:srgbClr val="FFFFFF"/>
                </a:solidFill>
                <a:latin typeface="Arial"/>
                <a:cs typeface="Arial"/>
              </a:rPr>
              <a:t>тр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50" spc="-45" dirty="0" smtClean="0">
                <a:solidFill>
                  <a:srgbClr val="FFFFFF"/>
                </a:solidFill>
                <a:latin typeface="Arial"/>
                <a:cs typeface="Arial"/>
              </a:rPr>
              <a:t>нт,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45" dirty="0" smtClean="0">
                <a:solidFill>
                  <a:srgbClr val="FFFFFF"/>
                </a:solidFill>
                <a:latin typeface="Arial"/>
                <a:cs typeface="Arial"/>
              </a:rPr>
              <a:t>торый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5" dirty="0" smtClean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поминае</a:t>
            </a:r>
            <a:r>
              <a:rPr sz="1650" spc="-13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30" dirty="0" smtClean="0">
                <a:solidFill>
                  <a:srgbClr val="FFFFFF"/>
                </a:solidFill>
                <a:latin typeface="Arial"/>
                <a:cs typeface="Arial"/>
              </a:rPr>
              <a:t>все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записи</a:t>
            </a:r>
            <a:endParaRPr sz="1650">
              <a:latin typeface="Arial"/>
              <a:cs typeface="Arial"/>
            </a:endParaRPr>
          </a:p>
          <a:p>
            <a:pPr marL="12700" marR="12700">
              <a:lnSpc>
                <a:spcPct val="108400"/>
              </a:lnSpc>
            </a:pP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-3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0" dirty="0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даёт</a:t>
            </a:r>
            <a:r>
              <a:rPr sz="1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нужн</a:t>
            </a:r>
            <a:r>
              <a:rPr sz="1650" spc="60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650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информац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170" dirty="0" smtClean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25" dirty="0" smtClean="0">
                <a:solidFill>
                  <a:srgbClr val="FFFFFF"/>
                </a:solidFill>
                <a:latin typeface="Arial"/>
                <a:cs typeface="Arial"/>
              </a:rPr>
              <a:t>зап</a:t>
            </a:r>
            <a:r>
              <a:rPr sz="1650" spc="14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50" spc="110" dirty="0" smtClean="0">
                <a:solidFill>
                  <a:srgbClr val="FFFFFF"/>
                </a:solidFill>
                <a:latin typeface="Arial"/>
                <a:cs typeface="Arial"/>
              </a:rPr>
              <a:t>осу.</a:t>
            </a:r>
            <a:r>
              <a:rPr sz="1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5" dirty="0" smtClean="0">
                <a:solidFill>
                  <a:srgbClr val="FFFFFF"/>
                </a:solidFill>
                <a:latin typeface="Arial"/>
                <a:cs typeface="Arial"/>
              </a:rPr>
              <a:t>Главный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100" dirty="0" smtClean="0">
                <a:solidFill>
                  <a:srgbClr val="FFFFFF"/>
                </a:solidFill>
                <a:latin typeface="Arial"/>
                <a:cs typeface="Arial"/>
              </a:rPr>
              <a:t>помощ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ик</a:t>
            </a:r>
            <a:r>
              <a:rPr sz="1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80" dirty="0" smtClean="0">
                <a:solidFill>
                  <a:srgbClr val="FFFFFF"/>
                </a:solidFill>
                <a:latin typeface="Arial"/>
                <a:cs typeface="Arial"/>
              </a:rPr>
              <a:t>пла</a:t>
            </a:r>
            <a:r>
              <a:rPr sz="1650" spc="8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50" spc="145" dirty="0" smtClean="0">
                <a:solidFill>
                  <a:srgbClr val="FFFFFF"/>
                </a:solidFill>
                <a:latin typeface="Arial"/>
                <a:cs typeface="Arial"/>
              </a:rPr>
              <a:t>ир</a:t>
            </a:r>
            <a:r>
              <a:rPr sz="1650" spc="135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spc="90" dirty="0" smtClean="0">
                <a:solidFill>
                  <a:srgbClr val="FFFFFF"/>
                </a:solidFill>
                <a:latin typeface="Arial"/>
                <a:cs typeface="Arial"/>
              </a:rPr>
              <a:t>вании</a:t>
            </a:r>
            <a:r>
              <a:rPr sz="1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95" dirty="0" smtClean="0">
                <a:solidFill>
                  <a:srgbClr val="FFFFFF"/>
                </a:solidFill>
                <a:latin typeface="Arial"/>
                <a:cs typeface="Arial"/>
              </a:rPr>
              <a:t>анализе</a:t>
            </a:r>
            <a:r>
              <a:rPr sz="165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spc="70" dirty="0" smtClean="0">
                <a:solidFill>
                  <a:srgbClr val="FFFFFF"/>
                </a:solidFill>
                <a:latin typeface="Arial"/>
                <a:cs typeface="Arial"/>
              </a:rPr>
              <a:t>финан</a:t>
            </a:r>
            <a:r>
              <a:rPr sz="1650" spc="130" dirty="0" smtClean="0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sz="1650" spc="120" dirty="0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65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337663" y="9175327"/>
            <a:ext cx="223420" cy="223316"/>
          </a:xfrm>
          <a:custGeom>
            <a:avLst/>
            <a:gdLst/>
            <a:ahLst/>
            <a:cxnLst/>
            <a:rect l="l" t="t" r="r" b="b"/>
            <a:pathLst>
              <a:path w="223420" h="223316">
                <a:moveTo>
                  <a:pt x="111710" y="0"/>
                </a:moveTo>
                <a:lnTo>
                  <a:pt x="0" y="111605"/>
                </a:lnTo>
                <a:lnTo>
                  <a:pt x="111710" y="223316"/>
                </a:lnTo>
                <a:lnTo>
                  <a:pt x="223420" y="111605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337663" y="9175327"/>
            <a:ext cx="223420" cy="223316"/>
          </a:xfrm>
          <a:custGeom>
            <a:avLst/>
            <a:gdLst/>
            <a:ahLst/>
            <a:cxnLst/>
            <a:rect l="l" t="t" r="r" b="b"/>
            <a:pathLst>
              <a:path w="223420" h="223316">
                <a:moveTo>
                  <a:pt x="0" y="111605"/>
                </a:moveTo>
                <a:lnTo>
                  <a:pt x="111710" y="0"/>
                </a:lnTo>
                <a:lnTo>
                  <a:pt x="223420" y="111605"/>
                </a:lnTo>
                <a:lnTo>
                  <a:pt x="111710" y="223316"/>
                </a:lnTo>
                <a:lnTo>
                  <a:pt x="0" y="111605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82383" y="9119420"/>
            <a:ext cx="335026" cy="335131"/>
          </a:xfrm>
          <a:custGeom>
            <a:avLst/>
            <a:gdLst/>
            <a:ahLst/>
            <a:cxnLst/>
            <a:rect l="l" t="t" r="r" b="b"/>
            <a:pathLst>
              <a:path w="335026" h="335131">
                <a:moveTo>
                  <a:pt x="0" y="167617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131"/>
                </a:lnTo>
                <a:lnTo>
                  <a:pt x="0" y="167617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270626" y="8497314"/>
            <a:ext cx="6274435" cy="1097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150" b="1" spc="120" dirty="0" smtClean="0">
                <a:solidFill>
                  <a:srgbClr val="FFFFFF"/>
                </a:solidFill>
                <a:latin typeface="Arial"/>
                <a:cs typeface="Arial"/>
              </a:rPr>
              <a:t>Особе</a:t>
            </a:r>
            <a:r>
              <a:rPr sz="2150" b="1" spc="10" dirty="0" smtClean="0">
                <a:solidFill>
                  <a:srgbClr val="FFFFFF"/>
                </a:solidFill>
                <a:latin typeface="Arial"/>
                <a:cs typeface="Arial"/>
              </a:rPr>
              <a:t>нност</a:t>
            </a:r>
            <a:r>
              <a:rPr sz="2150" b="1" spc="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150" b="1" spc="-12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1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7"/>
              </a:spcBef>
            </a:pPr>
            <a:endParaRPr sz="800"/>
          </a:p>
          <a:p>
            <a:pPr marL="504190" marR="12700">
              <a:lnSpc>
                <a:spcPct val="109100"/>
              </a:lnSpc>
            </a:pP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Всегда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55" dirty="0" smtClean="0">
                <a:solidFill>
                  <a:srgbClr val="FFFFFF"/>
                </a:solidFill>
                <a:latin typeface="Arial"/>
                <a:cs typeface="Arial"/>
              </a:rPr>
              <a:t>готов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9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950" spc="185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165" dirty="0" smtClean="0">
                <a:solidFill>
                  <a:srgbClr val="FFFFFF"/>
                </a:solidFill>
                <a:latin typeface="Arial"/>
                <a:cs typeface="Arial"/>
              </a:rPr>
              <a:t>едосте</a:t>
            </a:r>
            <a:r>
              <a:rPr sz="1950" spc="16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950" spc="60" dirty="0" smtClean="0">
                <a:solidFill>
                  <a:srgbClr val="FFFFFF"/>
                </a:solidFill>
                <a:latin typeface="Arial"/>
                <a:cs typeface="Arial"/>
              </a:rPr>
              <a:t>ечь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25" dirty="0" smtClean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ош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70" dirty="0" smtClean="0">
                <a:solidFill>
                  <a:srgbClr val="FFFFFF"/>
                </a:solidFill>
                <a:latin typeface="Arial"/>
                <a:cs typeface="Arial"/>
              </a:rPr>
              <a:t>бок</a:t>
            </a:r>
            <a:r>
              <a:rPr sz="19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дат</a:t>
            </a:r>
            <a:r>
              <a:rPr sz="1950" spc="-15" dirty="0" smtClean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9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полезный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 smtClean="0">
                <a:solidFill>
                  <a:srgbClr val="FFFFFF"/>
                </a:solidFill>
                <a:latin typeface="Arial"/>
                <a:cs typeface="Arial"/>
              </a:rPr>
              <a:t>сове</a:t>
            </a:r>
            <a:r>
              <a:rPr sz="1950" spc="90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337663" y="9876789"/>
            <a:ext cx="223420" cy="223316"/>
          </a:xfrm>
          <a:custGeom>
            <a:avLst/>
            <a:gdLst/>
            <a:ahLst/>
            <a:cxnLst/>
            <a:rect l="l" t="t" r="r" b="b"/>
            <a:pathLst>
              <a:path w="223420" h="223316">
                <a:moveTo>
                  <a:pt x="111710" y="0"/>
                </a:moveTo>
                <a:lnTo>
                  <a:pt x="0" y="111605"/>
                </a:lnTo>
                <a:lnTo>
                  <a:pt x="111710" y="223316"/>
                </a:lnTo>
                <a:lnTo>
                  <a:pt x="223420" y="111605"/>
                </a:lnTo>
                <a:lnTo>
                  <a:pt x="111710" y="0"/>
                </a:lnTo>
                <a:close/>
              </a:path>
            </a:pathLst>
          </a:custGeom>
          <a:solidFill>
            <a:srgbClr val="E1A64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337663" y="9876789"/>
            <a:ext cx="223420" cy="223316"/>
          </a:xfrm>
          <a:custGeom>
            <a:avLst/>
            <a:gdLst/>
            <a:ahLst/>
            <a:cxnLst/>
            <a:rect l="l" t="t" r="r" b="b"/>
            <a:pathLst>
              <a:path w="223420" h="223316">
                <a:moveTo>
                  <a:pt x="0" y="111605"/>
                </a:moveTo>
                <a:lnTo>
                  <a:pt x="111710" y="0"/>
                </a:lnTo>
                <a:lnTo>
                  <a:pt x="223420" y="111605"/>
                </a:lnTo>
                <a:lnTo>
                  <a:pt x="111710" y="223316"/>
                </a:lnTo>
                <a:lnTo>
                  <a:pt x="0" y="111605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82383" y="9820881"/>
            <a:ext cx="335026" cy="335131"/>
          </a:xfrm>
          <a:custGeom>
            <a:avLst/>
            <a:gdLst/>
            <a:ahLst/>
            <a:cxnLst/>
            <a:rect l="l" t="t" r="r" b="b"/>
            <a:pathLst>
              <a:path w="335026" h="335131">
                <a:moveTo>
                  <a:pt x="0" y="167617"/>
                </a:moveTo>
                <a:lnTo>
                  <a:pt x="167513" y="0"/>
                </a:lnTo>
                <a:lnTo>
                  <a:pt x="335026" y="167513"/>
                </a:lnTo>
                <a:lnTo>
                  <a:pt x="167513" y="335131"/>
                </a:lnTo>
                <a:lnTo>
                  <a:pt x="0" y="167617"/>
                </a:lnTo>
                <a:close/>
              </a:path>
            </a:pathLst>
          </a:custGeom>
          <a:ln w="10469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2762591" y="9823454"/>
            <a:ext cx="5735320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spc="95" dirty="0" smtClean="0">
                <a:solidFill>
                  <a:srgbClr val="FFFFFF"/>
                </a:solidFill>
                <a:latin typeface="Arial"/>
                <a:cs typeface="Arial"/>
              </a:rPr>
              <a:t>Цен</a:t>
            </a:r>
            <a:r>
              <a:rPr sz="1950" spc="7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-135" dirty="0" smtClean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950" spc="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 smtClean="0">
                <a:solidFill>
                  <a:srgbClr val="FFFFFF"/>
                </a:solidFill>
                <a:latin typeface="Arial"/>
                <a:cs typeface="Arial"/>
              </a:rPr>
              <a:t>самостояте</a:t>
            </a:r>
            <a:r>
              <a:rPr sz="1950" spc="114" dirty="0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950" spc="145" dirty="0" smtClean="0">
                <a:solidFill>
                  <a:srgbClr val="FFFFFF"/>
                </a:solidFill>
                <a:latin typeface="Arial"/>
                <a:cs typeface="Arial"/>
              </a:rPr>
              <a:t>ьно</a:t>
            </a:r>
            <a:r>
              <a:rPr sz="1950" spc="125" dirty="0" smtClean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950" spc="-80" dirty="0" smtClean="0">
                <a:solidFill>
                  <a:srgbClr val="FFFFFF"/>
                </a:solidFill>
                <a:latin typeface="Arial"/>
                <a:cs typeface="Arial"/>
              </a:rPr>
              <a:t>ть</a:t>
            </a:r>
            <a:r>
              <a:rPr sz="1950" spc="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 smtClean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70" dirty="0" smtClean="0">
                <a:solidFill>
                  <a:srgbClr val="FFFFFF"/>
                </a:solidFill>
                <a:latin typeface="Arial"/>
                <a:cs typeface="Arial"/>
              </a:rPr>
              <a:t>ответствен</a:t>
            </a:r>
            <a:r>
              <a:rPr sz="1950" spc="65" dirty="0" smtClean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950" spc="85" dirty="0" smtClean="0">
                <a:solidFill>
                  <a:srgbClr val="FFFFFF"/>
                </a:solidFill>
                <a:latin typeface="Arial"/>
                <a:cs typeface="Arial"/>
              </a:rPr>
              <a:t>ость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596264" y="2730046"/>
            <a:ext cx="4701258" cy="722400"/>
          </a:xfrm>
          <a:custGeom>
            <a:avLst/>
            <a:gdLst/>
            <a:ahLst/>
            <a:cxnLst/>
            <a:rect l="l" t="t" r="r" b="b"/>
            <a:pathLst>
              <a:path w="4701258" h="722400">
                <a:moveTo>
                  <a:pt x="4340058" y="0"/>
                </a:moveTo>
                <a:lnTo>
                  <a:pt x="361200" y="0"/>
                </a:lnTo>
                <a:lnTo>
                  <a:pt x="331581" y="1197"/>
                </a:lnTo>
                <a:lnTo>
                  <a:pt x="274412" y="10499"/>
                </a:lnTo>
                <a:lnTo>
                  <a:pt x="220621" y="28390"/>
                </a:lnTo>
                <a:lnTo>
                  <a:pt x="170953" y="54125"/>
                </a:lnTo>
                <a:lnTo>
                  <a:pt x="126151" y="86960"/>
                </a:lnTo>
                <a:lnTo>
                  <a:pt x="86960" y="126151"/>
                </a:lnTo>
                <a:lnTo>
                  <a:pt x="54125" y="170953"/>
                </a:lnTo>
                <a:lnTo>
                  <a:pt x="28390" y="220621"/>
                </a:lnTo>
                <a:lnTo>
                  <a:pt x="10499" y="274412"/>
                </a:lnTo>
                <a:lnTo>
                  <a:pt x="1197" y="331581"/>
                </a:lnTo>
                <a:lnTo>
                  <a:pt x="0" y="361200"/>
                </a:lnTo>
                <a:lnTo>
                  <a:pt x="1197" y="390819"/>
                </a:lnTo>
                <a:lnTo>
                  <a:pt x="10499" y="447988"/>
                </a:lnTo>
                <a:lnTo>
                  <a:pt x="28390" y="501778"/>
                </a:lnTo>
                <a:lnTo>
                  <a:pt x="54125" y="551447"/>
                </a:lnTo>
                <a:lnTo>
                  <a:pt x="86960" y="596249"/>
                </a:lnTo>
                <a:lnTo>
                  <a:pt x="126151" y="635440"/>
                </a:lnTo>
                <a:lnTo>
                  <a:pt x="170953" y="668275"/>
                </a:lnTo>
                <a:lnTo>
                  <a:pt x="220621" y="694010"/>
                </a:lnTo>
                <a:lnTo>
                  <a:pt x="274412" y="711901"/>
                </a:lnTo>
                <a:lnTo>
                  <a:pt x="331581" y="721203"/>
                </a:lnTo>
                <a:lnTo>
                  <a:pt x="361200" y="722400"/>
                </a:lnTo>
                <a:lnTo>
                  <a:pt x="4340058" y="722400"/>
                </a:lnTo>
                <a:lnTo>
                  <a:pt x="4398637" y="717672"/>
                </a:lnTo>
                <a:lnTo>
                  <a:pt x="4454210" y="703982"/>
                </a:lnTo>
                <a:lnTo>
                  <a:pt x="4506032" y="682076"/>
                </a:lnTo>
                <a:lnTo>
                  <a:pt x="4553361" y="652698"/>
                </a:lnTo>
                <a:lnTo>
                  <a:pt x="4595450" y="616592"/>
                </a:lnTo>
                <a:lnTo>
                  <a:pt x="4631556" y="574503"/>
                </a:lnTo>
                <a:lnTo>
                  <a:pt x="4660934" y="527175"/>
                </a:lnTo>
                <a:lnTo>
                  <a:pt x="4682840" y="475352"/>
                </a:lnTo>
                <a:lnTo>
                  <a:pt x="4696530" y="419779"/>
                </a:lnTo>
                <a:lnTo>
                  <a:pt x="4701258" y="361200"/>
                </a:lnTo>
                <a:lnTo>
                  <a:pt x="4700060" y="331581"/>
                </a:lnTo>
                <a:lnTo>
                  <a:pt x="4690758" y="274412"/>
                </a:lnTo>
                <a:lnTo>
                  <a:pt x="4672868" y="220621"/>
                </a:lnTo>
                <a:lnTo>
                  <a:pt x="4647132" y="170953"/>
                </a:lnTo>
                <a:lnTo>
                  <a:pt x="4614297" y="126151"/>
                </a:lnTo>
                <a:lnTo>
                  <a:pt x="4575107" y="86960"/>
                </a:lnTo>
                <a:lnTo>
                  <a:pt x="4530305" y="54125"/>
                </a:lnTo>
                <a:lnTo>
                  <a:pt x="4480636" y="28390"/>
                </a:lnTo>
                <a:lnTo>
                  <a:pt x="4426845" y="10499"/>
                </a:lnTo>
                <a:lnTo>
                  <a:pt x="4369676" y="1197"/>
                </a:lnTo>
                <a:lnTo>
                  <a:pt x="4340058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596264" y="2730046"/>
            <a:ext cx="4701258" cy="722400"/>
          </a:xfrm>
          <a:custGeom>
            <a:avLst/>
            <a:gdLst/>
            <a:ahLst/>
            <a:cxnLst/>
            <a:rect l="l" t="t" r="r" b="b"/>
            <a:pathLst>
              <a:path w="4701258" h="722400">
                <a:moveTo>
                  <a:pt x="0" y="361200"/>
                </a:moveTo>
                <a:lnTo>
                  <a:pt x="4728" y="302621"/>
                </a:lnTo>
                <a:lnTo>
                  <a:pt x="18418" y="247048"/>
                </a:lnTo>
                <a:lnTo>
                  <a:pt x="40324" y="195225"/>
                </a:lnTo>
                <a:lnTo>
                  <a:pt x="69702" y="147897"/>
                </a:lnTo>
                <a:lnTo>
                  <a:pt x="105808" y="105808"/>
                </a:lnTo>
                <a:lnTo>
                  <a:pt x="147897" y="69702"/>
                </a:lnTo>
                <a:lnTo>
                  <a:pt x="195225" y="40324"/>
                </a:lnTo>
                <a:lnTo>
                  <a:pt x="247048" y="18418"/>
                </a:lnTo>
                <a:lnTo>
                  <a:pt x="302621" y="4728"/>
                </a:lnTo>
                <a:lnTo>
                  <a:pt x="361200" y="0"/>
                </a:lnTo>
                <a:lnTo>
                  <a:pt x="4340058" y="0"/>
                </a:lnTo>
                <a:lnTo>
                  <a:pt x="4398637" y="4728"/>
                </a:lnTo>
                <a:lnTo>
                  <a:pt x="4454210" y="18418"/>
                </a:lnTo>
                <a:lnTo>
                  <a:pt x="4506032" y="40324"/>
                </a:lnTo>
                <a:lnTo>
                  <a:pt x="4553361" y="69702"/>
                </a:lnTo>
                <a:lnTo>
                  <a:pt x="4595450" y="105808"/>
                </a:lnTo>
                <a:lnTo>
                  <a:pt x="4631556" y="147897"/>
                </a:lnTo>
                <a:lnTo>
                  <a:pt x="4660934" y="195225"/>
                </a:lnTo>
                <a:lnTo>
                  <a:pt x="4682840" y="247048"/>
                </a:lnTo>
                <a:lnTo>
                  <a:pt x="4696530" y="302621"/>
                </a:lnTo>
                <a:lnTo>
                  <a:pt x="4701258" y="361200"/>
                </a:lnTo>
                <a:lnTo>
                  <a:pt x="4696530" y="419779"/>
                </a:lnTo>
                <a:lnTo>
                  <a:pt x="4682840" y="475352"/>
                </a:lnTo>
                <a:lnTo>
                  <a:pt x="4660934" y="527175"/>
                </a:lnTo>
                <a:lnTo>
                  <a:pt x="4631556" y="574503"/>
                </a:lnTo>
                <a:lnTo>
                  <a:pt x="4595450" y="616592"/>
                </a:lnTo>
                <a:lnTo>
                  <a:pt x="4553361" y="652698"/>
                </a:lnTo>
                <a:lnTo>
                  <a:pt x="4506032" y="682076"/>
                </a:lnTo>
                <a:lnTo>
                  <a:pt x="4454210" y="703982"/>
                </a:lnTo>
                <a:lnTo>
                  <a:pt x="4398637" y="717672"/>
                </a:lnTo>
                <a:lnTo>
                  <a:pt x="4340058" y="722400"/>
                </a:lnTo>
                <a:lnTo>
                  <a:pt x="361200" y="722400"/>
                </a:lnTo>
                <a:lnTo>
                  <a:pt x="302621" y="717672"/>
                </a:lnTo>
                <a:lnTo>
                  <a:pt x="247048" y="703982"/>
                </a:lnTo>
                <a:lnTo>
                  <a:pt x="195225" y="682076"/>
                </a:lnTo>
                <a:lnTo>
                  <a:pt x="147897" y="652698"/>
                </a:lnTo>
                <a:lnTo>
                  <a:pt x="105808" y="616592"/>
                </a:lnTo>
                <a:lnTo>
                  <a:pt x="69702" y="574503"/>
                </a:lnTo>
                <a:lnTo>
                  <a:pt x="40324" y="527175"/>
                </a:lnTo>
                <a:lnTo>
                  <a:pt x="18418" y="475352"/>
                </a:lnTo>
                <a:lnTo>
                  <a:pt x="4728" y="419779"/>
                </a:lnTo>
                <a:lnTo>
                  <a:pt x="1197" y="390819"/>
                </a:lnTo>
                <a:lnTo>
                  <a:pt x="0" y="36120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5048937" y="2881483"/>
            <a:ext cx="3798570" cy="416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650" b="1" spc="60" dirty="0" smtClean="0">
                <a:solidFill>
                  <a:srgbClr val="121A22"/>
                </a:solidFill>
                <a:latin typeface="Arial"/>
                <a:cs typeface="Arial"/>
              </a:rPr>
              <a:t>Магистр</a:t>
            </a:r>
            <a:r>
              <a:rPr sz="2650" b="1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650" b="1" spc="145" dirty="0" smtClean="0">
                <a:solidFill>
                  <a:srgbClr val="121A22"/>
                </a:solidFill>
                <a:latin typeface="Arial"/>
                <a:cs typeface="Arial"/>
              </a:rPr>
              <a:t>Сбережен</a:t>
            </a:r>
            <a:r>
              <a:rPr sz="2650" b="1" spc="0" dirty="0" smtClean="0">
                <a:solidFill>
                  <a:srgbClr val="121A22"/>
                </a:solidFill>
                <a:latin typeface="Arial"/>
                <a:cs typeface="Arial"/>
              </a:rPr>
              <a:t>ий</a:t>
            </a:r>
            <a:endParaRPr sz="265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005673" y="5267872"/>
            <a:ext cx="1359369" cy="13593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005673" y="6823232"/>
            <a:ext cx="1359369" cy="13593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8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55189" y="0"/>
            <a:ext cx="4245769" cy="4200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6816" y="2258915"/>
            <a:ext cx="6010374" cy="4279125"/>
          </a:xfrm>
          <a:custGeom>
            <a:avLst/>
            <a:gdLst/>
            <a:ahLst/>
            <a:cxnLst/>
            <a:rect l="l" t="t" r="r" b="b"/>
            <a:pathLst>
              <a:path w="6010374" h="4279125">
                <a:moveTo>
                  <a:pt x="5683723" y="0"/>
                </a:moveTo>
                <a:lnTo>
                  <a:pt x="326661" y="0"/>
                </a:lnTo>
                <a:lnTo>
                  <a:pt x="299869" y="1082"/>
                </a:lnTo>
                <a:lnTo>
                  <a:pt x="248160" y="9494"/>
                </a:lnTo>
                <a:lnTo>
                  <a:pt x="199509" y="25671"/>
                </a:lnTo>
                <a:lnTo>
                  <a:pt x="154589" y="48943"/>
                </a:lnTo>
                <a:lnTo>
                  <a:pt x="114072" y="78635"/>
                </a:lnTo>
                <a:lnTo>
                  <a:pt x="78632" y="114075"/>
                </a:lnTo>
                <a:lnTo>
                  <a:pt x="48940" y="154591"/>
                </a:lnTo>
                <a:lnTo>
                  <a:pt x="25670" y="199509"/>
                </a:lnTo>
                <a:lnTo>
                  <a:pt x="9493" y="248157"/>
                </a:lnTo>
                <a:lnTo>
                  <a:pt x="1082" y="299862"/>
                </a:lnTo>
                <a:lnTo>
                  <a:pt x="0" y="326650"/>
                </a:lnTo>
                <a:lnTo>
                  <a:pt x="0" y="3952474"/>
                </a:lnTo>
                <a:lnTo>
                  <a:pt x="4275" y="4005455"/>
                </a:lnTo>
                <a:lnTo>
                  <a:pt x="16653" y="4055716"/>
                </a:lnTo>
                <a:lnTo>
                  <a:pt x="36461" y="4102583"/>
                </a:lnTo>
                <a:lnTo>
                  <a:pt x="63026" y="4145384"/>
                </a:lnTo>
                <a:lnTo>
                  <a:pt x="95676" y="4183446"/>
                </a:lnTo>
                <a:lnTo>
                  <a:pt x="133738" y="4216096"/>
                </a:lnTo>
                <a:lnTo>
                  <a:pt x="176540" y="4242662"/>
                </a:lnTo>
                <a:lnTo>
                  <a:pt x="223410" y="4262471"/>
                </a:lnTo>
                <a:lnTo>
                  <a:pt x="273674" y="4274849"/>
                </a:lnTo>
                <a:lnTo>
                  <a:pt x="326661" y="4279125"/>
                </a:lnTo>
                <a:lnTo>
                  <a:pt x="5683723" y="4279125"/>
                </a:lnTo>
                <a:lnTo>
                  <a:pt x="5736704" y="4274849"/>
                </a:lnTo>
                <a:lnTo>
                  <a:pt x="5786965" y="4262471"/>
                </a:lnTo>
                <a:lnTo>
                  <a:pt x="5833832" y="4242662"/>
                </a:lnTo>
                <a:lnTo>
                  <a:pt x="5876633" y="4216096"/>
                </a:lnTo>
                <a:lnTo>
                  <a:pt x="5914695" y="4183446"/>
                </a:lnTo>
                <a:lnTo>
                  <a:pt x="5947345" y="4145384"/>
                </a:lnTo>
                <a:lnTo>
                  <a:pt x="5973911" y="4102583"/>
                </a:lnTo>
                <a:lnTo>
                  <a:pt x="5993720" y="4055716"/>
                </a:lnTo>
                <a:lnTo>
                  <a:pt x="6006098" y="4005455"/>
                </a:lnTo>
                <a:lnTo>
                  <a:pt x="6010374" y="3952474"/>
                </a:lnTo>
                <a:lnTo>
                  <a:pt x="6010374" y="326650"/>
                </a:lnTo>
                <a:lnTo>
                  <a:pt x="6006098" y="273669"/>
                </a:lnTo>
                <a:lnTo>
                  <a:pt x="5993720" y="223409"/>
                </a:lnTo>
                <a:lnTo>
                  <a:pt x="5973911" y="176541"/>
                </a:lnTo>
                <a:lnTo>
                  <a:pt x="5947345" y="133740"/>
                </a:lnTo>
                <a:lnTo>
                  <a:pt x="5914695" y="95678"/>
                </a:lnTo>
                <a:lnTo>
                  <a:pt x="5876633" y="63028"/>
                </a:lnTo>
                <a:lnTo>
                  <a:pt x="5833832" y="36462"/>
                </a:lnTo>
                <a:lnTo>
                  <a:pt x="5786965" y="16654"/>
                </a:lnTo>
                <a:lnTo>
                  <a:pt x="5736704" y="4275"/>
                </a:lnTo>
                <a:lnTo>
                  <a:pt x="568372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816" y="2258915"/>
            <a:ext cx="6010374" cy="4279125"/>
          </a:xfrm>
          <a:custGeom>
            <a:avLst/>
            <a:gdLst/>
            <a:ahLst/>
            <a:cxnLst/>
            <a:rect l="l" t="t" r="r" b="b"/>
            <a:pathLst>
              <a:path w="6010374" h="4279125">
                <a:moveTo>
                  <a:pt x="0" y="326650"/>
                </a:moveTo>
                <a:lnTo>
                  <a:pt x="4275" y="273669"/>
                </a:lnTo>
                <a:lnTo>
                  <a:pt x="16653" y="223409"/>
                </a:lnTo>
                <a:lnTo>
                  <a:pt x="36461" y="176541"/>
                </a:lnTo>
                <a:lnTo>
                  <a:pt x="63026" y="133740"/>
                </a:lnTo>
                <a:lnTo>
                  <a:pt x="95676" y="95678"/>
                </a:lnTo>
                <a:lnTo>
                  <a:pt x="133738" y="63028"/>
                </a:lnTo>
                <a:lnTo>
                  <a:pt x="176540" y="36462"/>
                </a:lnTo>
                <a:lnTo>
                  <a:pt x="223410" y="16654"/>
                </a:lnTo>
                <a:lnTo>
                  <a:pt x="273674" y="4275"/>
                </a:lnTo>
                <a:lnTo>
                  <a:pt x="326661" y="0"/>
                </a:lnTo>
                <a:lnTo>
                  <a:pt x="5683723" y="0"/>
                </a:lnTo>
                <a:lnTo>
                  <a:pt x="5736704" y="4275"/>
                </a:lnTo>
                <a:lnTo>
                  <a:pt x="5786965" y="16654"/>
                </a:lnTo>
                <a:lnTo>
                  <a:pt x="5833832" y="36462"/>
                </a:lnTo>
                <a:lnTo>
                  <a:pt x="5876633" y="63028"/>
                </a:lnTo>
                <a:lnTo>
                  <a:pt x="5914695" y="95678"/>
                </a:lnTo>
                <a:lnTo>
                  <a:pt x="5947345" y="133740"/>
                </a:lnTo>
                <a:lnTo>
                  <a:pt x="5973911" y="176541"/>
                </a:lnTo>
                <a:lnTo>
                  <a:pt x="5993720" y="223409"/>
                </a:lnTo>
                <a:lnTo>
                  <a:pt x="6006098" y="273669"/>
                </a:lnTo>
                <a:lnTo>
                  <a:pt x="6010374" y="326650"/>
                </a:lnTo>
                <a:lnTo>
                  <a:pt x="6010374" y="3952474"/>
                </a:lnTo>
                <a:lnTo>
                  <a:pt x="6006098" y="4005455"/>
                </a:lnTo>
                <a:lnTo>
                  <a:pt x="5993720" y="4055716"/>
                </a:lnTo>
                <a:lnTo>
                  <a:pt x="5973911" y="4102583"/>
                </a:lnTo>
                <a:lnTo>
                  <a:pt x="5947345" y="4145384"/>
                </a:lnTo>
                <a:lnTo>
                  <a:pt x="5914695" y="4183446"/>
                </a:lnTo>
                <a:lnTo>
                  <a:pt x="5876633" y="4216096"/>
                </a:lnTo>
                <a:lnTo>
                  <a:pt x="5833832" y="4242662"/>
                </a:lnTo>
                <a:lnTo>
                  <a:pt x="5786965" y="4262471"/>
                </a:lnTo>
                <a:lnTo>
                  <a:pt x="5736704" y="4274849"/>
                </a:lnTo>
                <a:lnTo>
                  <a:pt x="5683723" y="4279125"/>
                </a:lnTo>
                <a:lnTo>
                  <a:pt x="326661" y="4279125"/>
                </a:lnTo>
                <a:lnTo>
                  <a:pt x="273674" y="4274849"/>
                </a:lnTo>
                <a:lnTo>
                  <a:pt x="223410" y="4262471"/>
                </a:lnTo>
                <a:lnTo>
                  <a:pt x="176540" y="4242662"/>
                </a:lnTo>
                <a:lnTo>
                  <a:pt x="133738" y="4216096"/>
                </a:lnTo>
                <a:lnTo>
                  <a:pt x="95676" y="4183446"/>
                </a:lnTo>
                <a:lnTo>
                  <a:pt x="63026" y="4145384"/>
                </a:lnTo>
                <a:lnTo>
                  <a:pt x="36461" y="4102583"/>
                </a:lnTo>
                <a:lnTo>
                  <a:pt x="16653" y="4055716"/>
                </a:lnTo>
                <a:lnTo>
                  <a:pt x="4275" y="4005455"/>
                </a:lnTo>
                <a:lnTo>
                  <a:pt x="0" y="3952474"/>
                </a:lnTo>
                <a:lnTo>
                  <a:pt x="0" y="32665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816" y="6994096"/>
            <a:ext cx="6010374" cy="3823070"/>
          </a:xfrm>
          <a:custGeom>
            <a:avLst/>
            <a:gdLst/>
            <a:ahLst/>
            <a:cxnLst/>
            <a:rect l="l" t="t" r="r" b="b"/>
            <a:pathLst>
              <a:path w="6010374" h="3823070">
                <a:moveTo>
                  <a:pt x="5657235" y="0"/>
                </a:moveTo>
                <a:lnTo>
                  <a:pt x="353096" y="0"/>
                </a:lnTo>
                <a:lnTo>
                  <a:pt x="324138" y="1170"/>
                </a:lnTo>
                <a:lnTo>
                  <a:pt x="268244" y="10262"/>
                </a:lnTo>
                <a:lnTo>
                  <a:pt x="215657" y="27749"/>
                </a:lnTo>
                <a:lnTo>
                  <a:pt x="167102" y="52904"/>
                </a:lnTo>
                <a:lnTo>
                  <a:pt x="123306" y="85001"/>
                </a:lnTo>
                <a:lnTo>
                  <a:pt x="84997" y="123313"/>
                </a:lnTo>
                <a:lnTo>
                  <a:pt x="52902" y="167113"/>
                </a:lnTo>
                <a:lnTo>
                  <a:pt x="27748" y="215674"/>
                </a:lnTo>
                <a:lnTo>
                  <a:pt x="10262" y="268270"/>
                </a:lnTo>
                <a:lnTo>
                  <a:pt x="1170" y="324173"/>
                </a:lnTo>
                <a:lnTo>
                  <a:pt x="0" y="353138"/>
                </a:lnTo>
                <a:lnTo>
                  <a:pt x="0" y="3469973"/>
                </a:lnTo>
                <a:lnTo>
                  <a:pt x="4621" y="3527246"/>
                </a:lnTo>
                <a:lnTo>
                  <a:pt x="18001" y="3581578"/>
                </a:lnTo>
                <a:lnTo>
                  <a:pt x="39412" y="3632240"/>
                </a:lnTo>
                <a:lnTo>
                  <a:pt x="68128" y="3678506"/>
                </a:lnTo>
                <a:lnTo>
                  <a:pt x="103421" y="3719649"/>
                </a:lnTo>
                <a:lnTo>
                  <a:pt x="144564" y="3754942"/>
                </a:lnTo>
                <a:lnTo>
                  <a:pt x="190830" y="3783657"/>
                </a:lnTo>
                <a:lnTo>
                  <a:pt x="241492" y="3805069"/>
                </a:lnTo>
                <a:lnTo>
                  <a:pt x="295823" y="3818449"/>
                </a:lnTo>
                <a:lnTo>
                  <a:pt x="353096" y="3823070"/>
                </a:lnTo>
                <a:lnTo>
                  <a:pt x="5657235" y="3823070"/>
                </a:lnTo>
                <a:lnTo>
                  <a:pt x="5714520" y="3818449"/>
                </a:lnTo>
                <a:lnTo>
                  <a:pt x="5768860" y="3805069"/>
                </a:lnTo>
                <a:lnTo>
                  <a:pt x="5819529" y="3783657"/>
                </a:lnTo>
                <a:lnTo>
                  <a:pt x="5865801" y="3754942"/>
                </a:lnTo>
                <a:lnTo>
                  <a:pt x="5906948" y="3719649"/>
                </a:lnTo>
                <a:lnTo>
                  <a:pt x="5942243" y="3678506"/>
                </a:lnTo>
                <a:lnTo>
                  <a:pt x="5970960" y="3632240"/>
                </a:lnTo>
                <a:lnTo>
                  <a:pt x="5992372" y="3581578"/>
                </a:lnTo>
                <a:lnTo>
                  <a:pt x="6005752" y="3527246"/>
                </a:lnTo>
                <a:lnTo>
                  <a:pt x="6010374" y="3469973"/>
                </a:lnTo>
                <a:lnTo>
                  <a:pt x="6010374" y="353138"/>
                </a:lnTo>
                <a:lnTo>
                  <a:pt x="6005752" y="295854"/>
                </a:lnTo>
                <a:lnTo>
                  <a:pt x="5992372" y="241513"/>
                </a:lnTo>
                <a:lnTo>
                  <a:pt x="5970960" y="190844"/>
                </a:lnTo>
                <a:lnTo>
                  <a:pt x="5942243" y="144573"/>
                </a:lnTo>
                <a:lnTo>
                  <a:pt x="5906948" y="103426"/>
                </a:lnTo>
                <a:lnTo>
                  <a:pt x="5865801" y="68130"/>
                </a:lnTo>
                <a:lnTo>
                  <a:pt x="5819529" y="39413"/>
                </a:lnTo>
                <a:lnTo>
                  <a:pt x="5768860" y="18001"/>
                </a:lnTo>
                <a:lnTo>
                  <a:pt x="5714520" y="4621"/>
                </a:lnTo>
                <a:lnTo>
                  <a:pt x="5657235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816" y="6994096"/>
            <a:ext cx="6010374" cy="3823070"/>
          </a:xfrm>
          <a:custGeom>
            <a:avLst/>
            <a:gdLst/>
            <a:ahLst/>
            <a:cxnLst/>
            <a:rect l="l" t="t" r="r" b="b"/>
            <a:pathLst>
              <a:path w="6010374" h="3823070">
                <a:moveTo>
                  <a:pt x="0" y="353138"/>
                </a:moveTo>
                <a:lnTo>
                  <a:pt x="4621" y="295854"/>
                </a:lnTo>
                <a:lnTo>
                  <a:pt x="18001" y="241513"/>
                </a:lnTo>
                <a:lnTo>
                  <a:pt x="39412" y="190844"/>
                </a:lnTo>
                <a:lnTo>
                  <a:pt x="68128" y="144573"/>
                </a:lnTo>
                <a:lnTo>
                  <a:pt x="103421" y="103426"/>
                </a:lnTo>
                <a:lnTo>
                  <a:pt x="144564" y="68130"/>
                </a:lnTo>
                <a:lnTo>
                  <a:pt x="190830" y="39413"/>
                </a:lnTo>
                <a:lnTo>
                  <a:pt x="241492" y="18001"/>
                </a:lnTo>
                <a:lnTo>
                  <a:pt x="295823" y="4621"/>
                </a:lnTo>
                <a:lnTo>
                  <a:pt x="353096" y="0"/>
                </a:lnTo>
                <a:lnTo>
                  <a:pt x="5657235" y="0"/>
                </a:lnTo>
                <a:lnTo>
                  <a:pt x="5714520" y="4621"/>
                </a:lnTo>
                <a:lnTo>
                  <a:pt x="5768860" y="18001"/>
                </a:lnTo>
                <a:lnTo>
                  <a:pt x="5819529" y="39413"/>
                </a:lnTo>
                <a:lnTo>
                  <a:pt x="5865801" y="68130"/>
                </a:lnTo>
                <a:lnTo>
                  <a:pt x="5906948" y="103426"/>
                </a:lnTo>
                <a:lnTo>
                  <a:pt x="5942243" y="144573"/>
                </a:lnTo>
                <a:lnTo>
                  <a:pt x="5970960" y="190844"/>
                </a:lnTo>
                <a:lnTo>
                  <a:pt x="5992372" y="241513"/>
                </a:lnTo>
                <a:lnTo>
                  <a:pt x="6005752" y="295854"/>
                </a:lnTo>
                <a:lnTo>
                  <a:pt x="6010374" y="353138"/>
                </a:lnTo>
                <a:lnTo>
                  <a:pt x="6010374" y="3469973"/>
                </a:lnTo>
                <a:lnTo>
                  <a:pt x="6005752" y="3527246"/>
                </a:lnTo>
                <a:lnTo>
                  <a:pt x="5992372" y="3581578"/>
                </a:lnTo>
                <a:lnTo>
                  <a:pt x="5970960" y="3632240"/>
                </a:lnTo>
                <a:lnTo>
                  <a:pt x="5942243" y="3678506"/>
                </a:lnTo>
                <a:lnTo>
                  <a:pt x="5906948" y="3719649"/>
                </a:lnTo>
                <a:lnTo>
                  <a:pt x="5865801" y="3754942"/>
                </a:lnTo>
                <a:lnTo>
                  <a:pt x="5819529" y="3783657"/>
                </a:lnTo>
                <a:lnTo>
                  <a:pt x="5768860" y="3805069"/>
                </a:lnTo>
                <a:lnTo>
                  <a:pt x="5714520" y="3818449"/>
                </a:lnTo>
                <a:lnTo>
                  <a:pt x="5657235" y="3823070"/>
                </a:lnTo>
                <a:lnTo>
                  <a:pt x="353096" y="3823070"/>
                </a:lnTo>
                <a:lnTo>
                  <a:pt x="295823" y="3818449"/>
                </a:lnTo>
                <a:lnTo>
                  <a:pt x="241492" y="3805069"/>
                </a:lnTo>
                <a:lnTo>
                  <a:pt x="190830" y="3783657"/>
                </a:lnTo>
                <a:lnTo>
                  <a:pt x="144564" y="3754942"/>
                </a:lnTo>
                <a:lnTo>
                  <a:pt x="103421" y="3719649"/>
                </a:lnTo>
                <a:lnTo>
                  <a:pt x="68128" y="3678506"/>
                </a:lnTo>
                <a:lnTo>
                  <a:pt x="39412" y="3632240"/>
                </a:lnTo>
                <a:lnTo>
                  <a:pt x="18001" y="3581578"/>
                </a:lnTo>
                <a:lnTo>
                  <a:pt x="4621" y="3527246"/>
                </a:lnTo>
                <a:lnTo>
                  <a:pt x="0" y="3469973"/>
                </a:lnTo>
                <a:lnTo>
                  <a:pt x="0" y="35313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46862" y="6994096"/>
            <a:ext cx="6010374" cy="3823070"/>
          </a:xfrm>
          <a:custGeom>
            <a:avLst/>
            <a:gdLst/>
            <a:ahLst/>
            <a:cxnLst/>
            <a:rect l="l" t="t" r="r" b="b"/>
            <a:pathLst>
              <a:path w="6010374" h="3823070">
                <a:moveTo>
                  <a:pt x="5657235" y="0"/>
                </a:moveTo>
                <a:lnTo>
                  <a:pt x="353138" y="0"/>
                </a:lnTo>
                <a:lnTo>
                  <a:pt x="324173" y="1170"/>
                </a:lnTo>
                <a:lnTo>
                  <a:pt x="268270" y="10262"/>
                </a:lnTo>
                <a:lnTo>
                  <a:pt x="215674" y="27749"/>
                </a:lnTo>
                <a:lnTo>
                  <a:pt x="167113" y="52904"/>
                </a:lnTo>
                <a:lnTo>
                  <a:pt x="123313" y="85001"/>
                </a:lnTo>
                <a:lnTo>
                  <a:pt x="85001" y="123313"/>
                </a:lnTo>
                <a:lnTo>
                  <a:pt x="52904" y="167113"/>
                </a:lnTo>
                <a:lnTo>
                  <a:pt x="27749" y="215674"/>
                </a:lnTo>
                <a:lnTo>
                  <a:pt x="10262" y="268270"/>
                </a:lnTo>
                <a:lnTo>
                  <a:pt x="1170" y="324173"/>
                </a:lnTo>
                <a:lnTo>
                  <a:pt x="0" y="353138"/>
                </a:lnTo>
                <a:lnTo>
                  <a:pt x="0" y="3469973"/>
                </a:lnTo>
                <a:lnTo>
                  <a:pt x="4621" y="3527246"/>
                </a:lnTo>
                <a:lnTo>
                  <a:pt x="18001" y="3581578"/>
                </a:lnTo>
                <a:lnTo>
                  <a:pt x="39413" y="3632240"/>
                </a:lnTo>
                <a:lnTo>
                  <a:pt x="68130" y="3678506"/>
                </a:lnTo>
                <a:lnTo>
                  <a:pt x="103426" y="3719649"/>
                </a:lnTo>
                <a:lnTo>
                  <a:pt x="144573" y="3754942"/>
                </a:lnTo>
                <a:lnTo>
                  <a:pt x="190844" y="3783657"/>
                </a:lnTo>
                <a:lnTo>
                  <a:pt x="241513" y="3805069"/>
                </a:lnTo>
                <a:lnTo>
                  <a:pt x="295854" y="3818449"/>
                </a:lnTo>
                <a:lnTo>
                  <a:pt x="353138" y="3823070"/>
                </a:lnTo>
                <a:lnTo>
                  <a:pt x="5657235" y="3823070"/>
                </a:lnTo>
                <a:lnTo>
                  <a:pt x="5714520" y="3818449"/>
                </a:lnTo>
                <a:lnTo>
                  <a:pt x="5768860" y="3805069"/>
                </a:lnTo>
                <a:lnTo>
                  <a:pt x="5819529" y="3783657"/>
                </a:lnTo>
                <a:lnTo>
                  <a:pt x="5865801" y="3754942"/>
                </a:lnTo>
                <a:lnTo>
                  <a:pt x="5906948" y="3719649"/>
                </a:lnTo>
                <a:lnTo>
                  <a:pt x="5942243" y="3678506"/>
                </a:lnTo>
                <a:lnTo>
                  <a:pt x="5970960" y="3632240"/>
                </a:lnTo>
                <a:lnTo>
                  <a:pt x="5992372" y="3581578"/>
                </a:lnTo>
                <a:lnTo>
                  <a:pt x="6005752" y="3527246"/>
                </a:lnTo>
                <a:lnTo>
                  <a:pt x="6010374" y="3469973"/>
                </a:lnTo>
                <a:lnTo>
                  <a:pt x="6010374" y="353138"/>
                </a:lnTo>
                <a:lnTo>
                  <a:pt x="6005752" y="295854"/>
                </a:lnTo>
                <a:lnTo>
                  <a:pt x="5992372" y="241513"/>
                </a:lnTo>
                <a:lnTo>
                  <a:pt x="5970960" y="190844"/>
                </a:lnTo>
                <a:lnTo>
                  <a:pt x="5942243" y="144573"/>
                </a:lnTo>
                <a:lnTo>
                  <a:pt x="5906948" y="103426"/>
                </a:lnTo>
                <a:lnTo>
                  <a:pt x="5865801" y="68130"/>
                </a:lnTo>
                <a:lnTo>
                  <a:pt x="5819529" y="39413"/>
                </a:lnTo>
                <a:lnTo>
                  <a:pt x="5768860" y="18001"/>
                </a:lnTo>
                <a:lnTo>
                  <a:pt x="5714520" y="4621"/>
                </a:lnTo>
                <a:lnTo>
                  <a:pt x="5657235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46862" y="6994096"/>
            <a:ext cx="6010374" cy="3823070"/>
          </a:xfrm>
          <a:custGeom>
            <a:avLst/>
            <a:gdLst/>
            <a:ahLst/>
            <a:cxnLst/>
            <a:rect l="l" t="t" r="r" b="b"/>
            <a:pathLst>
              <a:path w="6010374" h="3823070">
                <a:moveTo>
                  <a:pt x="0" y="353138"/>
                </a:moveTo>
                <a:lnTo>
                  <a:pt x="4621" y="295854"/>
                </a:lnTo>
                <a:lnTo>
                  <a:pt x="18001" y="241513"/>
                </a:lnTo>
                <a:lnTo>
                  <a:pt x="39413" y="190844"/>
                </a:lnTo>
                <a:lnTo>
                  <a:pt x="68130" y="144573"/>
                </a:lnTo>
                <a:lnTo>
                  <a:pt x="103426" y="103426"/>
                </a:lnTo>
                <a:lnTo>
                  <a:pt x="144573" y="68130"/>
                </a:lnTo>
                <a:lnTo>
                  <a:pt x="190844" y="39413"/>
                </a:lnTo>
                <a:lnTo>
                  <a:pt x="241513" y="18001"/>
                </a:lnTo>
                <a:lnTo>
                  <a:pt x="295854" y="4621"/>
                </a:lnTo>
                <a:lnTo>
                  <a:pt x="353138" y="0"/>
                </a:lnTo>
                <a:lnTo>
                  <a:pt x="5657235" y="0"/>
                </a:lnTo>
                <a:lnTo>
                  <a:pt x="5714520" y="4621"/>
                </a:lnTo>
                <a:lnTo>
                  <a:pt x="5768860" y="18001"/>
                </a:lnTo>
                <a:lnTo>
                  <a:pt x="5819529" y="39413"/>
                </a:lnTo>
                <a:lnTo>
                  <a:pt x="5865801" y="68130"/>
                </a:lnTo>
                <a:lnTo>
                  <a:pt x="5906948" y="103426"/>
                </a:lnTo>
                <a:lnTo>
                  <a:pt x="5942243" y="144573"/>
                </a:lnTo>
                <a:lnTo>
                  <a:pt x="5970960" y="190844"/>
                </a:lnTo>
                <a:lnTo>
                  <a:pt x="5992372" y="241513"/>
                </a:lnTo>
                <a:lnTo>
                  <a:pt x="6005752" y="295854"/>
                </a:lnTo>
                <a:lnTo>
                  <a:pt x="6010374" y="353138"/>
                </a:lnTo>
                <a:lnTo>
                  <a:pt x="6010374" y="3469973"/>
                </a:lnTo>
                <a:lnTo>
                  <a:pt x="6005752" y="3527246"/>
                </a:lnTo>
                <a:lnTo>
                  <a:pt x="5992372" y="3581578"/>
                </a:lnTo>
                <a:lnTo>
                  <a:pt x="5970960" y="3632240"/>
                </a:lnTo>
                <a:lnTo>
                  <a:pt x="5942243" y="3678506"/>
                </a:lnTo>
                <a:lnTo>
                  <a:pt x="5906948" y="3719649"/>
                </a:lnTo>
                <a:lnTo>
                  <a:pt x="5865801" y="3754942"/>
                </a:lnTo>
                <a:lnTo>
                  <a:pt x="5819529" y="3783657"/>
                </a:lnTo>
                <a:lnTo>
                  <a:pt x="5768860" y="3805069"/>
                </a:lnTo>
                <a:lnTo>
                  <a:pt x="5714520" y="3818449"/>
                </a:lnTo>
                <a:lnTo>
                  <a:pt x="5657235" y="3823070"/>
                </a:lnTo>
                <a:lnTo>
                  <a:pt x="353138" y="3823070"/>
                </a:lnTo>
                <a:lnTo>
                  <a:pt x="295854" y="3818449"/>
                </a:lnTo>
                <a:lnTo>
                  <a:pt x="241513" y="3805069"/>
                </a:lnTo>
                <a:lnTo>
                  <a:pt x="190844" y="3783657"/>
                </a:lnTo>
                <a:lnTo>
                  <a:pt x="144573" y="3754942"/>
                </a:lnTo>
                <a:lnTo>
                  <a:pt x="103426" y="3719649"/>
                </a:lnTo>
                <a:lnTo>
                  <a:pt x="68130" y="3678506"/>
                </a:lnTo>
                <a:lnTo>
                  <a:pt x="39413" y="3632240"/>
                </a:lnTo>
                <a:lnTo>
                  <a:pt x="18001" y="3581578"/>
                </a:lnTo>
                <a:lnTo>
                  <a:pt x="4621" y="3527246"/>
                </a:lnTo>
                <a:lnTo>
                  <a:pt x="0" y="3469973"/>
                </a:lnTo>
                <a:lnTo>
                  <a:pt x="0" y="35313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86908" y="6994096"/>
            <a:ext cx="6010374" cy="3823070"/>
          </a:xfrm>
          <a:custGeom>
            <a:avLst/>
            <a:gdLst/>
            <a:ahLst/>
            <a:cxnLst/>
            <a:rect l="l" t="t" r="r" b="b"/>
            <a:pathLst>
              <a:path w="6010374" h="3823070">
                <a:moveTo>
                  <a:pt x="5657235" y="0"/>
                </a:moveTo>
                <a:lnTo>
                  <a:pt x="353138" y="0"/>
                </a:lnTo>
                <a:lnTo>
                  <a:pt x="324173" y="1170"/>
                </a:lnTo>
                <a:lnTo>
                  <a:pt x="268270" y="10262"/>
                </a:lnTo>
                <a:lnTo>
                  <a:pt x="215674" y="27749"/>
                </a:lnTo>
                <a:lnTo>
                  <a:pt x="167113" y="52904"/>
                </a:lnTo>
                <a:lnTo>
                  <a:pt x="123313" y="85001"/>
                </a:lnTo>
                <a:lnTo>
                  <a:pt x="85001" y="123313"/>
                </a:lnTo>
                <a:lnTo>
                  <a:pt x="52904" y="167113"/>
                </a:lnTo>
                <a:lnTo>
                  <a:pt x="27749" y="215674"/>
                </a:lnTo>
                <a:lnTo>
                  <a:pt x="10262" y="268270"/>
                </a:lnTo>
                <a:lnTo>
                  <a:pt x="1170" y="324173"/>
                </a:lnTo>
                <a:lnTo>
                  <a:pt x="0" y="353138"/>
                </a:lnTo>
                <a:lnTo>
                  <a:pt x="0" y="3469973"/>
                </a:lnTo>
                <a:lnTo>
                  <a:pt x="4621" y="3527246"/>
                </a:lnTo>
                <a:lnTo>
                  <a:pt x="18001" y="3581578"/>
                </a:lnTo>
                <a:lnTo>
                  <a:pt x="39413" y="3632240"/>
                </a:lnTo>
                <a:lnTo>
                  <a:pt x="68130" y="3678506"/>
                </a:lnTo>
                <a:lnTo>
                  <a:pt x="103426" y="3719649"/>
                </a:lnTo>
                <a:lnTo>
                  <a:pt x="144573" y="3754942"/>
                </a:lnTo>
                <a:lnTo>
                  <a:pt x="190844" y="3783657"/>
                </a:lnTo>
                <a:lnTo>
                  <a:pt x="241513" y="3805069"/>
                </a:lnTo>
                <a:lnTo>
                  <a:pt x="295854" y="3818449"/>
                </a:lnTo>
                <a:lnTo>
                  <a:pt x="353138" y="3823070"/>
                </a:lnTo>
                <a:lnTo>
                  <a:pt x="5657235" y="3823070"/>
                </a:lnTo>
                <a:lnTo>
                  <a:pt x="5714520" y="3818449"/>
                </a:lnTo>
                <a:lnTo>
                  <a:pt x="5768860" y="3805069"/>
                </a:lnTo>
                <a:lnTo>
                  <a:pt x="5819529" y="3783657"/>
                </a:lnTo>
                <a:lnTo>
                  <a:pt x="5865801" y="3754942"/>
                </a:lnTo>
                <a:lnTo>
                  <a:pt x="5906948" y="3719649"/>
                </a:lnTo>
                <a:lnTo>
                  <a:pt x="5942243" y="3678506"/>
                </a:lnTo>
                <a:lnTo>
                  <a:pt x="5970960" y="3632240"/>
                </a:lnTo>
                <a:lnTo>
                  <a:pt x="5992372" y="3581578"/>
                </a:lnTo>
                <a:lnTo>
                  <a:pt x="6005752" y="3527246"/>
                </a:lnTo>
                <a:lnTo>
                  <a:pt x="6010374" y="3469973"/>
                </a:lnTo>
                <a:lnTo>
                  <a:pt x="6010374" y="353138"/>
                </a:lnTo>
                <a:lnTo>
                  <a:pt x="6005752" y="295854"/>
                </a:lnTo>
                <a:lnTo>
                  <a:pt x="5992372" y="241513"/>
                </a:lnTo>
                <a:lnTo>
                  <a:pt x="5970960" y="190844"/>
                </a:lnTo>
                <a:lnTo>
                  <a:pt x="5942243" y="144573"/>
                </a:lnTo>
                <a:lnTo>
                  <a:pt x="5906948" y="103426"/>
                </a:lnTo>
                <a:lnTo>
                  <a:pt x="5865801" y="68130"/>
                </a:lnTo>
                <a:lnTo>
                  <a:pt x="5819529" y="39413"/>
                </a:lnTo>
                <a:lnTo>
                  <a:pt x="5768860" y="18001"/>
                </a:lnTo>
                <a:lnTo>
                  <a:pt x="5714520" y="4621"/>
                </a:lnTo>
                <a:lnTo>
                  <a:pt x="5657235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86908" y="6994096"/>
            <a:ext cx="6010374" cy="3823070"/>
          </a:xfrm>
          <a:custGeom>
            <a:avLst/>
            <a:gdLst/>
            <a:ahLst/>
            <a:cxnLst/>
            <a:rect l="l" t="t" r="r" b="b"/>
            <a:pathLst>
              <a:path w="6010374" h="3823070">
                <a:moveTo>
                  <a:pt x="0" y="353138"/>
                </a:moveTo>
                <a:lnTo>
                  <a:pt x="4621" y="295854"/>
                </a:lnTo>
                <a:lnTo>
                  <a:pt x="18001" y="241513"/>
                </a:lnTo>
                <a:lnTo>
                  <a:pt x="39413" y="190844"/>
                </a:lnTo>
                <a:lnTo>
                  <a:pt x="68130" y="144573"/>
                </a:lnTo>
                <a:lnTo>
                  <a:pt x="103426" y="103426"/>
                </a:lnTo>
                <a:lnTo>
                  <a:pt x="144573" y="68130"/>
                </a:lnTo>
                <a:lnTo>
                  <a:pt x="190844" y="39413"/>
                </a:lnTo>
                <a:lnTo>
                  <a:pt x="241513" y="18001"/>
                </a:lnTo>
                <a:lnTo>
                  <a:pt x="295854" y="4621"/>
                </a:lnTo>
                <a:lnTo>
                  <a:pt x="353138" y="0"/>
                </a:lnTo>
                <a:lnTo>
                  <a:pt x="5657235" y="0"/>
                </a:lnTo>
                <a:lnTo>
                  <a:pt x="5714520" y="4621"/>
                </a:lnTo>
                <a:lnTo>
                  <a:pt x="5768860" y="18001"/>
                </a:lnTo>
                <a:lnTo>
                  <a:pt x="5819529" y="39413"/>
                </a:lnTo>
                <a:lnTo>
                  <a:pt x="5865801" y="68130"/>
                </a:lnTo>
                <a:lnTo>
                  <a:pt x="5906948" y="103426"/>
                </a:lnTo>
                <a:lnTo>
                  <a:pt x="5942243" y="144573"/>
                </a:lnTo>
                <a:lnTo>
                  <a:pt x="5970960" y="190844"/>
                </a:lnTo>
                <a:lnTo>
                  <a:pt x="5992372" y="241513"/>
                </a:lnTo>
                <a:lnTo>
                  <a:pt x="6005752" y="295854"/>
                </a:lnTo>
                <a:lnTo>
                  <a:pt x="6010374" y="353138"/>
                </a:lnTo>
                <a:lnTo>
                  <a:pt x="6010374" y="3469973"/>
                </a:lnTo>
                <a:lnTo>
                  <a:pt x="6005752" y="3527246"/>
                </a:lnTo>
                <a:lnTo>
                  <a:pt x="5992372" y="3581578"/>
                </a:lnTo>
                <a:lnTo>
                  <a:pt x="5970960" y="3632240"/>
                </a:lnTo>
                <a:lnTo>
                  <a:pt x="5942243" y="3678506"/>
                </a:lnTo>
                <a:lnTo>
                  <a:pt x="5906948" y="3719649"/>
                </a:lnTo>
                <a:lnTo>
                  <a:pt x="5865801" y="3754942"/>
                </a:lnTo>
                <a:lnTo>
                  <a:pt x="5819529" y="3783657"/>
                </a:lnTo>
                <a:lnTo>
                  <a:pt x="5768860" y="3805069"/>
                </a:lnTo>
                <a:lnTo>
                  <a:pt x="5714520" y="3818449"/>
                </a:lnTo>
                <a:lnTo>
                  <a:pt x="5657235" y="3823070"/>
                </a:lnTo>
                <a:lnTo>
                  <a:pt x="353138" y="3823070"/>
                </a:lnTo>
                <a:lnTo>
                  <a:pt x="295854" y="3818449"/>
                </a:lnTo>
                <a:lnTo>
                  <a:pt x="241513" y="3805069"/>
                </a:lnTo>
                <a:lnTo>
                  <a:pt x="190844" y="3783657"/>
                </a:lnTo>
                <a:lnTo>
                  <a:pt x="144573" y="3754942"/>
                </a:lnTo>
                <a:lnTo>
                  <a:pt x="103426" y="3719649"/>
                </a:lnTo>
                <a:lnTo>
                  <a:pt x="68130" y="3678506"/>
                </a:lnTo>
                <a:lnTo>
                  <a:pt x="39413" y="3632240"/>
                </a:lnTo>
                <a:lnTo>
                  <a:pt x="18001" y="3581578"/>
                </a:lnTo>
                <a:lnTo>
                  <a:pt x="4621" y="3527246"/>
                </a:lnTo>
                <a:lnTo>
                  <a:pt x="0" y="3469973"/>
                </a:lnTo>
                <a:lnTo>
                  <a:pt x="0" y="353138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46862" y="2258915"/>
            <a:ext cx="6010374" cy="4279125"/>
          </a:xfrm>
          <a:custGeom>
            <a:avLst/>
            <a:gdLst/>
            <a:ahLst/>
            <a:cxnLst/>
            <a:rect l="l" t="t" r="r" b="b"/>
            <a:pathLst>
              <a:path w="6010374" h="4279125">
                <a:moveTo>
                  <a:pt x="5683723" y="0"/>
                </a:moveTo>
                <a:lnTo>
                  <a:pt x="326650" y="0"/>
                </a:lnTo>
                <a:lnTo>
                  <a:pt x="299862" y="1082"/>
                </a:lnTo>
                <a:lnTo>
                  <a:pt x="248157" y="9494"/>
                </a:lnTo>
                <a:lnTo>
                  <a:pt x="199509" y="25671"/>
                </a:lnTo>
                <a:lnTo>
                  <a:pt x="154591" y="48943"/>
                </a:lnTo>
                <a:lnTo>
                  <a:pt x="114075" y="78635"/>
                </a:lnTo>
                <a:lnTo>
                  <a:pt x="78635" y="114075"/>
                </a:lnTo>
                <a:lnTo>
                  <a:pt x="48943" y="154591"/>
                </a:lnTo>
                <a:lnTo>
                  <a:pt x="25671" y="199509"/>
                </a:lnTo>
                <a:lnTo>
                  <a:pt x="9494" y="248157"/>
                </a:lnTo>
                <a:lnTo>
                  <a:pt x="1082" y="299862"/>
                </a:lnTo>
                <a:lnTo>
                  <a:pt x="0" y="326650"/>
                </a:lnTo>
                <a:lnTo>
                  <a:pt x="0" y="3952474"/>
                </a:lnTo>
                <a:lnTo>
                  <a:pt x="4275" y="4005455"/>
                </a:lnTo>
                <a:lnTo>
                  <a:pt x="16654" y="4055716"/>
                </a:lnTo>
                <a:lnTo>
                  <a:pt x="36462" y="4102583"/>
                </a:lnTo>
                <a:lnTo>
                  <a:pt x="63028" y="4145384"/>
                </a:lnTo>
                <a:lnTo>
                  <a:pt x="95678" y="4183446"/>
                </a:lnTo>
                <a:lnTo>
                  <a:pt x="133740" y="4216096"/>
                </a:lnTo>
                <a:lnTo>
                  <a:pt x="176541" y="4242662"/>
                </a:lnTo>
                <a:lnTo>
                  <a:pt x="223409" y="4262471"/>
                </a:lnTo>
                <a:lnTo>
                  <a:pt x="273669" y="4274849"/>
                </a:lnTo>
                <a:lnTo>
                  <a:pt x="326650" y="4279125"/>
                </a:lnTo>
                <a:lnTo>
                  <a:pt x="5683723" y="4279125"/>
                </a:lnTo>
                <a:lnTo>
                  <a:pt x="5736704" y="4274849"/>
                </a:lnTo>
                <a:lnTo>
                  <a:pt x="5786965" y="4262471"/>
                </a:lnTo>
                <a:lnTo>
                  <a:pt x="5833832" y="4242662"/>
                </a:lnTo>
                <a:lnTo>
                  <a:pt x="5876633" y="4216096"/>
                </a:lnTo>
                <a:lnTo>
                  <a:pt x="5914695" y="4183446"/>
                </a:lnTo>
                <a:lnTo>
                  <a:pt x="5947345" y="4145384"/>
                </a:lnTo>
                <a:lnTo>
                  <a:pt x="5973911" y="4102583"/>
                </a:lnTo>
                <a:lnTo>
                  <a:pt x="5993720" y="4055716"/>
                </a:lnTo>
                <a:lnTo>
                  <a:pt x="6006098" y="4005455"/>
                </a:lnTo>
                <a:lnTo>
                  <a:pt x="6010374" y="3952474"/>
                </a:lnTo>
                <a:lnTo>
                  <a:pt x="6010374" y="326650"/>
                </a:lnTo>
                <a:lnTo>
                  <a:pt x="6006098" y="273669"/>
                </a:lnTo>
                <a:lnTo>
                  <a:pt x="5993720" y="223409"/>
                </a:lnTo>
                <a:lnTo>
                  <a:pt x="5973911" y="176541"/>
                </a:lnTo>
                <a:lnTo>
                  <a:pt x="5947345" y="133740"/>
                </a:lnTo>
                <a:lnTo>
                  <a:pt x="5914695" y="95678"/>
                </a:lnTo>
                <a:lnTo>
                  <a:pt x="5876633" y="63028"/>
                </a:lnTo>
                <a:lnTo>
                  <a:pt x="5833832" y="36462"/>
                </a:lnTo>
                <a:lnTo>
                  <a:pt x="5786965" y="16654"/>
                </a:lnTo>
                <a:lnTo>
                  <a:pt x="5736704" y="4275"/>
                </a:lnTo>
                <a:lnTo>
                  <a:pt x="568372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46862" y="2258915"/>
            <a:ext cx="6010374" cy="4279125"/>
          </a:xfrm>
          <a:custGeom>
            <a:avLst/>
            <a:gdLst/>
            <a:ahLst/>
            <a:cxnLst/>
            <a:rect l="l" t="t" r="r" b="b"/>
            <a:pathLst>
              <a:path w="6010374" h="4279125">
                <a:moveTo>
                  <a:pt x="0" y="326650"/>
                </a:moveTo>
                <a:lnTo>
                  <a:pt x="4275" y="273669"/>
                </a:lnTo>
                <a:lnTo>
                  <a:pt x="16654" y="223409"/>
                </a:lnTo>
                <a:lnTo>
                  <a:pt x="36462" y="176541"/>
                </a:lnTo>
                <a:lnTo>
                  <a:pt x="63028" y="133740"/>
                </a:lnTo>
                <a:lnTo>
                  <a:pt x="95678" y="95678"/>
                </a:lnTo>
                <a:lnTo>
                  <a:pt x="133740" y="63028"/>
                </a:lnTo>
                <a:lnTo>
                  <a:pt x="176541" y="36462"/>
                </a:lnTo>
                <a:lnTo>
                  <a:pt x="223409" y="16654"/>
                </a:lnTo>
                <a:lnTo>
                  <a:pt x="273669" y="4275"/>
                </a:lnTo>
                <a:lnTo>
                  <a:pt x="326650" y="0"/>
                </a:lnTo>
                <a:lnTo>
                  <a:pt x="5683723" y="0"/>
                </a:lnTo>
                <a:lnTo>
                  <a:pt x="5736704" y="4275"/>
                </a:lnTo>
                <a:lnTo>
                  <a:pt x="5786965" y="16654"/>
                </a:lnTo>
                <a:lnTo>
                  <a:pt x="5833832" y="36462"/>
                </a:lnTo>
                <a:lnTo>
                  <a:pt x="5876633" y="63028"/>
                </a:lnTo>
                <a:lnTo>
                  <a:pt x="5914695" y="95678"/>
                </a:lnTo>
                <a:lnTo>
                  <a:pt x="5947345" y="133740"/>
                </a:lnTo>
                <a:lnTo>
                  <a:pt x="5973911" y="176541"/>
                </a:lnTo>
                <a:lnTo>
                  <a:pt x="5993720" y="223409"/>
                </a:lnTo>
                <a:lnTo>
                  <a:pt x="6006098" y="273669"/>
                </a:lnTo>
                <a:lnTo>
                  <a:pt x="6010374" y="326650"/>
                </a:lnTo>
                <a:lnTo>
                  <a:pt x="6010374" y="3952474"/>
                </a:lnTo>
                <a:lnTo>
                  <a:pt x="6006098" y="4005455"/>
                </a:lnTo>
                <a:lnTo>
                  <a:pt x="5993720" y="4055716"/>
                </a:lnTo>
                <a:lnTo>
                  <a:pt x="5973911" y="4102583"/>
                </a:lnTo>
                <a:lnTo>
                  <a:pt x="5947345" y="4145384"/>
                </a:lnTo>
                <a:lnTo>
                  <a:pt x="5914695" y="4183446"/>
                </a:lnTo>
                <a:lnTo>
                  <a:pt x="5876633" y="4216096"/>
                </a:lnTo>
                <a:lnTo>
                  <a:pt x="5833832" y="4242662"/>
                </a:lnTo>
                <a:lnTo>
                  <a:pt x="5786965" y="4262471"/>
                </a:lnTo>
                <a:lnTo>
                  <a:pt x="5736704" y="4274849"/>
                </a:lnTo>
                <a:lnTo>
                  <a:pt x="5683723" y="4279125"/>
                </a:lnTo>
                <a:lnTo>
                  <a:pt x="326650" y="4279125"/>
                </a:lnTo>
                <a:lnTo>
                  <a:pt x="273669" y="4274849"/>
                </a:lnTo>
                <a:lnTo>
                  <a:pt x="223409" y="4262471"/>
                </a:lnTo>
                <a:lnTo>
                  <a:pt x="176541" y="4242662"/>
                </a:lnTo>
                <a:lnTo>
                  <a:pt x="133740" y="4216096"/>
                </a:lnTo>
                <a:lnTo>
                  <a:pt x="95678" y="4183446"/>
                </a:lnTo>
                <a:lnTo>
                  <a:pt x="63028" y="4145384"/>
                </a:lnTo>
                <a:lnTo>
                  <a:pt x="36462" y="4102583"/>
                </a:lnTo>
                <a:lnTo>
                  <a:pt x="16654" y="4055716"/>
                </a:lnTo>
                <a:lnTo>
                  <a:pt x="4275" y="4005455"/>
                </a:lnTo>
                <a:lnTo>
                  <a:pt x="0" y="3952474"/>
                </a:lnTo>
                <a:lnTo>
                  <a:pt x="0" y="32665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86908" y="2258915"/>
            <a:ext cx="6010374" cy="4279125"/>
          </a:xfrm>
          <a:custGeom>
            <a:avLst/>
            <a:gdLst/>
            <a:ahLst/>
            <a:cxnLst/>
            <a:rect l="l" t="t" r="r" b="b"/>
            <a:pathLst>
              <a:path w="6010374" h="4279125">
                <a:moveTo>
                  <a:pt x="5683723" y="0"/>
                </a:moveTo>
                <a:lnTo>
                  <a:pt x="326650" y="0"/>
                </a:lnTo>
                <a:lnTo>
                  <a:pt x="299862" y="1082"/>
                </a:lnTo>
                <a:lnTo>
                  <a:pt x="248157" y="9494"/>
                </a:lnTo>
                <a:lnTo>
                  <a:pt x="199509" y="25671"/>
                </a:lnTo>
                <a:lnTo>
                  <a:pt x="154591" y="48943"/>
                </a:lnTo>
                <a:lnTo>
                  <a:pt x="114075" y="78635"/>
                </a:lnTo>
                <a:lnTo>
                  <a:pt x="78635" y="114075"/>
                </a:lnTo>
                <a:lnTo>
                  <a:pt x="48943" y="154591"/>
                </a:lnTo>
                <a:lnTo>
                  <a:pt x="25671" y="199509"/>
                </a:lnTo>
                <a:lnTo>
                  <a:pt x="9494" y="248157"/>
                </a:lnTo>
                <a:lnTo>
                  <a:pt x="1082" y="299862"/>
                </a:lnTo>
                <a:lnTo>
                  <a:pt x="0" y="326650"/>
                </a:lnTo>
                <a:lnTo>
                  <a:pt x="0" y="3952474"/>
                </a:lnTo>
                <a:lnTo>
                  <a:pt x="4275" y="4005455"/>
                </a:lnTo>
                <a:lnTo>
                  <a:pt x="16654" y="4055716"/>
                </a:lnTo>
                <a:lnTo>
                  <a:pt x="36462" y="4102583"/>
                </a:lnTo>
                <a:lnTo>
                  <a:pt x="63028" y="4145384"/>
                </a:lnTo>
                <a:lnTo>
                  <a:pt x="95678" y="4183446"/>
                </a:lnTo>
                <a:lnTo>
                  <a:pt x="133740" y="4216096"/>
                </a:lnTo>
                <a:lnTo>
                  <a:pt x="176541" y="4242662"/>
                </a:lnTo>
                <a:lnTo>
                  <a:pt x="223409" y="4262471"/>
                </a:lnTo>
                <a:lnTo>
                  <a:pt x="273669" y="4274849"/>
                </a:lnTo>
                <a:lnTo>
                  <a:pt x="326650" y="4279125"/>
                </a:lnTo>
                <a:lnTo>
                  <a:pt x="5683723" y="4279125"/>
                </a:lnTo>
                <a:lnTo>
                  <a:pt x="5736704" y="4274849"/>
                </a:lnTo>
                <a:lnTo>
                  <a:pt x="5786965" y="4262471"/>
                </a:lnTo>
                <a:lnTo>
                  <a:pt x="5833832" y="4242662"/>
                </a:lnTo>
                <a:lnTo>
                  <a:pt x="5876633" y="4216096"/>
                </a:lnTo>
                <a:lnTo>
                  <a:pt x="5914695" y="4183446"/>
                </a:lnTo>
                <a:lnTo>
                  <a:pt x="5947345" y="4145384"/>
                </a:lnTo>
                <a:lnTo>
                  <a:pt x="5973911" y="4102583"/>
                </a:lnTo>
                <a:lnTo>
                  <a:pt x="5993720" y="4055716"/>
                </a:lnTo>
                <a:lnTo>
                  <a:pt x="6006098" y="4005455"/>
                </a:lnTo>
                <a:lnTo>
                  <a:pt x="6010374" y="3952474"/>
                </a:lnTo>
                <a:lnTo>
                  <a:pt x="6010374" y="326650"/>
                </a:lnTo>
                <a:lnTo>
                  <a:pt x="6006098" y="273669"/>
                </a:lnTo>
                <a:lnTo>
                  <a:pt x="5993720" y="223409"/>
                </a:lnTo>
                <a:lnTo>
                  <a:pt x="5973911" y="176541"/>
                </a:lnTo>
                <a:lnTo>
                  <a:pt x="5947345" y="133740"/>
                </a:lnTo>
                <a:lnTo>
                  <a:pt x="5914695" y="95678"/>
                </a:lnTo>
                <a:lnTo>
                  <a:pt x="5876633" y="63028"/>
                </a:lnTo>
                <a:lnTo>
                  <a:pt x="5833832" y="36462"/>
                </a:lnTo>
                <a:lnTo>
                  <a:pt x="5786965" y="16654"/>
                </a:lnTo>
                <a:lnTo>
                  <a:pt x="5736704" y="4275"/>
                </a:lnTo>
                <a:lnTo>
                  <a:pt x="5683723" y="0"/>
                </a:lnTo>
                <a:close/>
              </a:path>
            </a:pathLst>
          </a:custGeom>
          <a:solidFill>
            <a:srgbClr val="F9F4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86908" y="2258915"/>
            <a:ext cx="6010374" cy="4279125"/>
          </a:xfrm>
          <a:custGeom>
            <a:avLst/>
            <a:gdLst/>
            <a:ahLst/>
            <a:cxnLst/>
            <a:rect l="l" t="t" r="r" b="b"/>
            <a:pathLst>
              <a:path w="6010374" h="4279125">
                <a:moveTo>
                  <a:pt x="0" y="326650"/>
                </a:moveTo>
                <a:lnTo>
                  <a:pt x="4275" y="273669"/>
                </a:lnTo>
                <a:lnTo>
                  <a:pt x="16654" y="223409"/>
                </a:lnTo>
                <a:lnTo>
                  <a:pt x="36462" y="176541"/>
                </a:lnTo>
                <a:lnTo>
                  <a:pt x="63028" y="133740"/>
                </a:lnTo>
                <a:lnTo>
                  <a:pt x="95678" y="95678"/>
                </a:lnTo>
                <a:lnTo>
                  <a:pt x="133740" y="63028"/>
                </a:lnTo>
                <a:lnTo>
                  <a:pt x="176541" y="36462"/>
                </a:lnTo>
                <a:lnTo>
                  <a:pt x="223409" y="16654"/>
                </a:lnTo>
                <a:lnTo>
                  <a:pt x="273669" y="4275"/>
                </a:lnTo>
                <a:lnTo>
                  <a:pt x="326650" y="0"/>
                </a:lnTo>
                <a:lnTo>
                  <a:pt x="5683723" y="0"/>
                </a:lnTo>
                <a:lnTo>
                  <a:pt x="5736704" y="4275"/>
                </a:lnTo>
                <a:lnTo>
                  <a:pt x="5786965" y="16654"/>
                </a:lnTo>
                <a:lnTo>
                  <a:pt x="5833832" y="36462"/>
                </a:lnTo>
                <a:lnTo>
                  <a:pt x="5876633" y="63028"/>
                </a:lnTo>
                <a:lnTo>
                  <a:pt x="5914695" y="95678"/>
                </a:lnTo>
                <a:lnTo>
                  <a:pt x="5947345" y="133740"/>
                </a:lnTo>
                <a:lnTo>
                  <a:pt x="5973911" y="176541"/>
                </a:lnTo>
                <a:lnTo>
                  <a:pt x="5993720" y="223409"/>
                </a:lnTo>
                <a:lnTo>
                  <a:pt x="6006098" y="273669"/>
                </a:lnTo>
                <a:lnTo>
                  <a:pt x="6010374" y="326650"/>
                </a:lnTo>
                <a:lnTo>
                  <a:pt x="6010374" y="3952474"/>
                </a:lnTo>
                <a:lnTo>
                  <a:pt x="6006098" y="4005455"/>
                </a:lnTo>
                <a:lnTo>
                  <a:pt x="5993720" y="4055716"/>
                </a:lnTo>
                <a:lnTo>
                  <a:pt x="5973911" y="4102583"/>
                </a:lnTo>
                <a:lnTo>
                  <a:pt x="5947345" y="4145384"/>
                </a:lnTo>
                <a:lnTo>
                  <a:pt x="5914695" y="4183446"/>
                </a:lnTo>
                <a:lnTo>
                  <a:pt x="5876633" y="4216096"/>
                </a:lnTo>
                <a:lnTo>
                  <a:pt x="5833832" y="4242662"/>
                </a:lnTo>
                <a:lnTo>
                  <a:pt x="5786965" y="4262471"/>
                </a:lnTo>
                <a:lnTo>
                  <a:pt x="5736704" y="4274849"/>
                </a:lnTo>
                <a:lnTo>
                  <a:pt x="5683723" y="4279125"/>
                </a:lnTo>
                <a:lnTo>
                  <a:pt x="326650" y="4279125"/>
                </a:lnTo>
                <a:lnTo>
                  <a:pt x="273669" y="4274849"/>
                </a:lnTo>
                <a:lnTo>
                  <a:pt x="223409" y="4262471"/>
                </a:lnTo>
                <a:lnTo>
                  <a:pt x="176541" y="4242662"/>
                </a:lnTo>
                <a:lnTo>
                  <a:pt x="133740" y="4216096"/>
                </a:lnTo>
                <a:lnTo>
                  <a:pt x="95678" y="4183446"/>
                </a:lnTo>
                <a:lnTo>
                  <a:pt x="63028" y="4145384"/>
                </a:lnTo>
                <a:lnTo>
                  <a:pt x="36462" y="4102583"/>
                </a:lnTo>
                <a:lnTo>
                  <a:pt x="16654" y="4055716"/>
                </a:lnTo>
                <a:lnTo>
                  <a:pt x="4275" y="4005455"/>
                </a:lnTo>
                <a:lnTo>
                  <a:pt x="0" y="3952474"/>
                </a:lnTo>
                <a:lnTo>
                  <a:pt x="0" y="326650"/>
                </a:lnTo>
                <a:close/>
              </a:path>
            </a:pathLst>
          </a:custGeom>
          <a:ln w="10050">
            <a:solidFill>
              <a:srgbClr val="F9C6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5878" y="6712673"/>
            <a:ext cx="1451083" cy="533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5878" y="6712673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8C7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0949" y="6712673"/>
            <a:ext cx="1449826" cy="533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60949" y="6712673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8C7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00996" y="6712673"/>
            <a:ext cx="1449826" cy="533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00996" y="6712673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8C7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0903" y="1993826"/>
            <a:ext cx="1451083" cy="533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0903" y="1993826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4" y="223677"/>
                </a:lnTo>
                <a:lnTo>
                  <a:pt x="13610" y="182602"/>
                </a:lnTo>
                <a:lnTo>
                  <a:pt x="29799" y="144299"/>
                </a:lnTo>
                <a:lnTo>
                  <a:pt x="51511" y="109317"/>
                </a:lnTo>
                <a:lnTo>
                  <a:pt x="78195" y="78207"/>
                </a:lnTo>
                <a:lnTo>
                  <a:pt x="109303" y="51520"/>
                </a:lnTo>
                <a:lnTo>
                  <a:pt x="144285" y="29805"/>
                </a:lnTo>
                <a:lnTo>
                  <a:pt x="182590" y="13613"/>
                </a:lnTo>
                <a:lnTo>
                  <a:pt x="223670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0" y="530453"/>
                </a:lnTo>
                <a:lnTo>
                  <a:pt x="182590" y="520334"/>
                </a:lnTo>
                <a:lnTo>
                  <a:pt x="144285" y="504142"/>
                </a:lnTo>
                <a:lnTo>
                  <a:pt x="109303" y="482428"/>
                </a:lnTo>
                <a:lnTo>
                  <a:pt x="78195" y="455740"/>
                </a:lnTo>
                <a:lnTo>
                  <a:pt x="51511" y="424630"/>
                </a:lnTo>
                <a:lnTo>
                  <a:pt x="29799" y="389649"/>
                </a:lnTo>
                <a:lnTo>
                  <a:pt x="13610" y="351345"/>
                </a:lnTo>
                <a:lnTo>
                  <a:pt x="3494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8C7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65975" y="1993826"/>
            <a:ext cx="1451083" cy="533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65975" y="1993826"/>
            <a:ext cx="1451083" cy="533948"/>
          </a:xfrm>
          <a:custGeom>
            <a:avLst/>
            <a:gdLst/>
            <a:ahLst/>
            <a:cxnLst/>
            <a:rect l="l" t="t" r="r" b="b"/>
            <a:pathLst>
              <a:path w="1451083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4109" y="0"/>
                </a:lnTo>
                <a:lnTo>
                  <a:pt x="1227405" y="3495"/>
                </a:lnTo>
                <a:lnTo>
                  <a:pt x="1268480" y="13613"/>
                </a:lnTo>
                <a:lnTo>
                  <a:pt x="1306784" y="29805"/>
                </a:lnTo>
                <a:lnTo>
                  <a:pt x="1341765" y="51520"/>
                </a:lnTo>
                <a:lnTo>
                  <a:pt x="1372875" y="78207"/>
                </a:lnTo>
                <a:lnTo>
                  <a:pt x="1399562" y="109317"/>
                </a:lnTo>
                <a:lnTo>
                  <a:pt x="1421277" y="144299"/>
                </a:lnTo>
                <a:lnTo>
                  <a:pt x="1437469" y="182602"/>
                </a:lnTo>
                <a:lnTo>
                  <a:pt x="1447588" y="223677"/>
                </a:lnTo>
                <a:lnTo>
                  <a:pt x="1451083" y="266974"/>
                </a:lnTo>
                <a:lnTo>
                  <a:pt x="1447588" y="310270"/>
                </a:lnTo>
                <a:lnTo>
                  <a:pt x="1437469" y="351345"/>
                </a:lnTo>
                <a:lnTo>
                  <a:pt x="1421277" y="389649"/>
                </a:lnTo>
                <a:lnTo>
                  <a:pt x="1399562" y="424630"/>
                </a:lnTo>
                <a:lnTo>
                  <a:pt x="1372875" y="455740"/>
                </a:lnTo>
                <a:lnTo>
                  <a:pt x="1341765" y="482428"/>
                </a:lnTo>
                <a:lnTo>
                  <a:pt x="1306784" y="504142"/>
                </a:lnTo>
                <a:lnTo>
                  <a:pt x="1268480" y="520334"/>
                </a:lnTo>
                <a:lnTo>
                  <a:pt x="1227405" y="530453"/>
                </a:lnTo>
                <a:lnTo>
                  <a:pt x="1184109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8C7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06020" y="1993826"/>
            <a:ext cx="1449826" cy="5339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806020" y="1993826"/>
            <a:ext cx="1449826" cy="533948"/>
          </a:xfrm>
          <a:custGeom>
            <a:avLst/>
            <a:gdLst/>
            <a:ahLst/>
            <a:cxnLst/>
            <a:rect l="l" t="t" r="r" b="b"/>
            <a:pathLst>
              <a:path w="1449826" h="533948">
                <a:moveTo>
                  <a:pt x="0" y="266974"/>
                </a:moveTo>
                <a:lnTo>
                  <a:pt x="3495" y="223677"/>
                </a:lnTo>
                <a:lnTo>
                  <a:pt x="13613" y="182602"/>
                </a:lnTo>
                <a:lnTo>
                  <a:pt x="29805" y="144299"/>
                </a:lnTo>
                <a:lnTo>
                  <a:pt x="51520" y="109317"/>
                </a:lnTo>
                <a:lnTo>
                  <a:pt x="78207" y="78207"/>
                </a:lnTo>
                <a:lnTo>
                  <a:pt x="109317" y="51520"/>
                </a:lnTo>
                <a:lnTo>
                  <a:pt x="144299" y="29805"/>
                </a:lnTo>
                <a:lnTo>
                  <a:pt x="182602" y="13613"/>
                </a:lnTo>
                <a:lnTo>
                  <a:pt x="223677" y="3495"/>
                </a:lnTo>
                <a:lnTo>
                  <a:pt x="266974" y="0"/>
                </a:lnTo>
                <a:lnTo>
                  <a:pt x="1182852" y="0"/>
                </a:lnTo>
                <a:lnTo>
                  <a:pt x="1226149" y="3495"/>
                </a:lnTo>
                <a:lnTo>
                  <a:pt x="1267224" y="13613"/>
                </a:lnTo>
                <a:lnTo>
                  <a:pt x="1305527" y="29805"/>
                </a:lnTo>
                <a:lnTo>
                  <a:pt x="1340509" y="51520"/>
                </a:lnTo>
                <a:lnTo>
                  <a:pt x="1371619" y="78207"/>
                </a:lnTo>
                <a:lnTo>
                  <a:pt x="1398306" y="109317"/>
                </a:lnTo>
                <a:lnTo>
                  <a:pt x="1420021" y="144299"/>
                </a:lnTo>
                <a:lnTo>
                  <a:pt x="1436213" y="182602"/>
                </a:lnTo>
                <a:lnTo>
                  <a:pt x="1446331" y="223677"/>
                </a:lnTo>
                <a:lnTo>
                  <a:pt x="1449826" y="266974"/>
                </a:lnTo>
                <a:lnTo>
                  <a:pt x="1446331" y="310270"/>
                </a:lnTo>
                <a:lnTo>
                  <a:pt x="1436213" y="351345"/>
                </a:lnTo>
                <a:lnTo>
                  <a:pt x="1420021" y="389649"/>
                </a:lnTo>
                <a:lnTo>
                  <a:pt x="1398306" y="424630"/>
                </a:lnTo>
                <a:lnTo>
                  <a:pt x="1371619" y="455740"/>
                </a:lnTo>
                <a:lnTo>
                  <a:pt x="1340509" y="482428"/>
                </a:lnTo>
                <a:lnTo>
                  <a:pt x="1305527" y="504142"/>
                </a:lnTo>
                <a:lnTo>
                  <a:pt x="1267224" y="520334"/>
                </a:lnTo>
                <a:lnTo>
                  <a:pt x="1226149" y="530453"/>
                </a:lnTo>
                <a:lnTo>
                  <a:pt x="1182852" y="533948"/>
                </a:lnTo>
                <a:lnTo>
                  <a:pt x="266974" y="533948"/>
                </a:lnTo>
                <a:lnTo>
                  <a:pt x="223677" y="530453"/>
                </a:lnTo>
                <a:lnTo>
                  <a:pt x="182602" y="520334"/>
                </a:lnTo>
                <a:lnTo>
                  <a:pt x="144299" y="504142"/>
                </a:lnTo>
                <a:lnTo>
                  <a:pt x="109317" y="482428"/>
                </a:lnTo>
                <a:lnTo>
                  <a:pt x="78207" y="455740"/>
                </a:lnTo>
                <a:lnTo>
                  <a:pt x="51520" y="424630"/>
                </a:lnTo>
                <a:lnTo>
                  <a:pt x="29805" y="389649"/>
                </a:lnTo>
                <a:lnTo>
                  <a:pt x="13613" y="351345"/>
                </a:lnTo>
                <a:lnTo>
                  <a:pt x="3495" y="310270"/>
                </a:lnTo>
                <a:lnTo>
                  <a:pt x="885" y="288865"/>
                </a:lnTo>
                <a:lnTo>
                  <a:pt x="0" y="266974"/>
                </a:lnTo>
                <a:close/>
              </a:path>
            </a:pathLst>
          </a:custGeom>
          <a:ln w="10050">
            <a:solidFill>
              <a:srgbClr val="48C7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94619" y="1075282"/>
            <a:ext cx="5771515" cy="807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250" dirty="0" smtClean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5250" spc="-12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5250" spc="55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5250" spc="-175" dirty="0" smtClean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ЛЬ</a:t>
            </a:r>
            <a:r>
              <a:rPr sz="52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-5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52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spc="0" dirty="0" smtClean="0">
                <a:solidFill>
                  <a:srgbClr val="FFFFFF"/>
                </a:solidFill>
                <a:latin typeface="Arial"/>
                <a:cs typeface="Arial"/>
              </a:rPr>
              <a:t>ТЕМЫ</a:t>
            </a:r>
            <a:endParaRPr sz="5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1462" y="2665164"/>
            <a:ext cx="5758180" cy="20478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050290">
              <a:lnSpc>
                <a:spcPts val="2140"/>
              </a:lnSpc>
            </a:pP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2200" spc="130" dirty="0" smtClean="0">
                <a:solidFill>
                  <a:srgbClr val="121A22"/>
                </a:solidFill>
                <a:latin typeface="Arial"/>
                <a:cs typeface="Arial"/>
              </a:rPr>
              <a:t>гами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на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-275" dirty="0" smtClean="0">
                <a:solidFill>
                  <a:srgbClr val="121A22"/>
                </a:solidFill>
                <a:latin typeface="Arial"/>
                <a:cs typeface="Arial"/>
              </a:rPr>
              <a:t>«</a:t>
            </a:r>
            <a:r>
              <a:rPr sz="2200" spc="-9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13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r>
              <a:rPr sz="2200" spc="-185" dirty="0" smtClean="0">
                <a:solidFill>
                  <a:srgbClr val="121A22"/>
                </a:solidFill>
                <a:latin typeface="Arial"/>
                <a:cs typeface="Arial"/>
              </a:rPr>
              <a:t>»,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120" dirty="0" smtClean="0">
                <a:solidFill>
                  <a:srgbClr val="121A22"/>
                </a:solidFill>
                <a:latin typeface="Arial"/>
                <a:cs typeface="Arial"/>
              </a:rPr>
              <a:t>ты</a:t>
            </a:r>
            <a:r>
              <a:rPr sz="2200" spc="-5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2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нсо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ой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2200" spc="29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35" dirty="0" smtClean="0">
                <a:solidFill>
                  <a:srgbClr val="121A22"/>
                </a:solidFill>
                <a:latin typeface="Arial"/>
                <a:cs typeface="Arial"/>
              </a:rPr>
              <a:t>от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00" dirty="0" smtClean="0">
                <a:solidFill>
                  <a:srgbClr val="121A22"/>
                </a:solidFill>
                <a:latin typeface="Arial"/>
                <a:cs typeface="Arial"/>
              </a:rPr>
              <a:t>сти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6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7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9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140" dirty="0" smtClean="0">
                <a:solidFill>
                  <a:srgbClr val="121A22"/>
                </a:solidFill>
                <a:latin typeface="Arial"/>
                <a:cs typeface="Arial"/>
              </a:rPr>
              <a:t>ссы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 marL="12700" marR="12700">
              <a:lnSpc>
                <a:spcPct val="102299"/>
              </a:lnSpc>
              <a:spcBef>
                <a:spcPts val="259"/>
              </a:spcBef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80" dirty="0" smtClean="0">
                <a:latin typeface="Arial"/>
                <a:cs typeface="Arial"/>
              </a:rPr>
              <a:t>та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50" dirty="0" smtClean="0">
                <a:latin typeface="Arial"/>
                <a:cs typeface="Arial"/>
              </a:rPr>
              <a:t>утб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25" dirty="0" smtClean="0">
                <a:latin typeface="Arial"/>
                <a:cs typeface="Arial"/>
              </a:rPr>
              <a:t>е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но </a:t>
            </a:r>
            <a:r>
              <a:rPr sz="1450" spc="100" dirty="0" smtClean="0">
                <a:latin typeface="Arial"/>
                <a:cs typeface="Arial"/>
              </a:rPr>
              <a:t>ему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не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хв</a:t>
            </a:r>
            <a:r>
              <a:rPr sz="1450" spc="60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та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6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г.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Ма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105" dirty="0" smtClean="0">
                <a:latin typeface="Arial"/>
                <a:cs typeface="Arial"/>
              </a:rPr>
              <a:t>истр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Сб</a:t>
            </a:r>
            <a:r>
              <a:rPr sz="1450" spc="12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ений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йти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испы</a:t>
            </a:r>
            <a:r>
              <a:rPr sz="1450" spc="50" dirty="0" smtClean="0">
                <a:latin typeface="Arial"/>
                <a:cs typeface="Arial"/>
              </a:rPr>
              <a:t>таний,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торые </a:t>
            </a:r>
            <a:r>
              <a:rPr sz="1450" spc="185" dirty="0" smtClean="0">
                <a:latin typeface="Arial"/>
                <a:cs typeface="Arial"/>
              </a:rPr>
              <a:t>рас</a:t>
            </a:r>
            <a:r>
              <a:rPr sz="1450" spc="140" dirty="0" smtClean="0">
                <a:latin typeface="Arial"/>
                <a:cs typeface="Arial"/>
              </a:rPr>
              <a:t>к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120" dirty="0" smtClean="0">
                <a:latin typeface="Arial"/>
                <a:cs typeface="Arial"/>
              </a:rPr>
              <a:t>ой</a:t>
            </a:r>
            <a:r>
              <a:rPr sz="1450" spc="70" dirty="0" smtClean="0">
                <a:latin typeface="Arial"/>
                <a:cs typeface="Arial"/>
              </a:rPr>
              <a:t> г</a:t>
            </a:r>
            <a:r>
              <a:rPr sz="1450" spc="11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мот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сти.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10" dirty="0" smtClean="0">
                <a:latin typeface="Arial"/>
                <a:cs typeface="Arial"/>
              </a:rPr>
              <a:t>омо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-15" dirty="0" smtClean="0">
                <a:latin typeface="Arial"/>
                <a:cs typeface="Arial"/>
              </a:rPr>
              <a:t>ут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ру ис</a:t>
            </a:r>
            <a:r>
              <a:rPr sz="1450" spc="145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15" dirty="0" smtClean="0">
                <a:latin typeface="Arial"/>
                <a:cs typeface="Arial"/>
              </a:rPr>
              <a:t>нить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ме</a:t>
            </a:r>
            <a:r>
              <a:rPr sz="1450" spc="65" dirty="0" smtClean="0">
                <a:latin typeface="Arial"/>
                <a:cs typeface="Arial"/>
              </a:rPr>
              <a:t>ч</a:t>
            </a:r>
            <a:r>
              <a:rPr sz="1450" spc="-15" dirty="0" smtClean="0">
                <a:latin typeface="Arial"/>
                <a:cs typeface="Arial"/>
              </a:rPr>
              <a:t>ту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14" dirty="0" smtClean="0">
                <a:latin typeface="Arial"/>
                <a:cs typeface="Arial"/>
              </a:rPr>
              <a:t>впр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ци</a:t>
            </a:r>
            <a:r>
              <a:rPr sz="1450" spc="100" dirty="0" smtClean="0">
                <a:latin typeface="Arial"/>
                <a:cs typeface="Arial"/>
              </a:rPr>
              <a:t>о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ьзо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0" dirty="0" smtClean="0">
                <a:latin typeface="Arial"/>
                <a:cs typeface="Arial"/>
              </a:rPr>
              <a:t>н</a:t>
            </a:r>
            <a:r>
              <a:rPr sz="1450" spc="25" dirty="0" smtClean="0">
                <a:latin typeface="Arial"/>
                <a:cs typeface="Arial"/>
              </a:rPr>
              <a:t>ь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ми.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1462" y="4865269"/>
            <a:ext cx="5612130" cy="9182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у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10" dirty="0" smtClean="0">
                <a:latin typeface="Arial"/>
                <a:cs typeface="Arial"/>
              </a:rPr>
              <a:t>й</a:t>
            </a:r>
            <a:r>
              <a:rPr sz="1450" spc="105" dirty="0" smtClean="0">
                <a:latin typeface="Arial"/>
                <a:cs typeface="Arial"/>
              </a:rPr>
              <a:t>д</a:t>
            </a:r>
            <a:r>
              <a:rPr sz="1450" spc="-15" dirty="0" smtClean="0">
                <a:latin typeface="Arial"/>
                <a:cs typeface="Arial"/>
              </a:rPr>
              <a:t>ут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5" dirty="0" smtClean="0">
                <a:latin typeface="Arial"/>
                <a:cs typeface="Arial"/>
              </a:rPr>
              <a:t>уть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п</a:t>
            </a:r>
            <a:r>
              <a:rPr sz="1450" spc="120" dirty="0" smtClean="0">
                <a:latin typeface="Arial"/>
                <a:cs typeface="Arial"/>
              </a:rPr>
              <a:t>е</a:t>
            </a:r>
            <a:r>
              <a:rPr sz="1450" spc="110" dirty="0" smtClean="0">
                <a:latin typeface="Arial"/>
                <a:cs typeface="Arial"/>
              </a:rPr>
              <a:t>р</a:t>
            </a:r>
            <a:r>
              <a:rPr sz="1450" spc="95" dirty="0" smtClean="0">
                <a:latin typeface="Arial"/>
                <a:cs typeface="Arial"/>
              </a:rPr>
              <a:t>в</a:t>
            </a:r>
            <a:r>
              <a:rPr sz="1450" spc="120" dirty="0" smtClean="0">
                <a:latin typeface="Arial"/>
                <a:cs typeface="Arial"/>
              </a:rPr>
              <a:t>ой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40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це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упра</a:t>
            </a:r>
            <a:r>
              <a:rPr sz="1450" spc="0" dirty="0" smtClean="0">
                <a:latin typeface="Arial"/>
                <a:cs typeface="Arial"/>
              </a:rPr>
              <a:t>в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св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ими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с</a:t>
            </a:r>
            <a:r>
              <a:rPr sz="1450" spc="21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70" dirty="0" smtClean="0">
                <a:latin typeface="Arial"/>
                <a:cs typeface="Arial"/>
              </a:rPr>
              <a:t>ствами: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25" dirty="0" smtClean="0">
                <a:latin typeface="Arial"/>
                <a:cs typeface="Arial"/>
              </a:rPr>
              <a:t>ни</a:t>
            </a:r>
            <a:r>
              <a:rPr sz="1450" spc="114" dirty="0" smtClean="0">
                <a:latin typeface="Arial"/>
                <a:cs typeface="Arial"/>
              </a:rPr>
              <a:t>р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бюдж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щи</a:t>
            </a:r>
            <a:r>
              <a:rPr sz="1450" spc="60" dirty="0" smtClean="0">
                <a:latin typeface="Arial"/>
                <a:cs typeface="Arial"/>
              </a:rPr>
              <a:t>щ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55" dirty="0" smtClean="0">
                <a:latin typeface="Arial"/>
                <a:cs typeface="Arial"/>
              </a:rPr>
              <a:t>бя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</a:t>
            </a:r>
            <a:r>
              <a:rPr sz="1450" spc="140" dirty="0" smtClean="0">
                <a:latin typeface="Arial"/>
                <a:cs typeface="Arial"/>
              </a:rPr>
              <a:t>бма</a:t>
            </a:r>
            <a:r>
              <a:rPr sz="1450" spc="114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9270" y="2084657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2.1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1462" y="7338892"/>
            <a:ext cx="5745480" cy="32067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14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9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13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ре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250" dirty="0" smtClean="0">
                <a:solidFill>
                  <a:srgbClr val="121A22"/>
                </a:solidFill>
                <a:latin typeface="Arial"/>
                <a:cs typeface="Arial"/>
              </a:rPr>
              <a:t>ю</a:t>
            </a:r>
            <a:r>
              <a:rPr sz="2200" spc="150" dirty="0" smtClean="0">
                <a:solidFill>
                  <a:srgbClr val="121A22"/>
                </a:solidFill>
                <a:latin typeface="Arial"/>
                <a:cs typeface="Arial"/>
              </a:rPr>
              <a:t>ча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2200" spc="135" dirty="0" smtClean="0">
                <a:solidFill>
                  <a:srgbClr val="121A22"/>
                </a:solidFill>
                <a:latin typeface="Arial"/>
                <a:cs typeface="Arial"/>
              </a:rPr>
              <a:t>ному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35" dirty="0" smtClean="0">
                <a:solidFill>
                  <a:srgbClr val="121A22"/>
                </a:solidFill>
                <a:latin typeface="Arial"/>
                <a:cs typeface="Arial"/>
              </a:rPr>
              <a:t>ту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7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</a:t>
            </a:r>
            <a:r>
              <a:rPr sz="145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50"/>
              </a:lnSpc>
              <a:spcBef>
                <a:spcPts val="2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та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в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30" dirty="0" smtClean="0">
                <a:latin typeface="Arial"/>
                <a:cs typeface="Arial"/>
              </a:rPr>
              <a:t>кл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сь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105" dirty="0" smtClean="0">
                <a:latin typeface="Arial"/>
                <a:cs typeface="Arial"/>
              </a:rPr>
              <a:t>упк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ми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мар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65" dirty="0" smtClean="0">
                <a:latin typeface="Arial"/>
                <a:cs typeface="Arial"/>
              </a:rPr>
              <a:t>йса</a:t>
            </a:r>
            <a:r>
              <a:rPr sz="1450" spc="-15" dirty="0" smtClean="0">
                <a:latin typeface="Arial"/>
                <a:cs typeface="Arial"/>
              </a:rPr>
              <a:t>х</a:t>
            </a:r>
            <a:endParaRPr sz="1450">
              <a:latin typeface="Arial"/>
              <a:cs typeface="Arial"/>
            </a:endParaRPr>
          </a:p>
          <a:p>
            <a:pPr marL="12700" marR="142875">
              <a:lnSpc>
                <a:spcPct val="94700"/>
              </a:lnSpc>
              <a:spcBef>
                <a:spcPts val="5"/>
              </a:spcBef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ши</a:t>
            </a:r>
            <a:r>
              <a:rPr sz="1450" spc="15" dirty="0" smtClean="0">
                <a:latin typeface="Arial"/>
                <a:cs typeface="Arial"/>
              </a:rPr>
              <a:t>л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-15" dirty="0" smtClean="0">
                <a:latin typeface="Arial"/>
                <a:cs typeface="Arial"/>
              </a:rPr>
              <a:t>взять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ит,</a:t>
            </a:r>
            <a:r>
              <a:rPr sz="1450" spc="10" dirty="0" smtClean="0">
                <a:latin typeface="Arial"/>
                <a:cs typeface="Arial"/>
              </a:rPr>
              <a:t> ч</a:t>
            </a:r>
            <a:r>
              <a:rPr sz="1450" spc="40" dirty="0" smtClean="0">
                <a:latin typeface="Arial"/>
                <a:cs typeface="Arial"/>
              </a:rPr>
              <a:t>тобы 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204" dirty="0" smtClean="0">
                <a:latin typeface="Arial"/>
                <a:cs typeface="Arial"/>
              </a:rPr>
              <a:t>сра</a:t>
            </a:r>
            <a:r>
              <a:rPr sz="1450" spc="55" dirty="0" smtClean="0">
                <a:latin typeface="Arial"/>
                <a:cs typeface="Arial"/>
              </a:rPr>
              <a:t>зу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вс</a:t>
            </a:r>
            <a:r>
              <a:rPr sz="1450" spc="135" dirty="0" smtClean="0">
                <a:latin typeface="Arial"/>
                <a:cs typeface="Arial"/>
              </a:rPr>
              <a:t>е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-5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Ве</a:t>
            </a:r>
            <a:r>
              <a:rPr sz="1450" spc="70" dirty="0" smtClean="0">
                <a:latin typeface="Arial"/>
                <a:cs typeface="Arial"/>
              </a:rPr>
              <a:t>с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Выбо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зыв</a:t>
            </a:r>
            <a:r>
              <a:rPr sz="1450" spc="4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90" dirty="0" smtClean="0">
                <a:latin typeface="Arial"/>
                <a:cs typeface="Arial"/>
              </a:rPr>
              <a:t>щие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зу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ьтаты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00" dirty="0" smtClean="0">
                <a:latin typeface="Arial"/>
                <a:cs typeface="Arial"/>
              </a:rPr>
              <a:t>ш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ний,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30" dirty="0" smtClean="0">
                <a:latin typeface="Arial"/>
                <a:cs typeface="Arial"/>
              </a:rPr>
              <a:t>упр</a:t>
            </a:r>
            <a:r>
              <a:rPr sz="1450" spc="12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30" dirty="0" smtClean="0">
                <a:latin typeface="Arial"/>
                <a:cs typeface="Arial"/>
              </a:rPr>
              <a:t>и</a:t>
            </a:r>
            <a:r>
              <a:rPr sz="1450" spc="25" dirty="0" smtClean="0">
                <a:latin typeface="Arial"/>
                <a:cs typeface="Arial"/>
              </a:rPr>
              <a:t>л</a:t>
            </a:r>
            <a:r>
              <a:rPr sz="1450" spc="45" dirty="0" smtClean="0">
                <a:latin typeface="Arial"/>
                <a:cs typeface="Arial"/>
              </a:rPr>
              <a:t>и: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20" dirty="0" smtClean="0">
                <a:latin typeface="Arial"/>
                <a:cs typeface="Arial"/>
              </a:rPr>
              <a:t>ос</a:t>
            </a:r>
            <a:r>
              <a:rPr sz="1450" spc="1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35" dirty="0" smtClean="0">
                <a:latin typeface="Arial"/>
                <a:cs typeface="Arial"/>
              </a:rPr>
              <a:t>ствия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б</a:t>
            </a:r>
            <a:r>
              <a:rPr sz="1450" spc="90" dirty="0" smtClean="0">
                <a:latin typeface="Arial"/>
                <a:cs typeface="Arial"/>
              </a:rPr>
              <a:t>у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15" dirty="0" smtClean="0">
                <a:latin typeface="Arial"/>
                <a:cs typeface="Arial"/>
              </a:rPr>
              <a:t>ут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5" dirty="0" smtClean="0">
                <a:latin typeface="Arial"/>
                <a:cs typeface="Arial"/>
              </a:rPr>
              <a:t>охими.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Теп</a:t>
            </a:r>
            <a:r>
              <a:rPr sz="1450" spc="25" dirty="0" smtClean="0">
                <a:latin typeface="Arial"/>
                <a:cs typeface="Arial"/>
              </a:rPr>
              <a:t>е</a:t>
            </a:r>
            <a:r>
              <a:rPr sz="1450" spc="100" dirty="0" smtClean="0">
                <a:latin typeface="Arial"/>
                <a:cs typeface="Arial"/>
              </a:rPr>
              <a:t>рь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endParaRPr sz="1450">
              <a:latin typeface="Arial"/>
              <a:cs typeface="Arial"/>
            </a:endParaRPr>
          </a:p>
          <a:p>
            <a:pPr marL="12700" marR="12700">
              <a:lnSpc>
                <a:spcPts val="1639"/>
              </a:lnSpc>
              <a:spcBef>
                <a:spcPts val="50"/>
              </a:spcBef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5" dirty="0" smtClean="0">
                <a:latin typeface="Arial"/>
                <a:cs typeface="Arial"/>
              </a:rPr>
              <a:t>бят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зо</a:t>
            </a:r>
            <a:r>
              <a:rPr sz="1450" spc="12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 </a:t>
            </a:r>
            <a:r>
              <a:rPr sz="1450" spc="-95" dirty="0" smtClean="0">
                <a:latin typeface="Arial"/>
                <a:cs typeface="Arial"/>
              </a:rPr>
              <a:t>т</a:t>
            </a:r>
            <a:r>
              <a:rPr sz="1450" spc="65" dirty="0" smtClean="0">
                <a:latin typeface="Arial"/>
                <a:cs typeface="Arial"/>
              </a:rPr>
              <a:t>ом,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45" dirty="0" smtClean="0">
                <a:latin typeface="Arial"/>
                <a:cs typeface="Arial"/>
              </a:rPr>
              <a:t>тают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0" dirty="0" smtClean="0">
                <a:latin typeface="Arial"/>
                <a:cs typeface="Arial"/>
              </a:rPr>
              <a:t>иты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40" dirty="0" smtClean="0">
                <a:latin typeface="Arial"/>
                <a:cs typeface="Arial"/>
              </a:rPr>
              <a:t>тобы </a:t>
            </a:r>
            <a:r>
              <a:rPr sz="1450" spc="100" dirty="0" smtClean="0">
                <a:latin typeface="Arial"/>
                <a:cs typeface="Arial"/>
              </a:rPr>
              <a:t>у</a:t>
            </a:r>
            <a:r>
              <a:rPr sz="1450" spc="10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5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сы</a:t>
            </a:r>
            <a:r>
              <a:rPr sz="1450" spc="20" dirty="0" smtClean="0">
                <a:latin typeface="Arial"/>
                <a:cs typeface="Arial"/>
              </a:rPr>
              <a:t> 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свое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15" dirty="0" smtClean="0">
                <a:latin typeface="Arial"/>
                <a:cs typeface="Arial"/>
              </a:rPr>
              <a:t>те.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4"/>
              </a:spcBef>
            </a:pPr>
            <a:endParaRPr sz="800"/>
          </a:p>
          <a:p>
            <a:pPr marL="12700" marR="286385">
              <a:lnSpc>
                <a:spcPct val="947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195" dirty="0" smtClean="0">
                <a:latin typeface="Arial"/>
                <a:cs typeface="Arial"/>
              </a:rPr>
              <a:t>со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той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взв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сят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и</a:t>
            </a:r>
            <a:r>
              <a:rPr sz="1450" spc="100" dirty="0" smtClean="0">
                <a:latin typeface="Arial"/>
                <a:cs typeface="Arial"/>
              </a:rPr>
              <a:t>м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л</a:t>
            </a:r>
            <a:r>
              <a:rPr sz="1450" spc="100" dirty="0" smtClean="0">
                <a:latin typeface="Arial"/>
                <a:cs typeface="Arial"/>
              </a:rPr>
              <a:t>ьс</a:t>
            </a:r>
            <a:r>
              <a:rPr sz="1450" spc="105" dirty="0" smtClean="0">
                <a:latin typeface="Arial"/>
                <a:cs typeface="Arial"/>
              </a:rPr>
              <a:t>и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45" dirty="0" smtClean="0">
                <a:latin typeface="Arial"/>
                <a:cs typeface="Arial"/>
              </a:rPr>
              <a:t>н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65" dirty="0" smtClean="0">
                <a:latin typeface="Arial"/>
                <a:cs typeface="Arial"/>
              </a:rPr>
              <a:t>зумные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р</a:t>
            </a:r>
            <a:r>
              <a:rPr sz="1450" spc="65" dirty="0" smtClean="0">
                <a:latin typeface="Arial"/>
                <a:cs typeface="Arial"/>
              </a:rPr>
              <a:t>г</a:t>
            </a:r>
            <a:r>
              <a:rPr sz="1450" spc="100" dirty="0" smtClean="0">
                <a:latin typeface="Arial"/>
                <a:cs typeface="Arial"/>
              </a:rPr>
              <a:t>ум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-20" dirty="0" smtClean="0">
                <a:latin typeface="Arial"/>
                <a:cs typeface="Arial"/>
              </a:rPr>
              <a:t>нты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на </a:t>
            </a:r>
            <a:r>
              <a:rPr sz="1450" spc="114" dirty="0" smtClean="0">
                <a:latin typeface="Arial"/>
                <a:cs typeface="Arial"/>
              </a:rPr>
              <a:t>Вес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15" dirty="0" smtClean="0">
                <a:latin typeface="Arial"/>
                <a:cs typeface="Arial"/>
              </a:rPr>
              <a:t>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Выбо</a:t>
            </a:r>
            <a:r>
              <a:rPr sz="1450" spc="5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узна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50" dirty="0" smtClean="0">
                <a:latin typeface="Arial"/>
                <a:cs typeface="Arial"/>
              </a:rPr>
              <a:t>г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стоит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б</a:t>
            </a:r>
            <a:r>
              <a:rPr sz="1450" spc="17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ит,</a:t>
            </a:r>
            <a:endParaRPr sz="1450">
              <a:latin typeface="Arial"/>
              <a:cs typeface="Arial"/>
            </a:endParaRPr>
          </a:p>
          <a:p>
            <a:pPr marL="12700" marR="108585">
              <a:lnSpc>
                <a:spcPts val="1650"/>
              </a:lnSpc>
              <a:spcBef>
                <a:spcPts val="40"/>
              </a:spcBef>
            </a:pP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выбир</a:t>
            </a:r>
            <a:r>
              <a:rPr sz="1450" spc="8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20" dirty="0" smtClean="0">
                <a:latin typeface="Arial"/>
                <a:cs typeface="Arial"/>
              </a:rPr>
              <a:t>ия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 </a:t>
            </a:r>
            <a:r>
              <a:rPr sz="1450" spc="180" dirty="0" smtClean="0">
                <a:latin typeface="Arial"/>
                <a:cs typeface="Arial"/>
              </a:rPr>
              <a:t>б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н</a:t>
            </a:r>
            <a:r>
              <a:rPr sz="1450" spc="70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5" dirty="0" smtClean="0">
                <a:latin typeface="Arial"/>
                <a:cs typeface="Arial"/>
              </a:rPr>
              <a:t>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ссч</a:t>
            </a:r>
            <a:r>
              <a:rPr sz="1450" spc="10" dirty="0" smtClean="0">
                <a:latin typeface="Arial"/>
                <a:cs typeface="Arial"/>
              </a:rPr>
              <a:t>итать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25" dirty="0" smtClean="0">
                <a:latin typeface="Arial"/>
                <a:cs typeface="Arial"/>
              </a:rPr>
              <a:t>ую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стоимост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45" dirty="0" smtClean="0">
                <a:latin typeface="Arial"/>
                <a:cs typeface="Arial"/>
              </a:rPr>
              <a:t>ита.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9270" y="6820361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2.4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44182" y="7338892"/>
            <a:ext cx="5577205" cy="31857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ами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на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-275" dirty="0" smtClean="0">
                <a:solidFill>
                  <a:srgbClr val="121A22"/>
                </a:solidFill>
                <a:latin typeface="Arial"/>
                <a:cs typeface="Arial"/>
              </a:rPr>
              <a:t>«</a:t>
            </a:r>
            <a:r>
              <a:rPr sz="2200" spc="-9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13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r>
              <a:rPr sz="2200" spc="-285" dirty="0" smtClean="0">
                <a:solidFill>
                  <a:srgbClr val="121A22"/>
                </a:solidFill>
                <a:latin typeface="Arial"/>
                <a:cs typeface="Arial"/>
              </a:rPr>
              <a:t>»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7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39"/>
              </a:spcBef>
            </a:pPr>
            <a:endParaRPr sz="1000"/>
          </a:p>
          <a:p>
            <a:pPr marL="12700" marR="12700">
              <a:lnSpc>
                <a:spcPct val="1024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ру </a:t>
            </a:r>
            <a:r>
              <a:rPr sz="1450" spc="165" dirty="0" smtClean="0">
                <a:latin typeface="Arial"/>
                <a:cs typeface="Arial"/>
              </a:rPr>
              <a:t>скоро </a:t>
            </a:r>
            <a:r>
              <a:rPr sz="1450" spc="135" dirty="0" smtClean="0">
                <a:latin typeface="Arial"/>
                <a:cs typeface="Arial"/>
              </a:rPr>
              <a:t>ис</a:t>
            </a:r>
            <a:r>
              <a:rPr sz="1450" spc="145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50" dirty="0" smtClean="0">
                <a:latin typeface="Arial"/>
                <a:cs typeface="Arial"/>
              </a:rPr>
              <a:t>нится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5" dirty="0" smtClean="0">
                <a:latin typeface="Arial"/>
                <a:cs typeface="Arial"/>
              </a:rPr>
              <a:t>18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105" dirty="0" smtClean="0">
                <a:latin typeface="Arial"/>
                <a:cs typeface="Arial"/>
              </a:rPr>
              <a:t>трад</a:t>
            </a:r>
            <a:r>
              <a:rPr sz="1450" spc="85" dirty="0" smtClean="0">
                <a:latin typeface="Arial"/>
                <a:cs typeface="Arial"/>
              </a:rPr>
              <a:t>иции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он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ен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70" dirty="0" smtClean="0">
                <a:latin typeface="Arial"/>
                <a:cs typeface="Arial"/>
              </a:rPr>
              <a:t>Аму</a:t>
            </a:r>
            <a:r>
              <a:rPr sz="1450" spc="5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20" dirty="0" smtClean="0">
                <a:latin typeface="Arial"/>
                <a:cs typeface="Arial"/>
              </a:rPr>
              <a:t>ой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гр</a:t>
            </a:r>
            <a:r>
              <a:rPr sz="1450" spc="140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мот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35" dirty="0" smtClean="0">
                <a:latin typeface="Arial"/>
                <a:cs typeface="Arial"/>
              </a:rPr>
              <a:t>сти,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торый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вс</a:t>
            </a:r>
            <a:r>
              <a:rPr sz="1450" spc="135" dirty="0" smtClean="0">
                <a:latin typeface="Arial"/>
                <a:cs typeface="Arial"/>
              </a:rPr>
              <a:t>е</a:t>
            </a:r>
            <a:r>
              <a:rPr sz="1450" spc="20" dirty="0" smtClean="0">
                <a:latin typeface="Arial"/>
                <a:cs typeface="Arial"/>
              </a:rPr>
              <a:t>м, </a:t>
            </a:r>
            <a:r>
              <a:rPr sz="1450" spc="45" dirty="0" smtClean="0">
                <a:latin typeface="Arial"/>
                <a:cs typeface="Arial"/>
              </a:rPr>
              <a:t>кто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20" dirty="0" smtClean="0">
                <a:latin typeface="Arial"/>
                <a:cs typeface="Arial"/>
              </a:rPr>
              <a:t>зби</a:t>
            </a:r>
            <a:r>
              <a:rPr sz="1450" spc="11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5" dirty="0" smtClean="0">
                <a:latin typeface="Arial"/>
                <a:cs typeface="Arial"/>
              </a:rPr>
              <a:t>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стно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ти</a:t>
            </a:r>
            <a:r>
              <a:rPr sz="1450" spc="-30" dirty="0" smtClean="0">
                <a:latin typeface="Arial"/>
                <a:cs typeface="Arial"/>
              </a:rPr>
              <a:t>т</a:t>
            </a:r>
            <a:r>
              <a:rPr sz="1450" spc="0" dirty="0" smtClean="0">
                <a:latin typeface="Arial"/>
                <a:cs typeface="Arial"/>
              </a:rPr>
              <a:t>. </a:t>
            </a:r>
            <a:r>
              <a:rPr sz="1450" spc="-5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чтобы 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-20" dirty="0" smtClean="0">
                <a:latin typeface="Arial"/>
                <a:cs typeface="Arial"/>
              </a:rPr>
              <a:t>ить,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йти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испытание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Ма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120" dirty="0" smtClean="0">
                <a:latin typeface="Arial"/>
                <a:cs typeface="Arial"/>
              </a:rPr>
              <a:t>истра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Сб</a:t>
            </a:r>
            <a:r>
              <a:rPr sz="1450" spc="12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ний.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Ди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ру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вм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сте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у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90" dirty="0" smtClean="0">
                <a:latin typeface="Arial"/>
                <a:cs typeface="Arial"/>
              </a:rPr>
              <a:t>стниками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у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40" dirty="0" smtClean="0">
                <a:latin typeface="Arial"/>
                <a:cs typeface="Arial"/>
              </a:rPr>
              <a:t>ка </a:t>
            </a:r>
            <a:r>
              <a:rPr sz="1450" spc="65" dirty="0" smtClean="0">
                <a:latin typeface="Arial"/>
                <a:cs typeface="Arial"/>
              </a:rPr>
              <a:t>ну</a:t>
            </a:r>
            <a:r>
              <a:rPr sz="1450" spc="75" dirty="0" smtClean="0">
                <a:latin typeface="Arial"/>
                <a:cs typeface="Arial"/>
              </a:rPr>
              <a:t>ж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со</a:t>
            </a:r>
            <a:r>
              <a:rPr sz="1450" spc="18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60" dirty="0" smtClean="0">
                <a:latin typeface="Arial"/>
                <a:cs typeface="Arial"/>
              </a:rPr>
              <a:t>три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0" dirty="0" smtClean="0">
                <a:latin typeface="Arial"/>
                <a:cs typeface="Arial"/>
              </a:rPr>
              <a:t>ти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зн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ний.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79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збе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-60" dirty="0" smtClean="0"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  <a:p>
            <a:pPr marL="12700" marR="160020">
              <a:lnSpc>
                <a:spcPct val="102299"/>
              </a:lnSpc>
            </a:pP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45" dirty="0" smtClean="0">
                <a:latin typeface="Arial"/>
                <a:cs typeface="Arial"/>
              </a:rPr>
              <a:t>и.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Изу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кие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существуют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50" dirty="0" smtClean="0">
                <a:latin typeface="Arial"/>
                <a:cs typeface="Arial"/>
              </a:rPr>
              <a:t>г</a:t>
            </a:r>
            <a:r>
              <a:rPr sz="1450" spc="70" dirty="0" smtClean="0">
                <a:latin typeface="Arial"/>
                <a:cs typeface="Arial"/>
              </a:rPr>
              <a:t>д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65" dirty="0" smtClean="0">
                <a:latin typeface="Arial"/>
                <a:cs typeface="Arial"/>
              </a:rPr>
              <a:t>ну</a:t>
            </a:r>
            <a:r>
              <a:rPr sz="1450" spc="75" dirty="0" smtClean="0">
                <a:latin typeface="Arial"/>
                <a:cs typeface="Arial"/>
              </a:rPr>
              <a:t>ж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ти</a:t>
            </a:r>
            <a:r>
              <a:rPr sz="1450" spc="-30" dirty="0" smtClean="0">
                <a:latin typeface="Arial"/>
                <a:cs typeface="Arial"/>
              </a:rPr>
              <a:t>ть,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25" dirty="0" smtClean="0">
                <a:latin typeface="Arial"/>
                <a:cs typeface="Arial"/>
              </a:rPr>
              <a:t>то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т</a:t>
            </a:r>
            <a:r>
              <a:rPr sz="1450" spc="50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150" dirty="0" smtClean="0">
                <a:latin typeface="Arial"/>
                <a:cs typeface="Arial"/>
              </a:rPr>
              <a:t>е </a:t>
            </a:r>
            <a:r>
              <a:rPr sz="1450" spc="85" dirty="0" smtClean="0">
                <a:latin typeface="Arial"/>
                <a:cs typeface="Arial"/>
              </a:rPr>
              <a:t>на</a:t>
            </a:r>
            <a:r>
              <a:rPr sz="1450" spc="80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0" dirty="0" smtClean="0">
                <a:latin typeface="Arial"/>
                <a:cs typeface="Arial"/>
              </a:rPr>
              <a:t>вы</a:t>
            </a:r>
            <a:r>
              <a:rPr sz="1450" spc="-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70" dirty="0" smtClean="0">
                <a:latin typeface="Arial"/>
                <a:cs typeface="Arial"/>
              </a:rPr>
              <a:t>ты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мож</a:t>
            </a:r>
            <a:r>
              <a:rPr sz="1450" spc="125" dirty="0" smtClean="0">
                <a:latin typeface="Arial"/>
                <a:cs typeface="Arial"/>
              </a:rPr>
              <a:t>но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0" dirty="0" smtClean="0">
                <a:latin typeface="Arial"/>
                <a:cs typeface="Arial"/>
              </a:rPr>
              <a:t>ить.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59316" y="6820361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2.5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684228" y="7338892"/>
            <a:ext cx="5607685" cy="31565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200" spc="-19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34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ё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29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щей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6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2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9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ии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7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39"/>
              </a:spcBef>
            </a:pPr>
            <a:endParaRPr sz="1000"/>
          </a:p>
          <a:p>
            <a:pPr marL="12700" marR="12700">
              <a:lnSpc>
                <a:spcPct val="102400"/>
              </a:lnSpc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та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ш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сы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Бу</a:t>
            </a:r>
            <a:r>
              <a:rPr sz="1450" spc="30" dirty="0" smtClean="0">
                <a:latin typeface="Arial"/>
                <a:cs typeface="Arial"/>
              </a:rPr>
              <a:t>д</a:t>
            </a:r>
            <a:r>
              <a:rPr sz="1450" spc="95" dirty="0" smtClean="0">
                <a:latin typeface="Arial"/>
                <a:cs typeface="Arial"/>
              </a:rPr>
              <a:t>ущ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торые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100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55" dirty="0" smtClean="0">
                <a:latin typeface="Arial"/>
                <a:cs typeface="Arial"/>
              </a:rPr>
              <a:t>зыв</a:t>
            </a:r>
            <a:r>
              <a:rPr sz="1450" spc="4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-6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90" dirty="0" smtClean="0">
                <a:latin typeface="Arial"/>
                <a:cs typeface="Arial"/>
              </a:rPr>
              <a:t>во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00" dirty="0" smtClean="0">
                <a:latin typeface="Arial"/>
                <a:cs typeface="Arial"/>
              </a:rPr>
              <a:t>ш</a:t>
            </a:r>
            <a:r>
              <a:rPr sz="1450" spc="60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20" dirty="0" smtClean="0">
                <a:latin typeface="Arial"/>
                <a:cs typeface="Arial"/>
              </a:rPr>
              <a:t>ня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70" dirty="0" smtClean="0">
                <a:latin typeface="Arial"/>
                <a:cs typeface="Arial"/>
              </a:rPr>
              <a:t>ияю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на </a:t>
            </a:r>
            <a:r>
              <a:rPr sz="1450" spc="55" dirty="0" smtClean="0">
                <a:latin typeface="Arial"/>
                <a:cs typeface="Arial"/>
              </a:rPr>
              <a:t>жизнь </a:t>
            </a:r>
            <a:r>
              <a:rPr sz="1450" spc="80" dirty="0" smtClean="0">
                <a:latin typeface="Arial"/>
                <a:cs typeface="Arial"/>
              </a:rPr>
              <a:t>че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з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сят</a:t>
            </a:r>
            <a:r>
              <a:rPr sz="1450" spc="85" dirty="0" smtClean="0">
                <a:latin typeface="Arial"/>
                <a:cs typeface="Arial"/>
              </a:rPr>
              <a:t>ки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т.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-90" dirty="0" smtClean="0">
                <a:latin typeface="Arial"/>
                <a:cs typeface="Arial"/>
              </a:rPr>
              <a:t>Чт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-45" dirty="0" smtClean="0">
                <a:latin typeface="Arial"/>
                <a:cs typeface="Arial"/>
              </a:rPr>
              <a:t>ы</a:t>
            </a:r>
            <a:r>
              <a:rPr sz="1450" spc="10" dirty="0" smtClean="0">
                <a:latin typeface="Arial"/>
                <a:cs typeface="Arial"/>
              </a:rPr>
              <a:t> 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сы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тал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35" dirty="0" smtClean="0">
                <a:latin typeface="Arial"/>
                <a:cs typeface="Arial"/>
              </a:rPr>
              <a:t>ктно,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35" dirty="0" smtClean="0">
                <a:latin typeface="Arial"/>
                <a:cs typeface="Arial"/>
              </a:rPr>
              <a:t>их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65" dirty="0" smtClean="0">
                <a:latin typeface="Arial"/>
                <a:cs typeface="Arial"/>
              </a:rPr>
              <a:t>строить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5" dirty="0" smtClean="0">
                <a:latin typeface="Arial"/>
                <a:cs typeface="Arial"/>
              </a:rPr>
              <a:t>од </a:t>
            </a:r>
            <a:r>
              <a:rPr sz="1450" spc="95" dirty="0" smtClean="0">
                <a:latin typeface="Arial"/>
                <a:cs typeface="Arial"/>
              </a:rPr>
              <a:t>себя.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05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55" dirty="0" smtClean="0">
                <a:latin typeface="Arial"/>
                <a:cs typeface="Arial"/>
              </a:rPr>
              <a:t>эт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ад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4" dirty="0" smtClean="0">
                <a:latin typeface="Arial"/>
                <a:cs typeface="Arial"/>
              </a:rPr>
              <a:t>зо</a:t>
            </a:r>
            <a:r>
              <a:rPr sz="1450" spc="125" dirty="0" smtClean="0">
                <a:latin typeface="Arial"/>
                <a:cs typeface="Arial"/>
              </a:rPr>
              <a:t>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40" dirty="0" smtClean="0">
                <a:latin typeface="Arial"/>
                <a:cs typeface="Arial"/>
              </a:rPr>
              <a:t>нси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20" dirty="0" smtClean="0">
                <a:latin typeface="Arial"/>
                <a:cs typeface="Arial"/>
              </a:rPr>
              <a:t>ой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системе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России.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11"/>
              </a:spcBef>
            </a:pPr>
            <a:endParaRPr sz="800"/>
          </a:p>
          <a:p>
            <a:pPr marL="12700" marR="7747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195" dirty="0" smtClean="0">
                <a:latin typeface="Arial"/>
                <a:cs typeface="Arial"/>
              </a:rPr>
              <a:t>со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той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14" dirty="0" smtClean="0">
                <a:latin typeface="Arial"/>
                <a:cs typeface="Arial"/>
              </a:rPr>
              <a:t>устрое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40" dirty="0" smtClean="0">
                <a:latin typeface="Arial"/>
                <a:cs typeface="Arial"/>
              </a:rPr>
              <a:t>нси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н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система. </a:t>
            </a:r>
            <a:r>
              <a:rPr sz="1450" spc="80" dirty="0" smtClean="0">
                <a:latin typeface="Arial"/>
                <a:cs typeface="Arial"/>
              </a:rPr>
              <a:t>Раз</a:t>
            </a:r>
            <a:r>
              <a:rPr sz="1450" spc="75" dirty="0" smtClean="0">
                <a:latin typeface="Arial"/>
                <a:cs typeface="Arial"/>
              </a:rPr>
              <a:t>б</a:t>
            </a:r>
            <a:r>
              <a:rPr sz="1450" spc="145" dirty="0" smtClean="0">
                <a:latin typeface="Arial"/>
                <a:cs typeface="Arial"/>
              </a:rPr>
              <a:t>ер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-60" dirty="0" smtClean="0">
                <a:latin typeface="Arial"/>
                <a:cs typeface="Arial"/>
              </a:rPr>
              <a:t>,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ким </a:t>
            </a:r>
            <a:r>
              <a:rPr sz="1450" spc="150" dirty="0" smtClean="0">
                <a:latin typeface="Arial"/>
                <a:cs typeface="Arial"/>
              </a:rPr>
              <a:t>об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зом </a:t>
            </a:r>
            <a:r>
              <a:rPr sz="1450" spc="114" dirty="0" smtClean="0">
                <a:latin typeface="Arial"/>
                <a:cs typeface="Arial"/>
              </a:rPr>
              <a:t>формир</a:t>
            </a:r>
            <a:r>
              <a:rPr sz="1450" spc="8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нсия,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её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мож</a:t>
            </a:r>
            <a:r>
              <a:rPr sz="1450" spc="75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05" dirty="0" smtClean="0">
                <a:latin typeface="Arial"/>
                <a:cs typeface="Arial"/>
              </a:rPr>
              <a:t>к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в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му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ва</a:t>
            </a:r>
            <a:r>
              <a:rPr sz="1450" spc="95" dirty="0" smtClean="0">
                <a:latin typeface="Arial"/>
                <a:cs typeface="Arial"/>
              </a:rPr>
              <a:t>ж</a:t>
            </a:r>
            <a:r>
              <a:rPr sz="1450" spc="125" dirty="0" smtClean="0">
                <a:latin typeface="Arial"/>
                <a:cs typeface="Arial"/>
              </a:rPr>
              <a:t>но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20" dirty="0" smtClean="0">
                <a:latin typeface="Arial"/>
                <a:cs typeface="Arial"/>
              </a:rPr>
              <a:t>ум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о</a:t>
            </a:r>
            <a:r>
              <a:rPr sz="1450" spc="155" dirty="0" smtClean="0">
                <a:latin typeface="Arial"/>
                <a:cs typeface="Arial"/>
              </a:rPr>
              <a:t>б </a:t>
            </a:r>
            <a:r>
              <a:rPr sz="1450" spc="55" dirty="0" smtClean="0">
                <a:latin typeface="Arial"/>
                <a:cs typeface="Arial"/>
              </a:rPr>
              <a:t>эт</a:t>
            </a:r>
            <a:r>
              <a:rPr sz="1450" spc="125" dirty="0" smtClean="0">
                <a:latin typeface="Arial"/>
                <a:cs typeface="Arial"/>
              </a:rPr>
              <a:t>ом</a:t>
            </a:r>
            <a:r>
              <a:rPr sz="1450" spc="55" dirty="0" smtClean="0">
                <a:latin typeface="Arial"/>
                <a:cs typeface="Arial"/>
              </a:rPr>
              <a:t> у</a:t>
            </a:r>
            <a:r>
              <a:rPr sz="1450" spc="65" dirty="0" smtClean="0">
                <a:latin typeface="Arial"/>
                <a:cs typeface="Arial"/>
              </a:rPr>
              <a:t>ж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80" dirty="0" smtClean="0">
                <a:latin typeface="Arial"/>
                <a:cs typeface="Arial"/>
              </a:rPr>
              <a:t>с</a:t>
            </a:r>
            <a:r>
              <a:rPr sz="1450" spc="190" dirty="0" smtClean="0">
                <a:latin typeface="Arial"/>
                <a:cs typeface="Arial"/>
              </a:rPr>
              <a:t>е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5" dirty="0" smtClean="0">
                <a:latin typeface="Arial"/>
                <a:cs typeface="Arial"/>
              </a:rPr>
              <a:t>ня.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999362" y="6820361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2.6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44182" y="2603188"/>
            <a:ext cx="5524500" cy="18834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600"/>
              </a:lnSpc>
            </a:pP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35" dirty="0" smtClean="0">
                <a:solidFill>
                  <a:srgbClr val="121A22"/>
                </a:solidFill>
                <a:latin typeface="Arial"/>
                <a:cs typeface="Arial"/>
              </a:rPr>
              <a:t>чный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5" dirty="0" smtClean="0">
                <a:solidFill>
                  <a:srgbClr val="121A22"/>
                </a:solidFill>
                <a:latin typeface="Arial"/>
                <a:cs typeface="Arial"/>
              </a:rPr>
              <a:t>ф</a:t>
            </a:r>
            <a:r>
              <a:rPr sz="2200" spc="2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204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40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225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овый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4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60" dirty="0" smtClean="0">
                <a:solidFill>
                  <a:srgbClr val="121A22"/>
                </a:solidFill>
                <a:latin typeface="Arial"/>
                <a:cs typeface="Arial"/>
              </a:rPr>
              <a:t>н: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180"/>
              </a:lnSpc>
            </a:pP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5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16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25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-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9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2200" spc="-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-35" dirty="0" smtClean="0">
                <a:solidFill>
                  <a:srgbClr val="121A22"/>
                </a:solidFill>
                <a:latin typeface="Arial"/>
                <a:cs typeface="Arial"/>
              </a:rPr>
              <a:t>ту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54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6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ь</a:t>
            </a:r>
            <a:r>
              <a:rPr sz="2200" spc="100" dirty="0" smtClean="0">
                <a:solidFill>
                  <a:srgbClr val="121A22"/>
                </a:solidFill>
                <a:latin typeface="Arial"/>
                <a:cs typeface="Arial"/>
              </a:rPr>
              <a:t>ность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650"/>
              </a:lnSpc>
              <a:spcBef>
                <a:spcPts val="47"/>
              </a:spcBef>
            </a:pPr>
            <a:endParaRPr sz="650"/>
          </a:p>
          <a:p>
            <a:pPr marL="12700" marR="12700">
              <a:lnSpc>
                <a:spcPct val="1073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та хо</a:t>
            </a:r>
            <a:r>
              <a:rPr sz="1450" spc="4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всё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204" dirty="0" smtClean="0">
                <a:latin typeface="Arial"/>
                <a:cs typeface="Arial"/>
              </a:rPr>
              <a:t>сра</a:t>
            </a:r>
            <a:r>
              <a:rPr sz="1450" spc="40" dirty="0" smtClean="0">
                <a:latin typeface="Arial"/>
                <a:cs typeface="Arial"/>
              </a:rPr>
              <a:t>зу: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отм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40" dirty="0" smtClean="0">
                <a:latin typeface="Arial"/>
                <a:cs typeface="Arial"/>
              </a:rPr>
              <a:t>ти</a:t>
            </a:r>
            <a:r>
              <a:rPr sz="1450" spc="-30" dirty="0" smtClean="0">
                <a:latin typeface="Arial"/>
                <a:cs typeface="Arial"/>
              </a:rPr>
              <a:t>т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35" dirty="0" smtClean="0">
                <a:latin typeface="Arial"/>
                <a:cs typeface="Arial"/>
              </a:rPr>
              <a:t>нь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90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0" dirty="0" smtClean="0">
                <a:latin typeface="Arial"/>
                <a:cs typeface="Arial"/>
              </a:rPr>
              <a:t>ния,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ку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70" dirty="0" smtClean="0">
                <a:latin typeface="Arial"/>
                <a:cs typeface="Arial"/>
              </a:rPr>
              <a:t>умные</a:t>
            </a:r>
            <a:r>
              <a:rPr sz="1450" spc="10" dirty="0" smtClean="0">
                <a:latin typeface="Arial"/>
                <a:cs typeface="Arial"/>
              </a:rPr>
              <a:t> 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сы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14" dirty="0" smtClean="0">
                <a:latin typeface="Arial"/>
                <a:cs typeface="Arial"/>
              </a:rPr>
              <a:t>съезд</a:t>
            </a:r>
            <a:r>
              <a:rPr sz="1450" spc="-10" dirty="0" smtClean="0">
                <a:latin typeface="Arial"/>
                <a:cs typeface="Arial"/>
              </a:rPr>
              <a:t>ить </a:t>
            </a:r>
            <a:r>
              <a:rPr sz="1450" spc="140" dirty="0" smtClean="0">
                <a:latin typeface="Arial"/>
                <a:cs typeface="Arial"/>
              </a:rPr>
              <a:t>на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Байк</a:t>
            </a:r>
            <a:r>
              <a:rPr sz="1450" spc="8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0" dirty="0" smtClean="0">
                <a:latin typeface="Arial"/>
                <a:cs typeface="Arial"/>
              </a:rPr>
              <a:t>.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Ма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105" dirty="0" smtClean="0">
                <a:latin typeface="Arial"/>
                <a:cs typeface="Arial"/>
              </a:rPr>
              <a:t>истр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Сб</a:t>
            </a:r>
            <a:r>
              <a:rPr sz="1450" spc="12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ений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выб</a:t>
            </a:r>
            <a:r>
              <a:rPr sz="1450" spc="7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75" dirty="0" smtClean="0">
                <a:latin typeface="Arial"/>
                <a:cs typeface="Arial"/>
              </a:rPr>
              <a:t>ну </a:t>
            </a:r>
            <a:r>
              <a:rPr sz="1450" spc="70" dirty="0" smtClean="0">
                <a:latin typeface="Arial"/>
                <a:cs typeface="Arial"/>
              </a:rPr>
              <a:t>це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00" dirty="0" smtClean="0">
                <a:latin typeface="Arial"/>
                <a:cs typeface="Arial"/>
              </a:rPr>
              <a:t>о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-15" dirty="0" smtClean="0">
                <a:latin typeface="Arial"/>
                <a:cs typeface="Arial"/>
              </a:rPr>
              <a:t>уть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100" dirty="0" smtClean="0">
                <a:latin typeface="Arial"/>
                <a:cs typeface="Arial"/>
              </a:rPr>
              <a:t>омощью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14" dirty="0" smtClean="0">
                <a:latin typeface="Arial"/>
                <a:cs typeface="Arial"/>
              </a:rPr>
              <a:t>о</a:t>
            </a:r>
            <a:r>
              <a:rPr sz="1450" spc="80" dirty="0" smtClean="0">
                <a:latin typeface="Arial"/>
                <a:cs typeface="Arial"/>
              </a:rPr>
              <a:t>го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44182" y="4680377"/>
            <a:ext cx="5623560" cy="9182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2299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Вместе </a:t>
            </a:r>
            <a:r>
              <a:rPr sz="1450" spc="195" dirty="0" smtClean="0">
                <a:latin typeface="Arial"/>
                <a:cs typeface="Arial"/>
              </a:rPr>
              <a:t>со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Зл</a:t>
            </a:r>
            <a:r>
              <a:rPr sz="1450" spc="10" dirty="0" smtClean="0">
                <a:latin typeface="Arial"/>
                <a:cs typeface="Arial"/>
              </a:rPr>
              <a:t>а</a:t>
            </a:r>
            <a:r>
              <a:rPr sz="1450" spc="50" dirty="0" smtClean="0">
                <a:latin typeface="Arial"/>
                <a:cs typeface="Arial"/>
              </a:rPr>
              <a:t>той 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сост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в</a:t>
            </a:r>
            <a:r>
              <a:rPr sz="1450" spc="-10" dirty="0" smtClean="0">
                <a:latin typeface="Arial"/>
                <a:cs typeface="Arial"/>
              </a:rPr>
              <a:t>л</a:t>
            </a:r>
            <a:r>
              <a:rPr sz="1450" spc="-75" dirty="0" smtClean="0">
                <a:latin typeface="Arial"/>
                <a:cs typeface="Arial"/>
              </a:rPr>
              <a:t>ят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55" dirty="0" smtClean="0">
                <a:latin typeface="Arial"/>
                <a:cs typeface="Arial"/>
              </a:rPr>
              <a:t>и</a:t>
            </a:r>
            <a:r>
              <a:rPr sz="1450" spc="45" dirty="0" smtClean="0">
                <a:latin typeface="Arial"/>
                <a:cs typeface="Arial"/>
              </a:rPr>
              <a:t>ч</a:t>
            </a:r>
            <a:r>
              <a:rPr sz="1450" spc="40" dirty="0" smtClean="0">
                <a:latin typeface="Arial"/>
                <a:cs typeface="Arial"/>
              </a:rPr>
              <a:t>ный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-40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вый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н.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Уч</a:t>
            </a:r>
            <a:r>
              <a:rPr sz="1450" spc="10" dirty="0" smtClean="0">
                <a:latin typeface="Arial"/>
                <a:cs typeface="Arial"/>
              </a:rPr>
              <a:t>е</a:t>
            </a:r>
            <a:r>
              <a:rPr sz="1450" spc="95" dirty="0" smtClean="0">
                <a:latin typeface="Arial"/>
                <a:cs typeface="Arial"/>
              </a:rPr>
              <a:t>ни</a:t>
            </a:r>
            <a:r>
              <a:rPr sz="1450" spc="65" dirty="0" smtClean="0">
                <a:latin typeface="Arial"/>
                <a:cs typeface="Arial"/>
              </a:rPr>
              <a:t>к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узн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-75" dirty="0" smtClean="0">
                <a:latin typeface="Arial"/>
                <a:cs typeface="Arial"/>
              </a:rPr>
              <a:t>т,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5" dirty="0" smtClean="0">
                <a:latin typeface="Arial"/>
                <a:cs typeface="Arial"/>
              </a:rPr>
              <a:t>к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ви</a:t>
            </a:r>
            <a:r>
              <a:rPr sz="1450" spc="20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ст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0" dirty="0" smtClean="0">
                <a:latin typeface="Arial"/>
                <a:cs typeface="Arial"/>
              </a:rPr>
              <a:t>вить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фина</a:t>
            </a:r>
            <a:r>
              <a:rPr sz="1450" spc="7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со</a:t>
            </a:r>
            <a:r>
              <a:rPr sz="1450" spc="125" dirty="0" smtClean="0">
                <a:latin typeface="Arial"/>
                <a:cs typeface="Arial"/>
              </a:rPr>
              <a:t>в</a:t>
            </a:r>
            <a:r>
              <a:rPr sz="1450" spc="55" dirty="0" smtClean="0">
                <a:latin typeface="Arial"/>
                <a:cs typeface="Arial"/>
              </a:rPr>
              <a:t>ые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ц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0" dirty="0" smtClean="0">
                <a:latin typeface="Arial"/>
                <a:cs typeface="Arial"/>
              </a:rPr>
              <a:t>и,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05" dirty="0" smtClean="0">
                <a:latin typeface="Arial"/>
                <a:cs typeface="Arial"/>
              </a:rPr>
              <a:t>изб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им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" dirty="0" smtClean="0">
                <a:latin typeface="Arial"/>
                <a:cs typeface="Arial"/>
              </a:rPr>
              <a:t>у</a:t>
            </a:r>
            <a:r>
              <a:rPr sz="1450" spc="15" dirty="0" smtClean="0">
                <a:latin typeface="Arial"/>
                <a:cs typeface="Arial"/>
              </a:rPr>
              <a:t>л</a:t>
            </a:r>
            <a:r>
              <a:rPr sz="1450" spc="100" dirty="0" smtClean="0">
                <a:latin typeface="Arial"/>
                <a:cs typeface="Arial"/>
              </a:rPr>
              <a:t>ьс</a:t>
            </a:r>
            <a:r>
              <a:rPr sz="1450" spc="105" dirty="0" smtClean="0">
                <a:latin typeface="Arial"/>
                <a:cs typeface="Arial"/>
              </a:rPr>
              <a:t>и</a:t>
            </a:r>
            <a:r>
              <a:rPr sz="1450" spc="50" dirty="0" smtClean="0">
                <a:latin typeface="Arial"/>
                <a:cs typeface="Arial"/>
              </a:rPr>
              <a:t>в</a:t>
            </a:r>
            <a:r>
              <a:rPr sz="1450" spc="45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тра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125" dirty="0" smtClean="0">
                <a:latin typeface="Arial"/>
                <a:cs typeface="Arial"/>
              </a:rPr>
              <a:t>ш</a:t>
            </a:r>
            <a:r>
              <a:rPr sz="1450" spc="75" dirty="0" smtClean="0">
                <a:latin typeface="Arial"/>
                <a:cs typeface="Arial"/>
              </a:rPr>
              <a:t>а</a:t>
            </a:r>
            <a:r>
              <a:rPr sz="1450" spc="-10" dirty="0" smtClean="0">
                <a:latin typeface="Arial"/>
                <a:cs typeface="Arial"/>
              </a:rPr>
              <a:t>г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за ш</a:t>
            </a:r>
            <a:r>
              <a:rPr sz="1450" spc="75" dirty="0" smtClean="0">
                <a:latin typeface="Arial"/>
                <a:cs typeface="Arial"/>
              </a:rPr>
              <a:t>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м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35" dirty="0" smtClean="0">
                <a:latin typeface="Arial"/>
                <a:cs typeface="Arial"/>
              </a:rPr>
              <a:t>ви</a:t>
            </a:r>
            <a:r>
              <a:rPr sz="1450" spc="15" dirty="0" smtClean="0">
                <a:latin typeface="Arial"/>
                <a:cs typeface="Arial"/>
              </a:rPr>
              <a:t>г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0" dirty="0" smtClean="0">
                <a:latin typeface="Arial"/>
                <a:cs typeface="Arial"/>
              </a:rPr>
              <a:t>ться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135" dirty="0" smtClean="0">
                <a:latin typeface="Arial"/>
                <a:cs typeface="Arial"/>
              </a:rPr>
              <a:t>свое</a:t>
            </a:r>
            <a:r>
              <a:rPr sz="1450" spc="85" dirty="0" smtClean="0">
                <a:latin typeface="Arial"/>
                <a:cs typeface="Arial"/>
              </a:rPr>
              <a:t>й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70" dirty="0" smtClean="0">
                <a:latin typeface="Arial"/>
                <a:cs typeface="Arial"/>
              </a:rPr>
              <a:t>це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45" dirty="0" smtClean="0">
                <a:latin typeface="Arial"/>
                <a:cs typeface="Arial"/>
              </a:rPr>
              <a:t>и.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59316" y="2084657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2.2</a:t>
            </a:r>
            <a:endParaRPr sz="1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684228" y="2665164"/>
            <a:ext cx="5750560" cy="3769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734185">
              <a:lnSpc>
                <a:spcPts val="2140"/>
              </a:lnSpc>
            </a:pPr>
            <a:r>
              <a:rPr sz="2200" spc="-85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-65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2200" spc="-9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30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70" dirty="0" smtClean="0">
                <a:solidFill>
                  <a:srgbClr val="121A22"/>
                </a:solidFill>
                <a:latin typeface="Arial"/>
                <a:cs typeface="Arial"/>
              </a:rPr>
              <a:t>в</a:t>
            </a:r>
            <a:r>
              <a:rPr sz="220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-70" dirty="0" smtClean="0">
                <a:solidFill>
                  <a:srgbClr val="121A22"/>
                </a:solidFill>
                <a:latin typeface="Arial"/>
                <a:cs typeface="Arial"/>
              </a:rPr>
              <a:t>л,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2200" spc="30" dirty="0" smtClean="0">
                <a:solidFill>
                  <a:srgbClr val="121A22"/>
                </a:solidFill>
                <a:latin typeface="Arial"/>
                <a:cs typeface="Arial"/>
              </a:rPr>
              <a:t>т</a:t>
            </a:r>
            <a:r>
              <a:rPr sz="2200" spc="4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-80" dirty="0" smtClean="0">
                <a:solidFill>
                  <a:srgbClr val="121A22"/>
                </a:solidFill>
                <a:latin typeface="Arial"/>
                <a:cs typeface="Arial"/>
              </a:rPr>
              <a:t>ы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75" dirty="0" smtClean="0">
                <a:solidFill>
                  <a:srgbClr val="121A22"/>
                </a:solidFill>
                <a:latin typeface="Arial"/>
                <a:cs typeface="Arial"/>
              </a:rPr>
              <a:t>н</a:t>
            </a:r>
            <a:r>
              <a:rPr sz="2200" spc="17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2200" spc="12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-90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2200" spc="-5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00" dirty="0" smtClean="0">
                <a:solidFill>
                  <a:srgbClr val="121A22"/>
                </a:solidFill>
                <a:latin typeface="Arial"/>
                <a:cs typeface="Arial"/>
              </a:rPr>
              <a:t>п</a:t>
            </a:r>
            <a:r>
              <a:rPr sz="2200" spc="210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235" dirty="0" smtClean="0">
                <a:solidFill>
                  <a:srgbClr val="121A22"/>
                </a:solidFill>
                <a:latin typeface="Arial"/>
                <a:cs typeface="Arial"/>
              </a:rPr>
              <a:t>б</a:t>
            </a:r>
            <a:r>
              <a:rPr sz="2200" spc="-30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220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2200" spc="12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330" dirty="0" smtClean="0">
                <a:solidFill>
                  <a:srgbClr val="121A22"/>
                </a:solidFill>
                <a:latin typeface="Arial"/>
                <a:cs typeface="Arial"/>
              </a:rPr>
              <a:t>с</a:t>
            </a:r>
            <a:r>
              <a:rPr sz="220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2200" spc="21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2200" spc="9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2200" spc="114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2200" spc="-15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2200" spc="18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2200" spc="235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2200" spc="11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22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36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50" spc="-30" dirty="0" smtClean="0">
                <a:solidFill>
                  <a:srgbClr val="121A22"/>
                </a:solidFill>
                <a:latin typeface="Arial"/>
                <a:cs typeface="Arial"/>
              </a:rPr>
              <a:t>Ц</a:t>
            </a:r>
            <a:r>
              <a:rPr sz="1450" spc="130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: 8</a:t>
            </a:r>
            <a:r>
              <a:rPr sz="1450" spc="-65" dirty="0" smtClean="0">
                <a:solidFill>
                  <a:srgbClr val="121A22"/>
                </a:solidFill>
                <a:latin typeface="Arial"/>
                <a:cs typeface="Arial"/>
              </a:rPr>
              <a:t>–</a:t>
            </a:r>
            <a:r>
              <a:rPr sz="1450" spc="0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1</a:t>
            </a:r>
            <a:r>
              <a:rPr sz="1450" spc="2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30" dirty="0" smtClean="0">
                <a:solidFill>
                  <a:srgbClr val="121A22"/>
                </a:solidFill>
                <a:latin typeface="Arial"/>
                <a:cs typeface="Arial"/>
              </a:rPr>
              <a:t>кл</a:t>
            </a:r>
            <a:r>
              <a:rPr sz="1450" spc="195" dirty="0" smtClean="0">
                <a:solidFill>
                  <a:srgbClr val="121A22"/>
                </a:solidFill>
                <a:latin typeface="Arial"/>
                <a:cs typeface="Arial"/>
              </a:rPr>
              <a:t>а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ссы,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ст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spc="100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-20" dirty="0" smtClean="0">
                <a:solidFill>
                  <a:srgbClr val="121A22"/>
                </a:solidFill>
                <a:latin typeface="Arial"/>
                <a:cs typeface="Arial"/>
              </a:rPr>
              <a:t>нты</a:t>
            </a:r>
            <a:r>
              <a:rPr sz="1450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техн</a:t>
            </a:r>
            <a:r>
              <a:rPr sz="1450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ку</a:t>
            </a:r>
            <a:r>
              <a:rPr sz="1450" spc="90" dirty="0" smtClean="0">
                <a:solidFill>
                  <a:srgbClr val="121A22"/>
                </a:solidFill>
                <a:latin typeface="Arial"/>
                <a:cs typeface="Arial"/>
              </a:rPr>
              <a:t>мов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spc="75" dirty="0" smtClean="0">
                <a:solidFill>
                  <a:srgbClr val="121A22"/>
                </a:solidFill>
                <a:latin typeface="Arial"/>
                <a:cs typeface="Arial"/>
              </a:rPr>
              <a:t>к</a:t>
            </a:r>
            <a:r>
              <a:rPr sz="1450" spc="7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spc="6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-25" dirty="0" smtClean="0">
                <a:solidFill>
                  <a:srgbClr val="121A22"/>
                </a:solidFill>
                <a:latin typeface="Arial"/>
                <a:cs typeface="Arial"/>
              </a:rPr>
              <a:t>л</a:t>
            </a:r>
            <a:r>
              <a:rPr sz="1450" spc="14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135" dirty="0" smtClean="0">
                <a:solidFill>
                  <a:srgbClr val="121A22"/>
                </a:solidFill>
                <a:latin typeface="Arial"/>
                <a:cs typeface="Arial"/>
              </a:rPr>
              <a:t>д</a:t>
            </a:r>
            <a:r>
              <a:rPr sz="1450" spc="114" dirty="0" smtClean="0">
                <a:solidFill>
                  <a:srgbClr val="121A22"/>
                </a:solidFill>
                <a:latin typeface="Arial"/>
                <a:cs typeface="Arial"/>
              </a:rPr>
              <a:t>ж</a:t>
            </a:r>
            <a:r>
              <a:rPr sz="1450" spc="8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spc="45" dirty="0" smtClean="0">
                <a:solidFill>
                  <a:srgbClr val="121A22"/>
                </a:solidFill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 marL="12700" marR="192405">
              <a:lnSpc>
                <a:spcPct val="94700"/>
              </a:lnSpc>
              <a:spcBef>
                <a:spcPts val="370"/>
              </a:spcBef>
            </a:pPr>
            <a:r>
              <a:rPr sz="1450" spc="160" dirty="0" smtClean="0">
                <a:latin typeface="Arial"/>
                <a:cs typeface="Arial"/>
              </a:rPr>
              <a:t>С</a:t>
            </a:r>
            <a:r>
              <a:rPr sz="1450" spc="180" dirty="0" smtClean="0">
                <a:latin typeface="Arial"/>
                <a:cs typeface="Arial"/>
              </a:rPr>
              <a:t>ю</a:t>
            </a:r>
            <a:r>
              <a:rPr sz="1450" spc="70" dirty="0" smtClean="0">
                <a:latin typeface="Arial"/>
                <a:cs typeface="Arial"/>
              </a:rPr>
              <a:t>ж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50" dirty="0" smtClean="0">
                <a:latin typeface="Arial"/>
                <a:cs typeface="Arial"/>
              </a:rPr>
              <a:t>т: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-50" dirty="0" smtClean="0">
                <a:latin typeface="Arial"/>
                <a:cs typeface="Arial"/>
              </a:rPr>
              <a:t>Н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155" dirty="0" smtClean="0">
                <a:latin typeface="Arial"/>
                <a:cs typeface="Arial"/>
              </a:rPr>
              <a:t>окра</a:t>
            </a:r>
            <a:r>
              <a:rPr sz="1450" spc="110" dirty="0" smtClean="0">
                <a:latin typeface="Arial"/>
                <a:cs typeface="Arial"/>
              </a:rPr>
              <a:t>ине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-130" dirty="0" smtClean="0">
                <a:latin typeface="Arial"/>
                <a:cs typeface="Arial"/>
              </a:rPr>
              <a:t>Г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200" dirty="0" smtClean="0">
                <a:latin typeface="Arial"/>
                <a:cs typeface="Arial"/>
              </a:rPr>
              <a:t>а </a:t>
            </a:r>
            <a:r>
              <a:rPr sz="1450" spc="95" dirty="0" smtClean="0">
                <a:latin typeface="Arial"/>
                <a:cs typeface="Arial"/>
              </a:rPr>
              <a:t>Ф</a:t>
            </a:r>
            <a:r>
              <a:rPr sz="1450" spc="125" dirty="0" smtClean="0">
                <a:latin typeface="Arial"/>
                <a:cs typeface="Arial"/>
              </a:rPr>
              <a:t>ин</a:t>
            </a:r>
            <a:r>
              <a:rPr sz="1450" spc="114" dirty="0" smtClean="0">
                <a:latin typeface="Arial"/>
                <a:cs typeface="Arial"/>
              </a:rPr>
              <a:t>а</a:t>
            </a:r>
            <a:r>
              <a:rPr sz="1450" spc="160" dirty="0" smtClean="0">
                <a:latin typeface="Arial"/>
                <a:cs typeface="Arial"/>
              </a:rPr>
              <a:t>нс</a:t>
            </a: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об</a:t>
            </a:r>
            <a:r>
              <a:rPr sz="1450" spc="125" dirty="0" smtClean="0">
                <a:latin typeface="Arial"/>
                <a:cs typeface="Arial"/>
              </a:rPr>
              <a:t>н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40" dirty="0" smtClean="0">
                <a:latin typeface="Arial"/>
                <a:cs typeface="Arial"/>
              </a:rPr>
              <a:t>жи</a:t>
            </a:r>
            <a:r>
              <a:rPr sz="1450" spc="30" dirty="0" smtClean="0">
                <a:latin typeface="Arial"/>
                <a:cs typeface="Arial"/>
              </a:rPr>
              <a:t>л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4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75" dirty="0" smtClean="0">
                <a:latin typeface="Arial"/>
                <a:cs typeface="Arial"/>
              </a:rPr>
              <a:t>г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85" dirty="0" smtClean="0">
                <a:latin typeface="Arial"/>
                <a:cs typeface="Arial"/>
              </a:rPr>
              <a:t>о</a:t>
            </a:r>
            <a:r>
              <a:rPr sz="1450" spc="70" dirty="0" smtClean="0">
                <a:latin typeface="Arial"/>
                <a:cs typeface="Arial"/>
              </a:rPr>
              <a:t>ч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170" dirty="0" smtClean="0">
                <a:latin typeface="Arial"/>
                <a:cs typeface="Arial"/>
              </a:rPr>
              <a:t>ю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-260" dirty="0" smtClean="0">
                <a:latin typeface="Arial"/>
                <a:cs typeface="Arial"/>
              </a:rPr>
              <a:t>Т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р</a:t>
            </a:r>
            <a:r>
              <a:rPr sz="1450" spc="95" dirty="0" smtClean="0">
                <a:latin typeface="Arial"/>
                <a:cs typeface="Arial"/>
              </a:rPr>
              <a:t>иторию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Займов. </a:t>
            </a:r>
            <a:r>
              <a:rPr sz="1450" spc="30" dirty="0" smtClean="0">
                <a:latin typeface="Arial"/>
                <a:cs typeface="Arial"/>
              </a:rPr>
              <a:t>Эт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10" dirty="0" smtClean="0">
                <a:latin typeface="Arial"/>
                <a:cs typeface="Arial"/>
              </a:rPr>
              <a:t>место </a:t>
            </a:r>
            <a:r>
              <a:rPr sz="1450" spc="120" dirty="0" smtClean="0">
                <a:latin typeface="Arial"/>
                <a:cs typeface="Arial"/>
              </a:rPr>
              <a:t>мож</a:t>
            </a:r>
            <a:r>
              <a:rPr sz="1450" spc="90" dirty="0" smtClean="0">
                <a:latin typeface="Arial"/>
                <a:cs typeface="Arial"/>
              </a:rPr>
              <a:t>е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0" dirty="0" smtClean="0">
                <a:latin typeface="Arial"/>
                <a:cs typeface="Arial"/>
              </a:rPr>
              <a:t>быть </a:t>
            </a:r>
            <a:r>
              <a:rPr sz="1450" spc="155" dirty="0" smtClean="0">
                <a:latin typeface="Arial"/>
                <a:cs typeface="Arial"/>
              </a:rPr>
              <a:t>опас</a:t>
            </a:r>
            <a:r>
              <a:rPr sz="1450" spc="150" dirty="0" smtClean="0">
                <a:latin typeface="Arial"/>
                <a:cs typeface="Arial"/>
              </a:rPr>
              <a:t>н</a:t>
            </a:r>
            <a:r>
              <a:rPr sz="1450" spc="30" dirty="0" smtClean="0">
                <a:latin typeface="Arial"/>
                <a:cs typeface="Arial"/>
              </a:rPr>
              <a:t>ым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-10" dirty="0" smtClean="0">
                <a:latin typeface="Arial"/>
                <a:cs typeface="Arial"/>
              </a:rPr>
              <a:t>тех,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45" dirty="0" smtClean="0">
                <a:latin typeface="Arial"/>
                <a:cs typeface="Arial"/>
              </a:rPr>
              <a:t>кто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опад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90" dirty="0" smtClean="0">
                <a:latin typeface="Arial"/>
                <a:cs typeface="Arial"/>
              </a:rPr>
              <a:t>сюда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з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специ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35" dirty="0" smtClean="0">
                <a:latin typeface="Arial"/>
                <a:cs typeface="Arial"/>
              </a:rPr>
              <a:t>ь</a:t>
            </a:r>
            <a:r>
              <a:rPr sz="1450" spc="30" dirty="0" smtClean="0">
                <a:latin typeface="Arial"/>
                <a:cs typeface="Arial"/>
              </a:rPr>
              <a:t>н</a:t>
            </a:r>
            <a:r>
              <a:rPr sz="1450" spc="120" dirty="0" smtClean="0">
                <a:latin typeface="Arial"/>
                <a:cs typeface="Arial"/>
              </a:rPr>
              <a:t>ой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50" dirty="0" smtClean="0">
                <a:latin typeface="Arial"/>
                <a:cs typeface="Arial"/>
              </a:rPr>
              <a:t>од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90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товки.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Ма</a:t>
            </a:r>
            <a:r>
              <a:rPr sz="1450" spc="60" dirty="0" smtClean="0">
                <a:latin typeface="Arial"/>
                <a:cs typeface="Arial"/>
              </a:rPr>
              <a:t>г</a:t>
            </a:r>
            <a:r>
              <a:rPr sz="1450" spc="105" dirty="0" smtClean="0">
                <a:latin typeface="Arial"/>
                <a:cs typeface="Arial"/>
              </a:rPr>
              <a:t>истр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Сб</a:t>
            </a:r>
            <a:r>
              <a:rPr sz="1450" spc="12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114" dirty="0" smtClean="0">
                <a:latin typeface="Arial"/>
                <a:cs typeface="Arial"/>
              </a:rPr>
              <a:t>ж</a:t>
            </a:r>
            <a:r>
              <a:rPr sz="1450" spc="85" dirty="0" smtClean="0">
                <a:latin typeface="Arial"/>
                <a:cs typeface="Arial"/>
              </a:rPr>
              <a:t>ений</a:t>
            </a:r>
            <a:r>
              <a:rPr sz="1450" spc="35" dirty="0" smtClean="0">
                <a:latin typeface="Arial"/>
                <a:cs typeface="Arial"/>
              </a:rPr>
              <a:t> </a:t>
            </a:r>
            <a:r>
              <a:rPr sz="1450" spc="0" dirty="0" smtClean="0">
                <a:latin typeface="Arial"/>
                <a:cs typeface="Arial"/>
              </a:rPr>
              <a:t>взя</a:t>
            </a:r>
            <a:r>
              <a:rPr sz="1450" spc="-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ся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за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20" dirty="0" smtClean="0">
                <a:latin typeface="Arial"/>
                <a:cs typeface="Arial"/>
              </a:rPr>
              <a:t>н</a:t>
            </a:r>
            <a:r>
              <a:rPr sz="1450" spc="11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85" dirty="0" smtClean="0">
                <a:latin typeface="Arial"/>
                <a:cs typeface="Arial"/>
              </a:rPr>
              <a:t>р</a:t>
            </a:r>
            <a:r>
              <a:rPr sz="1450" spc="175" dirty="0" smtClean="0">
                <a:latin typeface="Arial"/>
                <a:cs typeface="Arial"/>
              </a:rPr>
              <a:t>о</a:t>
            </a:r>
            <a:r>
              <a:rPr sz="1450" spc="110" dirty="0" smtClean="0">
                <a:latin typeface="Arial"/>
                <a:cs typeface="Arial"/>
              </a:rPr>
              <a:t>стое</a:t>
            </a:r>
            <a:r>
              <a:rPr sz="1450" spc="6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—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125" dirty="0" smtClean="0">
                <a:latin typeface="Arial"/>
                <a:cs typeface="Arial"/>
              </a:rPr>
              <a:t>остр</a:t>
            </a:r>
            <a:r>
              <a:rPr sz="1450" spc="130" dirty="0" smtClean="0">
                <a:latin typeface="Arial"/>
                <a:cs typeface="Arial"/>
              </a:rPr>
              <a:t>о</a:t>
            </a:r>
            <a:r>
              <a:rPr sz="1450" spc="-10" dirty="0" smtClean="0">
                <a:latin typeface="Arial"/>
                <a:cs typeface="Arial"/>
              </a:rPr>
              <a:t>ить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155" dirty="0" smtClean="0">
                <a:latin typeface="Arial"/>
                <a:cs typeface="Arial"/>
              </a:rPr>
              <a:t>б</a:t>
            </a:r>
            <a:r>
              <a:rPr sz="1450" spc="140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зопас</a:t>
            </a:r>
            <a:r>
              <a:rPr sz="1450" spc="130" dirty="0" smtClean="0">
                <a:latin typeface="Arial"/>
                <a:cs typeface="Arial"/>
              </a:rPr>
              <a:t>н</a:t>
            </a:r>
            <a:r>
              <a:rPr sz="1450" spc="125" dirty="0" smtClean="0">
                <a:latin typeface="Arial"/>
                <a:cs typeface="Arial"/>
              </a:rPr>
              <a:t>ую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65" dirty="0" smtClean="0">
                <a:latin typeface="Arial"/>
                <a:cs typeface="Arial"/>
              </a:rPr>
              <a:t>у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ч</a:t>
            </a:r>
            <a:r>
              <a:rPr sz="1450" spc="75" dirty="0" smtClean="0">
                <a:latin typeface="Arial"/>
                <a:cs typeface="Arial"/>
              </a:rPr>
              <a:t>е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6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з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Те</a:t>
            </a:r>
            <a:r>
              <a:rPr sz="1450" spc="20" dirty="0" smtClean="0">
                <a:latin typeface="Arial"/>
                <a:cs typeface="Arial"/>
              </a:rPr>
              <a:t>р</a:t>
            </a:r>
            <a:r>
              <a:rPr sz="1450" spc="105" dirty="0" smtClean="0">
                <a:latin typeface="Arial"/>
                <a:cs typeface="Arial"/>
              </a:rPr>
              <a:t>ритор</a:t>
            </a:r>
            <a:r>
              <a:rPr sz="1450" spc="130" dirty="0" smtClean="0">
                <a:latin typeface="Arial"/>
                <a:cs typeface="Arial"/>
              </a:rPr>
              <a:t>ию</a:t>
            </a:r>
            <a:r>
              <a:rPr sz="1450" spc="55" dirty="0" smtClean="0">
                <a:latin typeface="Arial"/>
                <a:cs typeface="Arial"/>
              </a:rPr>
              <a:t> </a:t>
            </a:r>
            <a:r>
              <a:rPr sz="1450" spc="60" dirty="0" smtClean="0">
                <a:latin typeface="Arial"/>
                <a:cs typeface="Arial"/>
              </a:rPr>
              <a:t>Займов. </a:t>
            </a:r>
            <a:r>
              <a:rPr sz="1450" spc="-10" dirty="0" smtClean="0">
                <a:latin typeface="Arial"/>
                <a:cs typeface="Arial"/>
              </a:rPr>
              <a:t>Ему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80" dirty="0" smtClean="0">
                <a:latin typeface="Arial"/>
                <a:cs typeface="Arial"/>
              </a:rPr>
              <a:t>н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200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65" dirty="0" smtClean="0">
                <a:latin typeface="Arial"/>
                <a:cs typeface="Arial"/>
              </a:rPr>
              <a:t>омощь,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40" dirty="0" smtClean="0">
                <a:latin typeface="Arial"/>
                <a:cs typeface="Arial"/>
              </a:rPr>
              <a:t>тобы </a:t>
            </a:r>
            <a:r>
              <a:rPr sz="1450" spc="95" dirty="0" smtClean="0">
                <a:latin typeface="Arial"/>
                <a:cs typeface="Arial"/>
              </a:rPr>
              <a:t>быстр</a:t>
            </a:r>
            <a:r>
              <a:rPr sz="1450" spc="90" dirty="0" smtClean="0">
                <a:latin typeface="Arial"/>
                <a:cs typeface="Arial"/>
              </a:rPr>
              <a:t>е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спра</a:t>
            </a:r>
            <a:r>
              <a:rPr sz="1450" spc="135" dirty="0" smtClean="0">
                <a:latin typeface="Arial"/>
                <a:cs typeface="Arial"/>
              </a:rPr>
              <a:t>в</a:t>
            </a:r>
            <a:r>
              <a:rPr sz="1450" spc="35" dirty="0" smtClean="0">
                <a:latin typeface="Arial"/>
                <a:cs typeface="Arial"/>
              </a:rPr>
              <a:t>иться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50" spc="229" dirty="0" smtClean="0">
                <a:latin typeface="Arial"/>
                <a:cs typeface="Arial"/>
              </a:rPr>
              <a:t>с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за</a:t>
            </a:r>
            <a:r>
              <a:rPr sz="1450" spc="130" dirty="0" smtClean="0">
                <a:latin typeface="Arial"/>
                <a:cs typeface="Arial"/>
              </a:rPr>
              <a:t>д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й.</a:t>
            </a:r>
            <a:endParaRPr sz="145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1"/>
              </a:spcBef>
            </a:pPr>
            <a:endParaRPr sz="900"/>
          </a:p>
          <a:p>
            <a:pPr marL="12700" marR="12700">
              <a:lnSpc>
                <a:spcPct val="94700"/>
              </a:lnSpc>
            </a:pPr>
            <a:r>
              <a:rPr sz="1450" spc="155" dirty="0" smtClean="0">
                <a:latin typeface="Arial"/>
                <a:cs typeface="Arial"/>
              </a:rPr>
              <a:t>О</a:t>
            </a:r>
            <a:r>
              <a:rPr sz="1450" spc="160" dirty="0" smtClean="0">
                <a:latin typeface="Arial"/>
                <a:cs typeface="Arial"/>
              </a:rPr>
              <a:t>б</a:t>
            </a:r>
            <a:r>
              <a:rPr sz="1450" spc="204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зов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25" dirty="0" smtClean="0">
                <a:latin typeface="Arial"/>
                <a:cs typeface="Arial"/>
              </a:rPr>
              <a:t>т</a:t>
            </a:r>
            <a:r>
              <a:rPr sz="1450" spc="35" dirty="0" smtClean="0">
                <a:latin typeface="Arial"/>
                <a:cs typeface="Arial"/>
              </a:rPr>
              <a:t>е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60" dirty="0" smtClean="0">
                <a:latin typeface="Arial"/>
                <a:cs typeface="Arial"/>
              </a:rPr>
              <a:t>ьная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ц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90" dirty="0" smtClean="0">
                <a:latin typeface="Arial"/>
                <a:cs typeface="Arial"/>
              </a:rPr>
              <a:t>нн</a:t>
            </a:r>
            <a:r>
              <a:rPr sz="1450" spc="165" dirty="0" smtClean="0">
                <a:latin typeface="Arial"/>
                <a:cs typeface="Arial"/>
              </a:rPr>
              <a:t>о</a:t>
            </a:r>
            <a:r>
              <a:rPr sz="1450" spc="40" dirty="0" smtClean="0">
                <a:latin typeface="Arial"/>
                <a:cs typeface="Arial"/>
              </a:rPr>
              <a:t>ст</a:t>
            </a:r>
            <a:r>
              <a:rPr sz="1450" spc="55" dirty="0" smtClean="0">
                <a:latin typeface="Arial"/>
                <a:cs typeface="Arial"/>
              </a:rPr>
              <a:t>ь</a:t>
            </a:r>
            <a:r>
              <a:rPr sz="1450" spc="0" dirty="0" smtClean="0">
                <a:latin typeface="Arial"/>
                <a:cs typeface="Arial"/>
              </a:rPr>
              <a:t>: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40" dirty="0" smtClean="0">
                <a:latin typeface="Arial"/>
                <a:cs typeface="Arial"/>
              </a:rPr>
              <a:t>Уч</a:t>
            </a:r>
            <a:r>
              <a:rPr sz="1450" spc="35" dirty="0" smtClean="0">
                <a:latin typeface="Arial"/>
                <a:cs typeface="Arial"/>
              </a:rPr>
              <a:t>а</a:t>
            </a:r>
            <a:r>
              <a:rPr sz="1450" spc="80" dirty="0" smtClean="0">
                <a:latin typeface="Arial"/>
                <a:cs typeface="Arial"/>
              </a:rPr>
              <a:t>стники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из</a:t>
            </a:r>
            <a:r>
              <a:rPr sz="1450" spc="60" dirty="0" smtClean="0">
                <a:latin typeface="Arial"/>
                <a:cs typeface="Arial"/>
              </a:rPr>
              <a:t>у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100" dirty="0" smtClean="0">
                <a:latin typeface="Arial"/>
                <a:cs typeface="Arial"/>
              </a:rPr>
              <a:t>т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30" dirty="0" smtClean="0">
                <a:latin typeface="Arial"/>
                <a:cs typeface="Arial"/>
              </a:rPr>
              <a:t>пя</a:t>
            </a:r>
            <a:r>
              <a:rPr sz="1450" spc="-50" dirty="0" smtClean="0">
                <a:latin typeface="Arial"/>
                <a:cs typeface="Arial"/>
              </a:rPr>
              <a:t>ть </a:t>
            </a:r>
            <a:r>
              <a:rPr sz="1450" spc="105" dirty="0" smtClean="0">
                <a:latin typeface="Arial"/>
                <a:cs typeface="Arial"/>
              </a:rPr>
              <a:t>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-30" dirty="0" smtClean="0">
                <a:latin typeface="Arial"/>
                <a:cs typeface="Arial"/>
              </a:rPr>
              <a:t>ых</a:t>
            </a:r>
            <a:r>
              <a:rPr sz="1450" spc="-15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30" dirty="0" smtClean="0">
                <a:latin typeface="Arial"/>
                <a:cs typeface="Arial"/>
              </a:rPr>
              <a:t>вил </a:t>
            </a:r>
            <a:r>
              <a:rPr sz="1450" spc="175" dirty="0" smtClean="0">
                <a:latin typeface="Arial"/>
                <a:cs typeface="Arial"/>
              </a:rPr>
              <a:t>обр</a:t>
            </a:r>
            <a:r>
              <a:rPr sz="1450" spc="165" dirty="0" smtClean="0">
                <a:latin typeface="Arial"/>
                <a:cs typeface="Arial"/>
              </a:rPr>
              <a:t>а</a:t>
            </a:r>
            <a:r>
              <a:rPr sz="1450" spc="70" dirty="0" smtClean="0">
                <a:latin typeface="Arial"/>
                <a:cs typeface="Arial"/>
              </a:rPr>
              <a:t>щения</a:t>
            </a:r>
            <a:r>
              <a:rPr sz="1450" spc="15" dirty="0" smtClean="0">
                <a:latin typeface="Arial"/>
                <a:cs typeface="Arial"/>
              </a:rPr>
              <a:t> </a:t>
            </a:r>
            <a:r>
              <a:rPr sz="1450" spc="229" dirty="0" smtClean="0">
                <a:latin typeface="Arial"/>
                <a:cs typeface="Arial"/>
              </a:rPr>
              <a:t>с </a:t>
            </a:r>
            <a:r>
              <a:rPr sz="1450" spc="110" dirty="0" smtClean="0">
                <a:latin typeface="Arial"/>
                <a:cs typeface="Arial"/>
              </a:rPr>
              <a:t>з</a:t>
            </a:r>
            <a:r>
              <a:rPr sz="1450" spc="130" dirty="0" smtClean="0">
                <a:latin typeface="Arial"/>
                <a:cs typeface="Arial"/>
              </a:rPr>
              <a:t>а</a:t>
            </a:r>
            <a:r>
              <a:rPr sz="1450" spc="95" dirty="0" smtClean="0">
                <a:latin typeface="Arial"/>
                <a:cs typeface="Arial"/>
              </a:rPr>
              <a:t>ймами.</a:t>
            </a:r>
            <a:r>
              <a:rPr sz="1450" spc="-5" dirty="0" smtClean="0">
                <a:latin typeface="Arial"/>
                <a:cs typeface="Arial"/>
              </a:rPr>
              <a:t> </a:t>
            </a:r>
            <a:r>
              <a:rPr sz="1450" spc="145" dirty="0" smtClean="0">
                <a:latin typeface="Arial"/>
                <a:cs typeface="Arial"/>
              </a:rPr>
              <a:t>О</a:t>
            </a:r>
            <a:r>
              <a:rPr sz="1450" spc="90" dirty="0" smtClean="0">
                <a:latin typeface="Arial"/>
                <a:cs typeface="Arial"/>
              </a:rPr>
              <a:t>н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п</a:t>
            </a:r>
            <a:r>
              <a:rPr sz="1450" spc="40" dirty="0" smtClean="0">
                <a:latin typeface="Arial"/>
                <a:cs typeface="Arial"/>
              </a:rPr>
              <a:t>оймут,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 выб</a:t>
            </a:r>
            <a:r>
              <a:rPr sz="1450" spc="70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ад</a:t>
            </a:r>
            <a:r>
              <a:rPr sz="1450" spc="145" dirty="0" smtClean="0">
                <a:latin typeface="Arial"/>
                <a:cs typeface="Arial"/>
              </a:rPr>
              <a:t>ё</a:t>
            </a:r>
            <a:r>
              <a:rPr sz="1450" spc="85" dirty="0" smtClean="0">
                <a:latin typeface="Arial"/>
                <a:cs typeface="Arial"/>
              </a:rPr>
              <a:t>ж</a:t>
            </a:r>
            <a:r>
              <a:rPr sz="1450" spc="60" dirty="0" smtClean="0">
                <a:latin typeface="Arial"/>
                <a:cs typeface="Arial"/>
              </a:rPr>
              <a:t>н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160" dirty="0" smtClean="0">
                <a:latin typeface="Arial"/>
                <a:cs typeface="Arial"/>
              </a:rPr>
              <a:t>о</a:t>
            </a:r>
            <a:r>
              <a:rPr sz="1450" spc="2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105" dirty="0" smtClean="0">
                <a:latin typeface="Arial"/>
                <a:cs typeface="Arial"/>
              </a:rPr>
              <a:t>итор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0" dirty="0" smtClean="0">
                <a:latin typeface="Arial"/>
                <a:cs typeface="Arial"/>
              </a:rPr>
              <a:t>читать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150" dirty="0" smtClean="0">
                <a:latin typeface="Arial"/>
                <a:cs typeface="Arial"/>
              </a:rPr>
              <a:t>у</a:t>
            </a:r>
            <a:r>
              <a:rPr sz="1450" spc="145" dirty="0" smtClean="0">
                <a:latin typeface="Arial"/>
                <a:cs typeface="Arial"/>
              </a:rPr>
              <a:t>с</a:t>
            </a:r>
            <a:r>
              <a:rPr sz="1450" spc="-25" dirty="0" smtClean="0">
                <a:latin typeface="Arial"/>
                <a:cs typeface="Arial"/>
              </a:rPr>
              <a:t>л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20" dirty="0" smtClean="0">
                <a:latin typeface="Arial"/>
                <a:cs typeface="Arial"/>
              </a:rPr>
              <a:t>ия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55" dirty="0" smtClean="0">
                <a:latin typeface="Arial"/>
                <a:cs typeface="Arial"/>
              </a:rPr>
              <a:t>г</a:t>
            </a:r>
            <a:r>
              <a:rPr sz="1450" spc="9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в</a:t>
            </a:r>
            <a:r>
              <a:rPr sz="1450" spc="185" dirty="0" smtClean="0">
                <a:latin typeface="Arial"/>
                <a:cs typeface="Arial"/>
              </a:rPr>
              <a:t>о</a:t>
            </a:r>
            <a:r>
              <a:rPr sz="1450" spc="175" dirty="0" smtClean="0">
                <a:latin typeface="Arial"/>
                <a:cs typeface="Arial"/>
              </a:rPr>
              <a:t>р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-60" dirty="0" smtClean="0">
                <a:latin typeface="Arial"/>
                <a:cs typeface="Arial"/>
              </a:rPr>
              <a:t>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65" dirty="0" smtClean="0">
                <a:latin typeface="Arial"/>
                <a:cs typeface="Arial"/>
              </a:rPr>
              <a:t>из</a:t>
            </a:r>
            <a:r>
              <a:rPr sz="1450" spc="5" dirty="0" smtClean="0">
                <a:latin typeface="Arial"/>
                <a:cs typeface="Arial"/>
              </a:rPr>
              <a:t> ч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80" dirty="0" smtClean="0">
                <a:latin typeface="Arial"/>
                <a:cs typeface="Arial"/>
              </a:rPr>
              <a:t>го</a:t>
            </a:r>
            <a:r>
              <a:rPr sz="1450" spc="45" dirty="0" smtClean="0">
                <a:latin typeface="Arial"/>
                <a:cs typeface="Arial"/>
              </a:rPr>
              <a:t> </a:t>
            </a:r>
            <a:r>
              <a:rPr sz="1450" spc="95" dirty="0" smtClean="0">
                <a:latin typeface="Arial"/>
                <a:cs typeface="Arial"/>
              </a:rPr>
              <a:t>состоит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70" dirty="0" smtClean="0">
                <a:latin typeface="Arial"/>
                <a:cs typeface="Arial"/>
              </a:rPr>
              <a:t>о</a:t>
            </a:r>
            <a:r>
              <a:rPr sz="1450" spc="65" dirty="0" smtClean="0">
                <a:latin typeface="Arial"/>
                <a:cs typeface="Arial"/>
              </a:rPr>
              <a:t>л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-40" dirty="0" smtClean="0">
                <a:latin typeface="Arial"/>
                <a:cs typeface="Arial"/>
              </a:rPr>
              <a:t>я</a:t>
            </a:r>
            <a:r>
              <a:rPr sz="1450" spc="20" dirty="0" smtClean="0">
                <a:latin typeface="Arial"/>
                <a:cs typeface="Arial"/>
              </a:rPr>
              <a:t> </a:t>
            </a:r>
            <a:r>
              <a:rPr sz="1450" spc="90" dirty="0" smtClean="0">
                <a:latin typeface="Arial"/>
                <a:cs typeface="Arial"/>
              </a:rPr>
              <a:t>стоимост</a:t>
            </a:r>
            <a:r>
              <a:rPr sz="1450" spc="-10" dirty="0" smtClean="0">
                <a:latin typeface="Arial"/>
                <a:cs typeface="Arial"/>
              </a:rPr>
              <a:t>ь</a:t>
            </a:r>
            <a:r>
              <a:rPr sz="1450" spc="-2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5" dirty="0" smtClean="0">
                <a:latin typeface="Arial"/>
                <a:cs typeface="Arial"/>
              </a:rPr>
              <a:t>р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135" dirty="0" smtClean="0">
                <a:latin typeface="Arial"/>
                <a:cs typeface="Arial"/>
              </a:rPr>
              <a:t>д</a:t>
            </a:r>
            <a:r>
              <a:rPr sz="1450" spc="30" dirty="0" smtClean="0">
                <a:latin typeface="Arial"/>
                <a:cs typeface="Arial"/>
              </a:rPr>
              <a:t>ита,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125" dirty="0" smtClean="0">
                <a:latin typeface="Arial"/>
                <a:cs typeface="Arial"/>
              </a:rPr>
              <a:t>к</a:t>
            </a:r>
            <a:r>
              <a:rPr sz="1450" spc="150" dirty="0" smtClean="0">
                <a:latin typeface="Arial"/>
                <a:cs typeface="Arial"/>
              </a:rPr>
              <a:t>а</a:t>
            </a:r>
            <a:r>
              <a:rPr sz="1450" spc="85" dirty="0" smtClean="0">
                <a:latin typeface="Arial"/>
                <a:cs typeface="Arial"/>
              </a:rPr>
              <a:t>к </a:t>
            </a:r>
            <a:r>
              <a:rPr sz="1450" spc="105" dirty="0" smtClean="0">
                <a:latin typeface="Arial"/>
                <a:cs typeface="Arial"/>
              </a:rPr>
              <a:t>изб</a:t>
            </a:r>
            <a:r>
              <a:rPr sz="1450" spc="100" dirty="0" smtClean="0">
                <a:latin typeface="Arial"/>
                <a:cs typeface="Arial"/>
              </a:rPr>
              <a:t>е</a:t>
            </a:r>
            <a:r>
              <a:rPr sz="1450" spc="145" dirty="0" smtClean="0">
                <a:latin typeface="Arial"/>
                <a:cs typeface="Arial"/>
              </a:rPr>
              <a:t>ж</a:t>
            </a:r>
            <a:r>
              <a:rPr sz="1450" spc="11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30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0" dirty="0" smtClean="0">
                <a:latin typeface="Arial"/>
                <a:cs typeface="Arial"/>
              </a:rPr>
              <a:t>ч</a:t>
            </a:r>
            <a:r>
              <a:rPr sz="1450" spc="95" dirty="0" smtClean="0">
                <a:latin typeface="Arial"/>
                <a:cs typeface="Arial"/>
              </a:rPr>
              <a:t>ис</a:t>
            </a:r>
            <a:r>
              <a:rPr sz="1450" spc="100" dirty="0" smtClean="0">
                <a:latin typeface="Arial"/>
                <a:cs typeface="Arial"/>
              </a:rPr>
              <a:t>л</a:t>
            </a:r>
            <a:r>
              <a:rPr sz="1450" spc="145" dirty="0" smtClean="0">
                <a:latin typeface="Arial"/>
                <a:cs typeface="Arial"/>
              </a:rPr>
              <a:t>е</a:t>
            </a:r>
            <a:r>
              <a:rPr sz="1450" spc="45" dirty="0" smtClean="0">
                <a:latin typeface="Arial"/>
                <a:cs typeface="Arial"/>
              </a:rPr>
              <a:t>ния</a:t>
            </a:r>
            <a:r>
              <a:rPr sz="1450" spc="3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штр</a:t>
            </a:r>
            <a:r>
              <a:rPr sz="1450" spc="70" dirty="0" smtClean="0">
                <a:latin typeface="Arial"/>
                <a:cs typeface="Arial"/>
              </a:rPr>
              <a:t>а</a:t>
            </a:r>
            <a:r>
              <a:rPr sz="1450" spc="45" dirty="0" smtClean="0">
                <a:latin typeface="Arial"/>
                <a:cs typeface="Arial"/>
              </a:rPr>
              <a:t>фов</a:t>
            </a:r>
            <a:r>
              <a:rPr sz="1450" spc="-10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и</a:t>
            </a:r>
            <a:r>
              <a:rPr sz="1450" spc="5" dirty="0" smtClean="0">
                <a:latin typeface="Arial"/>
                <a:cs typeface="Arial"/>
              </a:rPr>
              <a:t> </a:t>
            </a:r>
            <a:r>
              <a:rPr sz="1450" spc="25" dirty="0" smtClean="0">
                <a:latin typeface="Arial"/>
                <a:cs typeface="Arial"/>
              </a:rPr>
              <a:t>от</a:t>
            </a:r>
            <a:r>
              <a:rPr sz="1450" spc="105" dirty="0" smtClean="0">
                <a:latin typeface="Arial"/>
                <a:cs typeface="Arial"/>
              </a:rPr>
              <a:t>стаив</a:t>
            </a:r>
            <a:r>
              <a:rPr sz="1450" spc="100" dirty="0" smtClean="0">
                <a:latin typeface="Arial"/>
                <a:cs typeface="Arial"/>
              </a:rPr>
              <a:t>а</a:t>
            </a:r>
            <a:r>
              <a:rPr sz="1450" spc="-50" dirty="0" smtClean="0">
                <a:latin typeface="Arial"/>
                <a:cs typeface="Arial"/>
              </a:rPr>
              <a:t>ть</a:t>
            </a:r>
            <a:r>
              <a:rPr sz="1450" spc="-20" dirty="0" smtClean="0">
                <a:latin typeface="Arial"/>
                <a:cs typeface="Arial"/>
              </a:rPr>
              <a:t> </a:t>
            </a:r>
            <a:r>
              <a:rPr sz="1450" spc="130" dirty="0" smtClean="0">
                <a:latin typeface="Arial"/>
                <a:cs typeface="Arial"/>
              </a:rPr>
              <a:t>св</a:t>
            </a:r>
            <a:r>
              <a:rPr sz="1450" spc="135" dirty="0" smtClean="0">
                <a:latin typeface="Arial"/>
                <a:cs typeface="Arial"/>
              </a:rPr>
              <a:t>о</a:t>
            </a:r>
            <a:r>
              <a:rPr sz="1450" spc="85" dirty="0" smtClean="0">
                <a:latin typeface="Arial"/>
                <a:cs typeface="Arial"/>
              </a:rPr>
              <a:t>и </a:t>
            </a:r>
            <a:r>
              <a:rPr sz="1450" spc="90" dirty="0" smtClean="0">
                <a:latin typeface="Arial"/>
                <a:cs typeface="Arial"/>
              </a:rPr>
              <a:t>п</a:t>
            </a:r>
            <a:r>
              <a:rPr sz="1450" spc="200" dirty="0" smtClean="0">
                <a:latin typeface="Arial"/>
                <a:cs typeface="Arial"/>
              </a:rPr>
              <a:t>р</a:t>
            </a:r>
            <a:r>
              <a:rPr sz="1450" spc="190" dirty="0" smtClean="0">
                <a:latin typeface="Arial"/>
                <a:cs typeface="Arial"/>
              </a:rPr>
              <a:t>а</a:t>
            </a:r>
            <a:r>
              <a:rPr sz="1450" spc="110" dirty="0" smtClean="0">
                <a:latin typeface="Arial"/>
                <a:cs typeface="Arial"/>
              </a:rPr>
              <a:t>ва </a:t>
            </a:r>
            <a:r>
              <a:rPr sz="1450" spc="20" dirty="0" smtClean="0">
                <a:latin typeface="Arial"/>
                <a:cs typeface="Arial"/>
              </a:rPr>
              <a:t>в</a:t>
            </a:r>
            <a:r>
              <a:rPr sz="1450" spc="10" dirty="0" smtClean="0">
                <a:latin typeface="Arial"/>
                <a:cs typeface="Arial"/>
              </a:rPr>
              <a:t> </a:t>
            </a:r>
            <a:r>
              <a:rPr sz="1450" spc="100" dirty="0" smtClean="0">
                <a:latin typeface="Arial"/>
                <a:cs typeface="Arial"/>
              </a:rPr>
              <a:t>с</a:t>
            </a:r>
            <a:r>
              <a:rPr sz="1450" spc="110" dirty="0" smtClean="0">
                <a:latin typeface="Arial"/>
                <a:cs typeface="Arial"/>
              </a:rPr>
              <a:t>л</a:t>
            </a:r>
            <a:r>
              <a:rPr sz="1450" spc="40" dirty="0" smtClean="0">
                <a:latin typeface="Arial"/>
                <a:cs typeface="Arial"/>
              </a:rPr>
              <a:t>у</a:t>
            </a:r>
            <a:r>
              <a:rPr sz="1450" spc="35" dirty="0" smtClean="0">
                <a:latin typeface="Arial"/>
                <a:cs typeface="Arial"/>
              </a:rPr>
              <a:t>ч</a:t>
            </a:r>
            <a:r>
              <a:rPr sz="1450" spc="195" dirty="0" smtClean="0">
                <a:latin typeface="Arial"/>
                <a:cs typeface="Arial"/>
              </a:rPr>
              <a:t>а</a:t>
            </a:r>
            <a:r>
              <a:rPr sz="1450" spc="150" dirty="0" smtClean="0">
                <a:latin typeface="Arial"/>
                <a:cs typeface="Arial"/>
              </a:rPr>
              <a:t>е</a:t>
            </a:r>
            <a:r>
              <a:rPr sz="1450" spc="75" dirty="0" smtClean="0">
                <a:latin typeface="Arial"/>
                <a:cs typeface="Arial"/>
              </a:rPr>
              <a:t> </a:t>
            </a:r>
            <a:r>
              <a:rPr sz="1450" spc="140" dirty="0" smtClean="0">
                <a:latin typeface="Arial"/>
                <a:cs typeface="Arial"/>
              </a:rPr>
              <a:t>н</a:t>
            </a:r>
            <a:r>
              <a:rPr sz="1450" spc="135" dirty="0" smtClean="0">
                <a:latin typeface="Arial"/>
                <a:cs typeface="Arial"/>
              </a:rPr>
              <a:t>а</a:t>
            </a:r>
            <a:r>
              <a:rPr sz="1450" spc="145" dirty="0" smtClean="0">
                <a:latin typeface="Arial"/>
                <a:cs typeface="Arial"/>
              </a:rPr>
              <a:t>р</a:t>
            </a:r>
            <a:r>
              <a:rPr sz="1450" spc="120" dirty="0" smtClean="0">
                <a:latin typeface="Arial"/>
                <a:cs typeface="Arial"/>
              </a:rPr>
              <a:t>у</a:t>
            </a:r>
            <a:r>
              <a:rPr sz="1450" spc="100" dirty="0" smtClean="0">
                <a:latin typeface="Arial"/>
                <a:cs typeface="Arial"/>
              </a:rPr>
              <a:t>ш</a:t>
            </a:r>
            <a:r>
              <a:rPr sz="1450" spc="60" dirty="0" smtClean="0">
                <a:latin typeface="Arial"/>
                <a:cs typeface="Arial"/>
              </a:rPr>
              <a:t>ений.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999362" y="2084657"/>
            <a:ext cx="1058545" cy="311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50" b="1" spc="55" dirty="0" smtClean="0">
                <a:solidFill>
                  <a:srgbClr val="121A22"/>
                </a:solidFill>
                <a:latin typeface="Arial"/>
                <a:cs typeface="Arial"/>
              </a:rPr>
              <a:t>Урок</a:t>
            </a:r>
            <a:r>
              <a:rPr sz="19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950" b="1" spc="5" dirty="0" smtClean="0">
                <a:solidFill>
                  <a:srgbClr val="121A22"/>
                </a:solidFill>
                <a:latin typeface="Arial"/>
                <a:cs typeface="Arial"/>
              </a:rPr>
              <a:t>2.3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633685" y="366854"/>
            <a:ext cx="2041567" cy="3228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633685" y="366854"/>
            <a:ext cx="2041567" cy="322881"/>
          </a:xfrm>
          <a:custGeom>
            <a:avLst/>
            <a:gdLst/>
            <a:ahLst/>
            <a:cxnLst/>
            <a:rect l="l" t="t" r="r" b="b"/>
            <a:pathLst>
              <a:path w="2041567" h="322881">
                <a:moveTo>
                  <a:pt x="0" y="161440"/>
                </a:moveTo>
                <a:lnTo>
                  <a:pt x="5778" y="118458"/>
                </a:lnTo>
                <a:lnTo>
                  <a:pt x="22085" y="79850"/>
                </a:lnTo>
                <a:lnTo>
                  <a:pt x="47380" y="47159"/>
                </a:lnTo>
                <a:lnTo>
                  <a:pt x="80122" y="21926"/>
                </a:lnTo>
                <a:lnTo>
                  <a:pt x="118768" y="5693"/>
                </a:lnTo>
                <a:lnTo>
                  <a:pt x="1880126" y="0"/>
                </a:lnTo>
                <a:lnTo>
                  <a:pt x="1894845" y="661"/>
                </a:lnTo>
                <a:lnTo>
                  <a:pt x="1936540" y="10120"/>
                </a:lnTo>
                <a:lnTo>
                  <a:pt x="1973347" y="29594"/>
                </a:lnTo>
                <a:lnTo>
                  <a:pt x="2003723" y="57543"/>
                </a:lnTo>
                <a:lnTo>
                  <a:pt x="2026127" y="92424"/>
                </a:lnTo>
                <a:lnTo>
                  <a:pt x="2039019" y="132696"/>
                </a:lnTo>
                <a:lnTo>
                  <a:pt x="2041567" y="161440"/>
                </a:lnTo>
                <a:lnTo>
                  <a:pt x="2040906" y="176159"/>
                </a:lnTo>
                <a:lnTo>
                  <a:pt x="2031447" y="217855"/>
                </a:lnTo>
                <a:lnTo>
                  <a:pt x="2011972" y="254661"/>
                </a:lnTo>
                <a:lnTo>
                  <a:pt x="1984024" y="285037"/>
                </a:lnTo>
                <a:lnTo>
                  <a:pt x="1949143" y="307442"/>
                </a:lnTo>
                <a:lnTo>
                  <a:pt x="1908870" y="320333"/>
                </a:lnTo>
                <a:lnTo>
                  <a:pt x="161440" y="322881"/>
                </a:lnTo>
                <a:lnTo>
                  <a:pt x="146722" y="322220"/>
                </a:lnTo>
                <a:lnTo>
                  <a:pt x="105026" y="312761"/>
                </a:lnTo>
                <a:lnTo>
                  <a:pt x="68220" y="293286"/>
                </a:lnTo>
                <a:lnTo>
                  <a:pt x="37843" y="265338"/>
                </a:lnTo>
                <a:lnTo>
                  <a:pt x="15439" y="230457"/>
                </a:lnTo>
                <a:lnTo>
                  <a:pt x="2548" y="190185"/>
                </a:lnTo>
                <a:lnTo>
                  <a:pt x="0" y="161440"/>
                </a:lnTo>
                <a:close/>
              </a:path>
            </a:pathLst>
          </a:custGeom>
          <a:ln w="10050">
            <a:solidFill>
              <a:srgbClr val="E1A64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6817" y="361828"/>
            <a:ext cx="1477465" cy="341726"/>
          </a:xfrm>
          <a:custGeom>
            <a:avLst/>
            <a:gdLst/>
            <a:ahLst/>
            <a:cxnLst/>
            <a:rect l="l" t="t" r="r" b="b"/>
            <a:pathLst>
              <a:path w="1477465" h="341726">
                <a:moveTo>
                  <a:pt x="1306602" y="0"/>
                </a:moveTo>
                <a:lnTo>
                  <a:pt x="170467" y="0"/>
                </a:lnTo>
                <a:lnTo>
                  <a:pt x="127424" y="5573"/>
                </a:lnTo>
                <a:lnTo>
                  <a:pt x="88436" y="21168"/>
                </a:lnTo>
                <a:lnTo>
                  <a:pt x="54882" y="45404"/>
                </a:lnTo>
                <a:lnTo>
                  <a:pt x="28143" y="76900"/>
                </a:lnTo>
                <a:lnTo>
                  <a:pt x="9598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2" y="227804"/>
                </a:lnTo>
                <a:lnTo>
                  <a:pt x="28346" y="265133"/>
                </a:lnTo>
                <a:lnTo>
                  <a:pt x="55152" y="296570"/>
                </a:lnTo>
                <a:lnTo>
                  <a:pt x="88759" y="320736"/>
                </a:lnTo>
                <a:lnTo>
                  <a:pt x="127789" y="336249"/>
                </a:lnTo>
                <a:lnTo>
                  <a:pt x="170863" y="341726"/>
                </a:lnTo>
                <a:lnTo>
                  <a:pt x="1306997" y="341726"/>
                </a:lnTo>
                <a:lnTo>
                  <a:pt x="1350031" y="336153"/>
                </a:lnTo>
                <a:lnTo>
                  <a:pt x="1389015" y="320558"/>
                </a:lnTo>
                <a:lnTo>
                  <a:pt x="1422570" y="296322"/>
                </a:lnTo>
                <a:lnTo>
                  <a:pt x="1449313" y="264826"/>
                </a:lnTo>
                <a:lnTo>
                  <a:pt x="1467864" y="227452"/>
                </a:lnTo>
                <a:lnTo>
                  <a:pt x="1476840" y="185581"/>
                </a:lnTo>
                <a:lnTo>
                  <a:pt x="1477465" y="170468"/>
                </a:lnTo>
                <a:lnTo>
                  <a:pt x="1476807" y="155759"/>
                </a:lnTo>
                <a:lnTo>
                  <a:pt x="1467739" y="113922"/>
                </a:lnTo>
                <a:lnTo>
                  <a:pt x="1449110" y="76593"/>
                </a:lnTo>
                <a:lnTo>
                  <a:pt x="1422301" y="45156"/>
                </a:lnTo>
                <a:lnTo>
                  <a:pt x="1388692" y="20990"/>
                </a:lnTo>
                <a:lnTo>
                  <a:pt x="1349665" y="5477"/>
                </a:lnTo>
                <a:lnTo>
                  <a:pt x="1306602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34079" y="420886"/>
            <a:ext cx="102108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2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проекте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167202" y="361828"/>
            <a:ext cx="1853114" cy="341726"/>
          </a:xfrm>
          <a:custGeom>
            <a:avLst/>
            <a:gdLst/>
            <a:ahLst/>
            <a:cxnLst/>
            <a:rect l="l" t="t" r="r" b="b"/>
            <a:pathLst>
              <a:path w="1853114" h="341726">
                <a:moveTo>
                  <a:pt x="1682251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682646" y="341726"/>
                </a:lnTo>
                <a:lnTo>
                  <a:pt x="1725679" y="336153"/>
                </a:lnTo>
                <a:lnTo>
                  <a:pt x="1764664" y="320558"/>
                </a:lnTo>
                <a:lnTo>
                  <a:pt x="1798218" y="296322"/>
                </a:lnTo>
                <a:lnTo>
                  <a:pt x="1824962" y="264826"/>
                </a:lnTo>
                <a:lnTo>
                  <a:pt x="1843512" y="227452"/>
                </a:lnTo>
                <a:lnTo>
                  <a:pt x="1852488" y="185581"/>
                </a:lnTo>
                <a:lnTo>
                  <a:pt x="1853114" y="170468"/>
                </a:lnTo>
                <a:lnTo>
                  <a:pt x="1852455" y="155759"/>
                </a:lnTo>
                <a:lnTo>
                  <a:pt x="1843388" y="113922"/>
                </a:lnTo>
                <a:lnTo>
                  <a:pt x="1824759" y="76593"/>
                </a:lnTo>
                <a:lnTo>
                  <a:pt x="1797949" y="45156"/>
                </a:lnTo>
                <a:lnTo>
                  <a:pt x="1764340" y="20990"/>
                </a:lnTo>
                <a:lnTo>
                  <a:pt x="1725314" y="5477"/>
                </a:lnTo>
                <a:lnTo>
                  <a:pt x="1682251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388183" y="420886"/>
            <a:ext cx="141224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Цели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05" dirty="0" smtClean="0">
                <a:solidFill>
                  <a:srgbClr val="121A22"/>
                </a:solidFill>
                <a:latin typeface="Arial"/>
                <a:cs typeface="Arial"/>
              </a:rPr>
              <a:t>зада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04493" y="361828"/>
            <a:ext cx="1915931" cy="341726"/>
          </a:xfrm>
          <a:custGeom>
            <a:avLst/>
            <a:gdLst/>
            <a:ahLst/>
            <a:cxnLst/>
            <a:rect l="l" t="t" r="r" b="b"/>
            <a:pathLst>
              <a:path w="1915931" h="341726">
                <a:moveTo>
                  <a:pt x="1745068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745463" y="341726"/>
                </a:lnTo>
                <a:lnTo>
                  <a:pt x="1788496" y="336153"/>
                </a:lnTo>
                <a:lnTo>
                  <a:pt x="1827481" y="320558"/>
                </a:lnTo>
                <a:lnTo>
                  <a:pt x="1861036" y="296322"/>
                </a:lnTo>
                <a:lnTo>
                  <a:pt x="1887779" y="264826"/>
                </a:lnTo>
                <a:lnTo>
                  <a:pt x="1906330" y="227452"/>
                </a:lnTo>
                <a:lnTo>
                  <a:pt x="1915306" y="185581"/>
                </a:lnTo>
                <a:lnTo>
                  <a:pt x="1915931" y="170468"/>
                </a:lnTo>
                <a:lnTo>
                  <a:pt x="1915272" y="155759"/>
                </a:lnTo>
                <a:lnTo>
                  <a:pt x="1906205" y="113922"/>
                </a:lnTo>
                <a:lnTo>
                  <a:pt x="1887576" y="76593"/>
                </a:lnTo>
                <a:lnTo>
                  <a:pt x="1860767" y="45156"/>
                </a:lnTo>
                <a:lnTo>
                  <a:pt x="1827158" y="20990"/>
                </a:lnTo>
                <a:lnTo>
                  <a:pt x="1788131" y="5477"/>
                </a:lnTo>
                <a:lnTo>
                  <a:pt x="1745068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326730" y="420886"/>
            <a:ext cx="147066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55" dirty="0" smtClean="0">
                <a:solidFill>
                  <a:srgbClr val="121A22"/>
                </a:solidFill>
                <a:latin typeface="Arial"/>
                <a:cs typeface="Arial"/>
              </a:rPr>
              <a:t>Преимуще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ства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104601" y="361828"/>
            <a:ext cx="3444908" cy="341726"/>
          </a:xfrm>
          <a:custGeom>
            <a:avLst/>
            <a:gdLst/>
            <a:ahLst/>
            <a:cxnLst/>
            <a:rect l="l" t="t" r="r" b="b"/>
            <a:pathLst>
              <a:path w="3444908" h="341726">
                <a:moveTo>
                  <a:pt x="327404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3274440" y="341726"/>
                </a:lnTo>
                <a:lnTo>
                  <a:pt x="3317473" y="336153"/>
                </a:lnTo>
                <a:lnTo>
                  <a:pt x="3356458" y="320558"/>
                </a:lnTo>
                <a:lnTo>
                  <a:pt x="3390013" y="296322"/>
                </a:lnTo>
                <a:lnTo>
                  <a:pt x="3416756" y="264826"/>
                </a:lnTo>
                <a:lnTo>
                  <a:pt x="3435307" y="227452"/>
                </a:lnTo>
                <a:lnTo>
                  <a:pt x="3444283" y="185581"/>
                </a:lnTo>
                <a:lnTo>
                  <a:pt x="3444908" y="170468"/>
                </a:lnTo>
                <a:lnTo>
                  <a:pt x="3444249" y="155759"/>
                </a:lnTo>
                <a:lnTo>
                  <a:pt x="3435182" y="113922"/>
                </a:lnTo>
                <a:lnTo>
                  <a:pt x="3416553" y="76593"/>
                </a:lnTo>
                <a:lnTo>
                  <a:pt x="3389743" y="45156"/>
                </a:lnTo>
                <a:lnTo>
                  <a:pt x="3356135" y="20990"/>
                </a:lnTo>
                <a:lnTo>
                  <a:pt x="3317108" y="5477"/>
                </a:lnTo>
                <a:lnTo>
                  <a:pt x="327404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331863" y="420886"/>
            <a:ext cx="299021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85" dirty="0" smtClean="0">
                <a:solidFill>
                  <a:srgbClr val="121A22"/>
                </a:solidFill>
                <a:latin typeface="Arial"/>
                <a:cs typeface="Arial"/>
              </a:rPr>
              <a:t>Мир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5" dirty="0" smtClean="0">
                <a:solidFill>
                  <a:srgbClr val="121A22"/>
                </a:solidFill>
                <a:latin typeface="Arial"/>
                <a:cs typeface="Arial"/>
              </a:rPr>
              <a:t>фина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нсовы</a:t>
            </a:r>
            <a:r>
              <a:rPr sz="1450" b="1" spc="-25" dirty="0" smtClean="0">
                <a:solidFill>
                  <a:srgbClr val="121A22"/>
                </a:solidFill>
                <a:latin typeface="Arial"/>
                <a:cs typeface="Arial"/>
              </a:rPr>
              <a:t>х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70" dirty="0" smtClean="0">
                <a:solidFill>
                  <a:srgbClr val="121A22"/>
                </a:solidFill>
                <a:latin typeface="Arial"/>
                <a:cs typeface="Arial"/>
              </a:rPr>
              <a:t>су</a:t>
            </a:r>
            <a:r>
              <a:rPr sz="1450" b="1" spc="80" dirty="0" smtClean="0">
                <a:solidFill>
                  <a:srgbClr val="121A22"/>
                </a:solidFill>
                <a:latin typeface="Arial"/>
                <a:cs typeface="Arial"/>
              </a:rPr>
              <a:t>пе</a:t>
            </a:r>
            <a:r>
              <a:rPr sz="1450" b="1" spc="35" dirty="0" smtClean="0">
                <a:solidFill>
                  <a:srgbClr val="121A22"/>
                </a:solidFill>
                <a:latin typeface="Arial"/>
                <a:cs typeface="Arial"/>
              </a:rPr>
              <a:t>р</a:t>
            </a:r>
            <a:r>
              <a:rPr sz="1450" b="1" spc="10" dirty="0" smtClean="0">
                <a:solidFill>
                  <a:srgbClr val="121A22"/>
                </a:solidFill>
                <a:latin typeface="Arial"/>
                <a:cs typeface="Arial"/>
              </a:rPr>
              <a:t>г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ероев</a:t>
            </a:r>
            <a:endParaRPr sz="14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844406" y="420886"/>
            <a:ext cx="161925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-4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5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100" dirty="0" smtClean="0">
                <a:solidFill>
                  <a:srgbClr val="121A22"/>
                </a:solidFill>
                <a:latin typeface="Arial"/>
                <a:cs typeface="Arial"/>
              </a:rPr>
              <a:t>еб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ные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м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дули</a:t>
            </a:r>
            <a:endParaRPr sz="14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1759428" y="361828"/>
            <a:ext cx="2230018" cy="341726"/>
          </a:xfrm>
          <a:custGeom>
            <a:avLst/>
            <a:gdLst/>
            <a:ahLst/>
            <a:cxnLst/>
            <a:rect l="l" t="t" r="r" b="b"/>
            <a:pathLst>
              <a:path w="2230018" h="341726">
                <a:moveTo>
                  <a:pt x="2059155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2059550" y="341726"/>
                </a:lnTo>
                <a:lnTo>
                  <a:pt x="2102584" y="336153"/>
                </a:lnTo>
                <a:lnTo>
                  <a:pt x="2141568" y="320558"/>
                </a:lnTo>
                <a:lnTo>
                  <a:pt x="2175123" y="296322"/>
                </a:lnTo>
                <a:lnTo>
                  <a:pt x="2201866" y="264826"/>
                </a:lnTo>
                <a:lnTo>
                  <a:pt x="2220417" y="227452"/>
                </a:lnTo>
                <a:lnTo>
                  <a:pt x="2229393" y="185581"/>
                </a:lnTo>
                <a:lnTo>
                  <a:pt x="2230018" y="170468"/>
                </a:lnTo>
                <a:lnTo>
                  <a:pt x="2229360" y="155759"/>
                </a:lnTo>
                <a:lnTo>
                  <a:pt x="2220293" y="113922"/>
                </a:lnTo>
                <a:lnTo>
                  <a:pt x="2201664" y="76593"/>
                </a:lnTo>
                <a:lnTo>
                  <a:pt x="2174854" y="45156"/>
                </a:lnTo>
                <a:lnTo>
                  <a:pt x="2141245" y="20990"/>
                </a:lnTo>
                <a:lnTo>
                  <a:pt x="2102218" y="5477"/>
                </a:lnTo>
                <a:lnTo>
                  <a:pt x="2059155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1981456" y="420886"/>
            <a:ext cx="1785620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spc="95" dirty="0" smtClean="0">
                <a:solidFill>
                  <a:srgbClr val="121A22"/>
                </a:solidFill>
                <a:latin typeface="Arial"/>
                <a:cs typeface="Arial"/>
              </a:rPr>
              <a:t>Исс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лед</a:t>
            </a:r>
            <a:r>
              <a:rPr sz="1450" b="1" spc="45" dirty="0" smtClean="0">
                <a:solidFill>
                  <a:srgbClr val="121A22"/>
                </a:solidFill>
                <a:latin typeface="Arial"/>
                <a:cs typeface="Arial"/>
              </a:rPr>
              <a:t>о</a:t>
            </a:r>
            <a:r>
              <a:rPr sz="1450" b="1" spc="30" dirty="0" smtClean="0">
                <a:solidFill>
                  <a:srgbClr val="121A22"/>
                </a:solidFill>
                <a:latin typeface="Arial"/>
                <a:cs typeface="Arial"/>
              </a:rPr>
              <a:t>ван</a:t>
            </a:r>
            <a:r>
              <a:rPr sz="1450" b="1" spc="40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20" dirty="0" smtClean="0">
                <a:solidFill>
                  <a:srgbClr val="121A22"/>
                </a:solidFill>
                <a:latin typeface="Arial"/>
                <a:cs typeface="Arial"/>
              </a:rPr>
              <a:t>ЦА</a:t>
            </a:r>
            <a:endParaRPr sz="145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4072367" y="361828"/>
            <a:ext cx="2052873" cy="341726"/>
          </a:xfrm>
          <a:custGeom>
            <a:avLst/>
            <a:gdLst/>
            <a:ahLst/>
            <a:cxnLst/>
            <a:rect l="l" t="t" r="r" b="b"/>
            <a:pathLst>
              <a:path w="2052873" h="341726">
                <a:moveTo>
                  <a:pt x="1882010" y="0"/>
                </a:moveTo>
                <a:lnTo>
                  <a:pt x="170467" y="0"/>
                </a:lnTo>
                <a:lnTo>
                  <a:pt x="127434" y="5573"/>
                </a:lnTo>
                <a:lnTo>
                  <a:pt x="88449" y="21168"/>
                </a:lnTo>
                <a:lnTo>
                  <a:pt x="54895" y="45404"/>
                </a:lnTo>
                <a:lnTo>
                  <a:pt x="28151" y="76900"/>
                </a:lnTo>
                <a:lnTo>
                  <a:pt x="9601" y="114274"/>
                </a:lnTo>
                <a:lnTo>
                  <a:pt x="625" y="156145"/>
                </a:lnTo>
                <a:lnTo>
                  <a:pt x="0" y="171258"/>
                </a:lnTo>
                <a:lnTo>
                  <a:pt x="658" y="185967"/>
                </a:lnTo>
                <a:lnTo>
                  <a:pt x="9725" y="227804"/>
                </a:lnTo>
                <a:lnTo>
                  <a:pt x="28354" y="265133"/>
                </a:lnTo>
                <a:lnTo>
                  <a:pt x="55164" y="296570"/>
                </a:lnTo>
                <a:lnTo>
                  <a:pt x="88773" y="320736"/>
                </a:lnTo>
                <a:lnTo>
                  <a:pt x="127800" y="336249"/>
                </a:lnTo>
                <a:lnTo>
                  <a:pt x="170863" y="341726"/>
                </a:lnTo>
                <a:lnTo>
                  <a:pt x="1882405" y="341726"/>
                </a:lnTo>
                <a:lnTo>
                  <a:pt x="1925439" y="336153"/>
                </a:lnTo>
                <a:lnTo>
                  <a:pt x="1964423" y="320558"/>
                </a:lnTo>
                <a:lnTo>
                  <a:pt x="1997978" y="296322"/>
                </a:lnTo>
                <a:lnTo>
                  <a:pt x="2024721" y="264826"/>
                </a:lnTo>
                <a:lnTo>
                  <a:pt x="2043272" y="227452"/>
                </a:lnTo>
                <a:lnTo>
                  <a:pt x="2052248" y="185581"/>
                </a:lnTo>
                <a:lnTo>
                  <a:pt x="2052873" y="170468"/>
                </a:lnTo>
                <a:lnTo>
                  <a:pt x="2052214" y="155759"/>
                </a:lnTo>
                <a:lnTo>
                  <a:pt x="2043147" y="113922"/>
                </a:lnTo>
                <a:lnTo>
                  <a:pt x="2024518" y="76593"/>
                </a:lnTo>
                <a:lnTo>
                  <a:pt x="1997709" y="45156"/>
                </a:lnTo>
                <a:lnTo>
                  <a:pt x="1964100" y="20990"/>
                </a:lnTo>
                <a:lnTo>
                  <a:pt x="1925073" y="5477"/>
                </a:lnTo>
                <a:lnTo>
                  <a:pt x="1882010" y="0"/>
                </a:lnTo>
                <a:close/>
              </a:path>
            </a:pathLst>
          </a:custGeom>
          <a:solidFill>
            <a:srgbClr val="5B6E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4300677" y="420886"/>
            <a:ext cx="1597025" cy="234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50" b="1" dirty="0" smtClean="0">
                <a:solidFill>
                  <a:srgbClr val="121A22"/>
                </a:solidFill>
                <a:latin typeface="Arial"/>
                <a:cs typeface="Arial"/>
              </a:rPr>
              <a:t>Прин</a:t>
            </a:r>
            <a:r>
              <a:rPr sz="1450" b="1" spc="-10" dirty="0" smtClean="0">
                <a:solidFill>
                  <a:srgbClr val="121A22"/>
                </a:solidFill>
                <a:latin typeface="Arial"/>
                <a:cs typeface="Arial"/>
              </a:rPr>
              <a:t>я</a:t>
            </a:r>
            <a:r>
              <a:rPr sz="1450" b="1" spc="-125" dirty="0" smtClean="0">
                <a:solidFill>
                  <a:srgbClr val="121A22"/>
                </a:solidFill>
                <a:latin typeface="Arial"/>
                <a:cs typeface="Arial"/>
              </a:rPr>
              <a:t>ть</a:t>
            </a:r>
            <a:r>
              <a:rPr sz="1450" b="1" spc="5" dirty="0" smtClean="0">
                <a:solidFill>
                  <a:srgbClr val="121A22"/>
                </a:solidFill>
                <a:latin typeface="Arial"/>
                <a:cs typeface="Arial"/>
              </a:rPr>
              <a:t> </a:t>
            </a:r>
            <a:r>
              <a:rPr sz="1450" b="1" spc="15" dirty="0" smtClean="0">
                <a:solidFill>
                  <a:srgbClr val="121A22"/>
                </a:solidFill>
                <a:latin typeface="Arial"/>
                <a:cs typeface="Arial"/>
              </a:rPr>
              <a:t>у</a:t>
            </a:r>
            <a:r>
              <a:rPr sz="1450" b="1" spc="-65" dirty="0" smtClean="0">
                <a:solidFill>
                  <a:srgbClr val="121A22"/>
                </a:solidFill>
                <a:latin typeface="Arial"/>
                <a:cs typeface="Arial"/>
              </a:rPr>
              <a:t>ч</a:t>
            </a:r>
            <a:r>
              <a:rPr sz="1450" b="1" spc="50" dirty="0" smtClean="0">
                <a:solidFill>
                  <a:srgbClr val="121A22"/>
                </a:solidFill>
                <a:latin typeface="Arial"/>
                <a:cs typeface="Arial"/>
              </a:rPr>
              <a:t>аст</a:t>
            </a:r>
            <a:r>
              <a:rPr sz="1450" b="1" spc="65" dirty="0" smtClean="0">
                <a:solidFill>
                  <a:srgbClr val="121A22"/>
                </a:solidFill>
                <a:latin typeface="Arial"/>
                <a:cs typeface="Arial"/>
              </a:rPr>
              <a:t>и</a:t>
            </a:r>
            <a:r>
              <a:rPr sz="1450" b="1" spc="135" dirty="0" smtClean="0">
                <a:solidFill>
                  <a:srgbClr val="121A22"/>
                </a:solidFill>
                <a:latin typeface="Arial"/>
                <a:cs typeface="Arial"/>
              </a:rPr>
              <a:t>е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7749701" y="10580971"/>
            <a:ext cx="2354397" cy="7198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950" b="1" spc="10" dirty="0" smtClean="0">
                <a:solidFill>
                  <a:srgbClr val="FFFFFF"/>
                </a:solidFill>
                <a:latin typeface="Arial"/>
                <a:cs typeface="Arial"/>
              </a:rPr>
              <a:t>9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4166</Words>
  <Application>Microsoft Office PowerPoint</Application>
  <PresentationFormat>Произвольный</PresentationFormat>
  <Paragraphs>586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2</cp:revision>
  <dcterms:created xsi:type="dcterms:W3CDTF">2025-07-22T12:11:11Z</dcterms:created>
  <dcterms:modified xsi:type="dcterms:W3CDTF">2025-09-29T07:17:45Z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2025-07-18T00:00:00Z</vt:filetime>
  </property>
  <property fmtid="{D5CDD505-2E9C-101B-9397-08002B2CF9AE}" pid="3" name="LastSaved">
    <vt:filetime>2025-07-22T00:00:00Z</vt:filetime>
  </property>
</Properties>
</file>