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embeddedFontLst>
    <p:embeddedFont>
      <p:font typeface="SkazkaForSerge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42320"/>
    <a:srgbClr val="C42A26"/>
    <a:srgbClr val="8D1E1B"/>
    <a:srgbClr val="820041"/>
    <a:srgbClr val="CC0066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188640"/>
            <a:ext cx="5760640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«Методика </a:t>
            </a:r>
            <a:r>
              <a:rPr lang="ru-RU" b="1" dirty="0">
                <a:solidFill>
                  <a:srgbClr val="FF0000"/>
                </a:solidFill>
              </a:rPr>
              <a:t>работы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</a:t>
            </a:r>
            <a:r>
              <a:rPr lang="ru-RU" b="1" dirty="0">
                <a:solidFill>
                  <a:srgbClr val="FF0000"/>
                </a:solidFill>
              </a:rPr>
              <a:t>подготовке детей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 </a:t>
            </a:r>
            <a:r>
              <a:rPr lang="ru-RU" b="1" dirty="0">
                <a:solidFill>
                  <a:srgbClr val="FF0000"/>
                </a:solidFill>
              </a:rPr>
              <a:t>обучению </a:t>
            </a:r>
            <a:r>
              <a:rPr lang="ru-RU" b="1" dirty="0" smtClean="0">
                <a:solidFill>
                  <a:srgbClr val="FF0000"/>
                </a:solidFill>
              </a:rPr>
              <a:t>грамоте»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140968"/>
            <a:ext cx="4320480" cy="17281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SkazkaForSerge" pitchFamily="18" charset="0"/>
              </a:rPr>
              <a:t>Презентация к родительскому собранию в подготовительной группе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SkazkaForSerge" pitchFamily="18" charset="0"/>
              </a:rPr>
              <a:t>Воспитатель : Белова С.В.</a:t>
            </a:r>
            <a:endParaRPr lang="ru-RU" sz="2000" dirty="0">
              <a:solidFill>
                <a:schemeClr val="tx1"/>
              </a:solidFill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916832"/>
            <a:ext cx="5691954" cy="42831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7010" y="620688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Подобрать </a:t>
            </a:r>
            <a:r>
              <a:rPr lang="ru-RU" dirty="0"/>
              <a:t>2-3 игры по ознакомлению детей а) со словесным составом предложения, б) со словом, в) с его слоговым строением. Подготовиться к проведению этих игр.</a:t>
            </a:r>
          </a:p>
        </p:txBody>
      </p:sp>
    </p:spTree>
    <p:extLst>
      <p:ext uri="{BB962C8B-B14F-4D97-AF65-F5344CB8AC3E}">
        <p14:creationId xmlns:p14="http://schemas.microsoft.com/office/powerpoint/2010/main" xmlns="" val="10932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268760"/>
            <a:ext cx="3435846" cy="4581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476672"/>
            <a:ext cx="334837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24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60648"/>
            <a:ext cx="3200732" cy="45274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268760"/>
            <a:ext cx="3180725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1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996952"/>
            <a:ext cx="4107920" cy="3080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44" y="476672"/>
            <a:ext cx="38100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84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1052736"/>
            <a:ext cx="6882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Спасибо за внимание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060848"/>
            <a:ext cx="5466184" cy="36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6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Методика ознакомления детей со словом.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884" y="1700808"/>
            <a:ext cx="8496944" cy="254888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При </a:t>
            </a:r>
            <a:r>
              <a:rPr lang="ru-RU" dirty="0"/>
              <a:t>формировании представлений о слове можно выделить два основных момента: вычленение слова из потока речи и раскрытие слова как самостоятельной смысловой единицы.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С </a:t>
            </a:r>
            <a:r>
              <a:rPr lang="ru-RU" dirty="0"/>
              <a:t>термином «слово» дети начинают знакомиться в средней группе в процессе общения, при выполнении разнообразных речевых упражнений по обучению звукопроизношению, обогащению словаря.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573016"/>
            <a:ext cx="4104456" cy="308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4375388" cy="3284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852936"/>
            <a:ext cx="4639495" cy="34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3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548681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2. </a:t>
            </a:r>
            <a:r>
              <a:rPr lang="ru-RU" dirty="0">
                <a:solidFill>
                  <a:srgbClr val="FF0000"/>
                </a:solidFill>
              </a:rPr>
              <a:t>Методика ознакомления детей со словесным составом предложения.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918013"/>
            <a:ext cx="69127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предлагает еще раз послушать рассказ, сообщает, что в нем три предложения, что наша речь состоит из предложений, мы говорим предложениями; в каждом предложении про что-то говорится. Приводит пример: «Яблоки лежат в корзине. Это предложение, в нем говорится о яблоках, о том, что они лежат в корзине».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212976"/>
            <a:ext cx="3723669" cy="279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62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7" y="908720"/>
            <a:ext cx="788969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94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4664"/>
            <a:ext cx="4680520" cy="3118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996952"/>
            <a:ext cx="4896544" cy="326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23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48680"/>
            <a:ext cx="4608512" cy="30704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140968"/>
            <a:ext cx="4831829" cy="32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65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3. Методика ознакомления дошкольников со слоговым строением слова.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Первоначальное обучение чтению предполагает формирование умения читать слогами (а не по буквам), т.е. освоение плавного слогового, позиционного чтения доступных пониманию детей слов. В связи с этим ознакомление со слоговым строением слов занимает важное место в подготовке детей к обучению грамоте.</a:t>
            </a:r>
          </a:p>
          <a:p>
            <a:pPr algn="just"/>
            <a:r>
              <a:rPr lang="ru-RU" dirty="0"/>
              <a:t>Задачей работы в детском саду является формирование у детей осознания принципа слогового строения слова, умений слышать и называть количество слогов в слове, определять их последовательность, составлять слова из заданных слогов.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573016"/>
            <a:ext cx="4392488" cy="29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37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6102424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Сохин Ф. А. Подготовка к обучению грамоте / / Развитие речи детей дошкольного возраста. — М., 1984. — С. 161 — 173.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пособие адресовано воспитателям и методистам яслей-садов и детских садов. Оно освещает содержание и методику работы по основным разделам развития речи в соответствии с «Программой воспитания в детском саду».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книге освещены вопросы содержания и методики работы по основным разделам развития речи и обучения родному языку в детском саду. В пособии раскрываются особенности работы по развитию речи детей младшего, среднего и старшего дошкольного возраста. Развитие речи детей раннего возраста рассматривается в специальной главе; в нее включен также раздел о речи детей третьего года жизни (первая младшая группа), чтобы в какой-то мере осветить преемственность развития речи детей в раннем и в младшем дошкольном возрасте.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1268760"/>
            <a:ext cx="1704407" cy="24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37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360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SkazkaForSerge</vt:lpstr>
      <vt:lpstr>Calibri</vt:lpstr>
      <vt:lpstr>Тема Office</vt:lpstr>
      <vt:lpstr>«Методика работы  по подготовке детей  к обучению грамоте»</vt:lpstr>
      <vt:lpstr>1. Методика ознакомления детей со словом.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Белова Света</dc:creator>
  <cp:lastModifiedBy>ТИЛИБОСИЛЬДА</cp:lastModifiedBy>
  <cp:revision>45</cp:revision>
  <dcterms:created xsi:type="dcterms:W3CDTF">2015-04-19T15:51:03Z</dcterms:created>
  <dcterms:modified xsi:type="dcterms:W3CDTF">2018-11-07T17:54:47Z</dcterms:modified>
</cp:coreProperties>
</file>