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9" r:id="rId4"/>
    <p:sldId id="268" r:id="rId5"/>
    <p:sldId id="270" r:id="rId6"/>
    <p:sldId id="258" r:id="rId7"/>
    <p:sldId id="259" r:id="rId8"/>
    <p:sldId id="260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06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108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A5E5-8B70-477B-BF98-002DB5ADDEE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31E0-D259-4571-B19A-AEC0D5867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35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A5E5-8B70-477B-BF98-002DB5ADDEE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31E0-D259-4571-B19A-AEC0D5867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39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A5E5-8B70-477B-BF98-002DB5ADDEE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31E0-D259-4571-B19A-AEC0D5867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2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A5E5-8B70-477B-BF98-002DB5ADDEE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31E0-D259-4571-B19A-AEC0D5867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5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A5E5-8B70-477B-BF98-002DB5ADDEE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31E0-D259-4571-B19A-AEC0D5867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50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A5E5-8B70-477B-BF98-002DB5ADDEE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31E0-D259-4571-B19A-AEC0D5867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79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A5E5-8B70-477B-BF98-002DB5ADDEE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31E0-D259-4571-B19A-AEC0D5867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9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A5E5-8B70-477B-BF98-002DB5ADDEE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31E0-D259-4571-B19A-AEC0D5867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32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A5E5-8B70-477B-BF98-002DB5ADDEE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31E0-D259-4571-B19A-AEC0D5867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60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A5E5-8B70-477B-BF98-002DB5ADDEE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31E0-D259-4571-B19A-AEC0D5867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37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A5E5-8B70-477B-BF98-002DB5ADDEE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31E0-D259-4571-B19A-AEC0D5867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15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CA5E5-8B70-477B-BF98-002DB5ADDEE6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831E0-D259-4571-B19A-AEC0D5867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82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687" y="2505670"/>
            <a:ext cx="110446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ЗАНЯТИЮ ПО РАЗВИТИЮ РЕЧИ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МЛАДШЕЙ ГРУППЕ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«СОСТАВЛЕНИЕ ОПИСАТЕЛЬНОГО РАССКАЗА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ИГРУШКЕ-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ЛИСЕ»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87397" y="5134708"/>
            <a:ext cx="3432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 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 «Ромашка»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Белова С.В.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7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.depositphotos.com/2435397/4673/i/950/depositphotos_46731781-stock-photo-cartoon-b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650" y="961901"/>
            <a:ext cx="5213267" cy="5477874"/>
          </a:xfrm>
          <a:prstGeom prst="rect">
            <a:avLst/>
          </a:prstGeom>
          <a:noFill/>
        </p:spPr>
      </p:pic>
      <p:pic>
        <p:nvPicPr>
          <p:cNvPr id="7" name="Picture 8" descr="https://img0.liveinternet.ru/images/attach/c/7/98/862/98862034_frog__35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3856" y="2030682"/>
            <a:ext cx="6667500" cy="4827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46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3.depositphotos.com/1719108/12764/i/950/depositphotos_127640640-stock-photo-cartoon-happy-dog-is-wal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82" y="1330037"/>
            <a:ext cx="5260769" cy="4862946"/>
          </a:xfrm>
          <a:prstGeom prst="rect">
            <a:avLst/>
          </a:prstGeom>
          <a:noFill/>
        </p:spPr>
      </p:pic>
      <p:pic>
        <p:nvPicPr>
          <p:cNvPr id="7" name="Picture 8" descr="https://img0.liveinternet.ru/images/attach/c/7/98/862/98862034_frog__35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7597" y="1045028"/>
            <a:ext cx="6667500" cy="5812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42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ejin.ru/wp-content/uploads/2017/11/ed2ec93e1a73107afb2586cf430d165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07477"/>
            <a:ext cx="12192000" cy="806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25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3.infourok.ru/uploads/ex/0751/00053770-d32fe2aa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027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clipart.coolclips.com/480/vectors/tf05094/CoolClips_anim1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pic>
        <p:nvPicPr>
          <p:cNvPr id="7" name="Picture 6" descr="http://clipart.coolclips.com/480/vectors/tf05094/CoolClips_anim1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191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670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t.depositphotos.com/2435397/4673/i/950/depositphotos_46731781-stock-photo-cartoon-b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7083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368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6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3.depositphotos.com/1719108/12764/i/950/depositphotos_127640640-stock-photo-cartoon-happy-dog-is-wal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49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://hovrashok.com.ua/images/Jan/08/62e904dd901322b8a27d18a74dd66fdb/mini_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2" name="Picture 4" descr="https://prikolnye-kartinki.ru/img/picture/Oct/18/523f676bf4ef2f3835558d55bac9139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0308" y="0"/>
            <a:ext cx="13335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24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.depositphotos.com/2435397/4673/i/950/depositphotos_46731781-stock-photo-cartoon-b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861" y="0"/>
            <a:ext cx="3692769" cy="4314092"/>
          </a:xfrm>
          <a:prstGeom prst="rect">
            <a:avLst/>
          </a:prstGeom>
          <a:noFill/>
        </p:spPr>
      </p:pic>
      <p:pic>
        <p:nvPicPr>
          <p:cNvPr id="10" name="Picture 2" descr="https://st3.depositphotos.com/1719108/12764/i/950/depositphotos_127640640-stock-photo-cartoon-happy-dog-is-wal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654" y="416701"/>
            <a:ext cx="4841630" cy="3282463"/>
          </a:xfrm>
          <a:prstGeom prst="rect">
            <a:avLst/>
          </a:prstGeom>
          <a:noFill/>
        </p:spPr>
      </p:pic>
      <p:pic>
        <p:nvPicPr>
          <p:cNvPr id="5128" name="Picture 8" descr="https://img0.liveinternet.ru/images/attach/c/7/98/862/98862034_frog__35_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3123" y="3663538"/>
            <a:ext cx="6667500" cy="4108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51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32</Words>
  <Application>Microsoft Office PowerPoint</Application>
  <PresentationFormat>Произвольный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 Горбенко</dc:creator>
  <cp:lastModifiedBy>ТИЛИБОСИЛЬДА</cp:lastModifiedBy>
  <cp:revision>17</cp:revision>
  <dcterms:created xsi:type="dcterms:W3CDTF">2018-01-21T14:33:26Z</dcterms:created>
  <dcterms:modified xsi:type="dcterms:W3CDTF">2018-05-29T12:33:16Z</dcterms:modified>
</cp:coreProperties>
</file>