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4" r:id="rId6"/>
    <p:sldId id="268" r:id="rId7"/>
    <p:sldId id="267" r:id="rId8"/>
    <p:sldId id="265" r:id="rId9"/>
    <p:sldId id="266" r:id="rId10"/>
    <p:sldId id="276" r:id="rId11"/>
    <p:sldId id="269" r:id="rId12"/>
    <p:sldId id="272" r:id="rId13"/>
    <p:sldId id="273" r:id="rId14"/>
    <p:sldId id="270" r:id="rId15"/>
    <p:sldId id="271" r:id="rId16"/>
    <p:sldId id="279" r:id="rId17"/>
    <p:sldId id="278" r:id="rId18"/>
    <p:sldId id="274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B64E-C890-4F3D-9B2D-E0AE1DF95CC0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2BB7-FD38-4EC2-B90E-BFA52CB4C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  <a:latin typeface="Georgia" pitchFamily="18" charset="0"/>
              </a:rPr>
              <a:t>Математика+русский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язык 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50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87" y="19218"/>
            <a:ext cx="8578824" cy="64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“Математик, который не является отчасти поэтом, никогда не достигнет совершенства в математике”.</a:t>
            </a:r>
          </a:p>
          <a:p>
            <a:pPr algn="r">
              <a:buNone/>
            </a:pPr>
            <a:r>
              <a:rPr lang="ru-RU" sz="4000" dirty="0" smtClean="0">
                <a:latin typeface="Georgia" pitchFamily="18" charset="0"/>
              </a:rPr>
              <a:t>К.Вейерштрасс</a:t>
            </a:r>
            <a:endParaRPr lang="ru-RU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Михаил Лермонтов (1814–1841)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 descr="F:\семинар 2024\русский язык\литература\165a8f79beb3d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432" y="1600200"/>
            <a:ext cx="603713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Джон Непер (1550–1617)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C:\Users\Мама\Downloads\john-napier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13" y="1412776"/>
            <a:ext cx="6108839" cy="509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Чарльз </a:t>
            </a:r>
            <a:r>
              <a:rPr lang="ru-RU" dirty="0" err="1" smtClean="0">
                <a:latin typeface="Georgia" pitchFamily="18" charset="0"/>
              </a:rPr>
              <a:t>Лютвидж</a:t>
            </a:r>
            <a:r>
              <a:rPr lang="ru-RU" dirty="0" smtClean="0">
                <a:latin typeface="Georgia" pitchFamily="18" charset="0"/>
              </a:rPr>
              <a:t> Доджсон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(1832-1898)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 descr="F:\семинар 2024\русский язык\литература\screenshot-2022-01-26-at-14.25.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Софья Ковалевская(1850 —1891)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Нельзя быть математиком, не будучи в то же время и поэтом в душе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8" name="Рисунок 7" descr="https://i.pinimg.com/736x/9f/9e/d3/9f9ed3b6e6e2284db5b479ea0dcb8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76872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97814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5328592" cy="353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364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Мама\Documents\IMG_20240421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496" y="3358896"/>
            <a:ext cx="5937504" cy="349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48929">
            <a:off x="5212306" y="547178"/>
            <a:ext cx="3145532" cy="55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Georgia" pitchFamily="18" charset="0"/>
              </a:rPr>
              <a:t>Практическое </a:t>
            </a:r>
            <a:r>
              <a:rPr lang="ru-RU" sz="3200" dirty="0" err="1" smtClean="0">
                <a:latin typeface="Georgia" pitchFamily="18" charset="0"/>
              </a:rPr>
              <a:t>задание-словарный</a:t>
            </a:r>
            <a:r>
              <a:rPr lang="ru-RU" sz="3200" dirty="0" smtClean="0">
                <a:latin typeface="Georgia" pitchFamily="18" charset="0"/>
              </a:rPr>
              <a:t> диктант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Мат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матика, сл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жение, выч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тание, су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м</a:t>
            </a:r>
            <a:r>
              <a:rPr lang="ru-RU" dirty="0" smtClean="0">
                <a:latin typeface="Georgia" pitchFamily="18" charset="0"/>
              </a:rPr>
              <a:t>ма, ум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ньшаемое, произв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дение, час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</a:t>
            </a:r>
            <a:r>
              <a:rPr lang="ru-RU" dirty="0" smtClean="0">
                <a:latin typeface="Georgia" pitchFamily="18" charset="0"/>
              </a:rPr>
              <a:t>ное, дв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жение, ра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</a:t>
            </a:r>
            <a:r>
              <a:rPr lang="ru-RU" dirty="0" smtClean="0">
                <a:latin typeface="Georgia" pitchFamily="18" charset="0"/>
              </a:rPr>
              <a:t>ст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яние, ур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dirty="0" smtClean="0">
                <a:latin typeface="Georgia" pitchFamily="18" charset="0"/>
              </a:rPr>
              <a:t>внение, 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шение, д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ление, тр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угольник, пр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r>
              <a:rPr lang="ru-RU" dirty="0" smtClean="0">
                <a:latin typeface="Georgia" pitchFamily="18" charset="0"/>
              </a:rPr>
              <a:t>моугольник, выр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dirty="0" smtClean="0">
                <a:latin typeface="Georgia" pitchFamily="18" charset="0"/>
              </a:rPr>
              <a:t>жение, соч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тательный закон, 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местительное свойство, ми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л</a:t>
            </a:r>
            <a:r>
              <a:rPr lang="ru-RU" dirty="0" smtClean="0">
                <a:latin typeface="Georgia" pitchFamily="18" charset="0"/>
              </a:rPr>
              <a:t>лион,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кружн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dirty="0" smtClean="0">
                <a:latin typeface="Georgia" pitchFamily="18" charset="0"/>
              </a:rPr>
              <a:t>сть, пр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я</a:t>
            </a:r>
            <a:r>
              <a:rPr lang="ru-RU" dirty="0" smtClean="0">
                <a:latin typeface="Georgia" pitchFamily="18" charset="0"/>
              </a:rPr>
              <a:t>мая, лома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ая, г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ометрия, д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аметр, груп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ировка, тожд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ство, тр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гонометрия, абсц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сса, орд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ната, 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рп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нд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dirty="0" smtClean="0">
                <a:latin typeface="Georgia" pitchFamily="18" charset="0"/>
              </a:rPr>
              <a:t>куляр, парал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л</a:t>
            </a:r>
            <a:r>
              <a:rPr lang="ru-RU" dirty="0" smtClean="0">
                <a:latin typeface="Georgia" pitchFamily="18" charset="0"/>
              </a:rPr>
              <a:t>ел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пип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</a:t>
            </a:r>
            <a:r>
              <a:rPr lang="ru-RU" dirty="0" smtClean="0">
                <a:latin typeface="Georgia" pitchFamily="18" charset="0"/>
              </a:rPr>
              <a:t>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69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Дроби- ломанные числа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 русском языке слово "дробь" появилось лишь в VIII веке. Происходит слово "дробь"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 слова "дробить, разбивать, ломать на части"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У других народов название дроби также связано с глаголами "ломать", "разбивать", "раздроблять". В первых учебниках дроби назывались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"ломанные числа".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Длина  и длинна</a:t>
            </a:r>
            <a:endParaRPr lang="ru-RU" dirty="0"/>
          </a:p>
        </p:txBody>
      </p:sp>
      <p:pic>
        <p:nvPicPr>
          <p:cNvPr id="3074" name="Picture 2" descr="Длина или дли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752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 русском языке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существительное</a:t>
            </a:r>
            <a:r>
              <a:rPr lang="ru-RU" dirty="0" smtClean="0">
                <a:latin typeface="Georgia" pitchFamily="18" charset="0"/>
              </a:rPr>
              <a:t> «длина» правильно пишется с одной буквой «</a:t>
            </a:r>
            <a:r>
              <a:rPr lang="ru-RU" dirty="0" err="1" smtClean="0"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Дли</a:t>
            </a:r>
            <a:r>
              <a:rPr lang="ru-RU" b="1" u="sng" dirty="0" smtClean="0">
                <a:solidFill>
                  <a:srgbClr val="FF0000"/>
                </a:solidFill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а нашего садового участка около двадцати метров.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НО… </a:t>
            </a:r>
            <a:r>
              <a:rPr lang="ru-RU" dirty="0" smtClean="0">
                <a:latin typeface="Georgia" pitchFamily="18" charset="0"/>
              </a:rPr>
              <a:t>краткая форма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прилагательного</a:t>
            </a:r>
            <a:r>
              <a:rPr lang="ru-RU" dirty="0" smtClean="0">
                <a:latin typeface="Georgia" pitchFamily="18" charset="0"/>
              </a:rPr>
              <a:t> с двумя буквами «</a:t>
            </a:r>
            <a:r>
              <a:rPr lang="ru-RU" dirty="0" err="1" smtClean="0"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«Зимняя ночь дли</a:t>
            </a:r>
            <a:r>
              <a:rPr lang="ru-RU" b="1" u="sng" dirty="0" smtClean="0">
                <a:solidFill>
                  <a:srgbClr val="FF0000"/>
                </a:solidFill>
                <a:latin typeface="Georgia" pitchFamily="18" charset="0"/>
              </a:rPr>
              <a:t>нн</a:t>
            </a:r>
            <a:r>
              <a:rPr lang="ru-RU" dirty="0" smtClean="0">
                <a:latin typeface="Georgia" pitchFamily="18" charset="0"/>
              </a:rPr>
              <a:t>а и морозна»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«Редактор отметил, что эта повесть несколько дли</a:t>
            </a:r>
            <a:r>
              <a:rPr lang="ru-RU" b="1" u="sng" dirty="0" smtClean="0">
                <a:solidFill>
                  <a:srgbClr val="FF0000"/>
                </a:solidFill>
                <a:latin typeface="Georgia" pitchFamily="18" charset="0"/>
              </a:rPr>
              <a:t>нн</a:t>
            </a:r>
            <a:r>
              <a:rPr lang="ru-RU" dirty="0" smtClean="0">
                <a:latin typeface="Georgia" pitchFamily="18" charset="0"/>
              </a:rPr>
              <a:t>а»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ма\Desktop\5fa024649608cd013399aae0f52bab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89440" cy="630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39336" cy="417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168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10560</TotalTime>
  <Words>230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Математика+русский язык </vt:lpstr>
      <vt:lpstr>Слайд 2</vt:lpstr>
      <vt:lpstr>Дроби- ломанные числа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Михаил Лермонтов (1814–1841)</vt:lpstr>
      <vt:lpstr>Джон Непер (1550–1617)</vt:lpstr>
      <vt:lpstr>Чарльз Лютвидж Доджсон  (1832-1898)</vt:lpstr>
      <vt:lpstr>Софья Ковалевская(1850 —1891)  </vt:lpstr>
      <vt:lpstr>Слайд 16</vt:lpstr>
      <vt:lpstr>Слайд 17</vt:lpstr>
      <vt:lpstr>Слайд 18</vt:lpstr>
      <vt:lpstr>Практическое задание-словарный диктант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Мама</dc:creator>
  <cp:lastModifiedBy>Мама</cp:lastModifiedBy>
  <cp:revision>12</cp:revision>
  <dcterms:created xsi:type="dcterms:W3CDTF">2024-02-29T20:53:11Z</dcterms:created>
  <dcterms:modified xsi:type="dcterms:W3CDTF">2024-04-21T09:51:43Z</dcterms:modified>
</cp:coreProperties>
</file>