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6" r:id="rId4"/>
    <p:sldId id="277" r:id="rId5"/>
    <p:sldId id="278" r:id="rId6"/>
    <p:sldId id="257" r:id="rId7"/>
    <p:sldId id="258" r:id="rId8"/>
    <p:sldId id="259" r:id="rId9"/>
    <p:sldId id="260" r:id="rId10"/>
    <p:sldId id="279" r:id="rId11"/>
    <p:sldId id="261" r:id="rId12"/>
    <p:sldId id="280" r:id="rId13"/>
    <p:sldId id="282" r:id="rId14"/>
    <p:sldId id="265" r:id="rId15"/>
    <p:sldId id="283" r:id="rId16"/>
    <p:sldId id="284" r:id="rId17"/>
    <p:sldId id="266" r:id="rId18"/>
    <p:sldId id="267" r:id="rId19"/>
    <p:sldId id="269" r:id="rId20"/>
    <p:sldId id="270" r:id="rId21"/>
    <p:sldId id="268" r:id="rId22"/>
    <p:sldId id="28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2F5F16-46F6-4CFE-817C-2CC6EA85AEF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AD85BE-447F-4A63-A228-77CCC483001C}">
      <dgm:prSet phldrT="[Текст]" custT="1"/>
      <dgm:spPr/>
      <dgm:t>
        <a:bodyPr/>
        <a:lstStyle/>
        <a:p>
          <a:r>
            <a: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Тексты</a:t>
          </a:r>
        </a:p>
      </dgm:t>
    </dgm:pt>
    <dgm:pt modelId="{675977C9-CAF5-4378-8BD8-D8819B8AA6CA}" type="parTrans" cxnId="{0121A79D-994A-4790-99C2-415B869E5DBC}">
      <dgm:prSet/>
      <dgm:spPr/>
      <dgm:t>
        <a:bodyPr/>
        <a:lstStyle/>
        <a:p>
          <a:endParaRPr lang="ru-RU"/>
        </a:p>
      </dgm:t>
    </dgm:pt>
    <dgm:pt modelId="{E71F251E-A043-44CC-B269-8F9900F658EB}" type="sibTrans" cxnId="{0121A79D-994A-4790-99C2-415B869E5DBC}">
      <dgm:prSet/>
      <dgm:spPr/>
      <dgm:t>
        <a:bodyPr/>
        <a:lstStyle/>
        <a:p>
          <a:endParaRPr lang="ru-RU"/>
        </a:p>
      </dgm:t>
    </dgm:pt>
    <dgm:pt modelId="{078079E1-0EBE-4236-820C-CFC47E4C4256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Сплошные</a:t>
          </a:r>
        </a:p>
      </dgm:t>
    </dgm:pt>
    <dgm:pt modelId="{11DD8A25-974B-4CB8-B7DA-3F7514D15C3A}" type="parTrans" cxnId="{BFB61295-729A-4EB7-A516-6B63DAF42702}">
      <dgm:prSet/>
      <dgm:spPr/>
      <dgm:t>
        <a:bodyPr/>
        <a:lstStyle/>
        <a:p>
          <a:endParaRPr lang="ru-RU"/>
        </a:p>
      </dgm:t>
    </dgm:pt>
    <dgm:pt modelId="{2A607032-4A91-455F-8A17-BF429813A9EC}" type="sibTrans" cxnId="{BFB61295-729A-4EB7-A516-6B63DAF42702}">
      <dgm:prSet/>
      <dgm:spPr/>
      <dgm:t>
        <a:bodyPr/>
        <a:lstStyle/>
        <a:p>
          <a:endParaRPr lang="ru-RU"/>
        </a:p>
      </dgm:t>
    </dgm:pt>
    <dgm:pt modelId="{31245939-0C2E-48DC-9404-3AD3ECA5EF1B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Несплошные</a:t>
          </a:r>
        </a:p>
      </dgm:t>
    </dgm:pt>
    <dgm:pt modelId="{625988FF-CF15-4687-AC78-58DBA7A3957E}" type="parTrans" cxnId="{1E3788A3-9FB7-403D-B7C6-C28B1C6EE2E4}">
      <dgm:prSet/>
      <dgm:spPr/>
      <dgm:t>
        <a:bodyPr/>
        <a:lstStyle/>
        <a:p>
          <a:endParaRPr lang="ru-RU"/>
        </a:p>
      </dgm:t>
    </dgm:pt>
    <dgm:pt modelId="{8DB646B4-D4C7-4A42-A1DF-840B5153433D}" type="sibTrans" cxnId="{1E3788A3-9FB7-403D-B7C6-C28B1C6EE2E4}">
      <dgm:prSet/>
      <dgm:spPr/>
      <dgm:t>
        <a:bodyPr/>
        <a:lstStyle/>
        <a:p>
          <a:endParaRPr lang="ru-RU"/>
        </a:p>
      </dgm:t>
    </dgm:pt>
    <dgm:pt modelId="{6C9A5B8A-EBA6-423C-8F30-3433A5D20DB1}" type="pres">
      <dgm:prSet presAssocID="{FE2F5F16-46F6-4CFE-817C-2CC6EA85AE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71B555A-4AC9-4ADB-BCE1-456A90E234A7}" type="pres">
      <dgm:prSet presAssocID="{86AD85BE-447F-4A63-A228-77CCC483001C}" presName="hierRoot1" presStyleCnt="0"/>
      <dgm:spPr/>
    </dgm:pt>
    <dgm:pt modelId="{98BD7665-764E-439C-89A4-80339232BE61}" type="pres">
      <dgm:prSet presAssocID="{86AD85BE-447F-4A63-A228-77CCC483001C}" presName="composite" presStyleCnt="0"/>
      <dgm:spPr/>
    </dgm:pt>
    <dgm:pt modelId="{B0A012A7-C72A-4C73-BA4C-E9F98F4B3317}" type="pres">
      <dgm:prSet presAssocID="{86AD85BE-447F-4A63-A228-77CCC483001C}" presName="background" presStyleLbl="node0" presStyleIdx="0" presStyleCnt="1"/>
      <dgm:spPr/>
    </dgm:pt>
    <dgm:pt modelId="{C36891AE-AEAA-4140-982A-F796EB2A6309}" type="pres">
      <dgm:prSet presAssocID="{86AD85BE-447F-4A63-A228-77CCC483001C}" presName="text" presStyleLbl="fgAcc0" presStyleIdx="0" presStyleCnt="1">
        <dgm:presLayoutVars>
          <dgm:chPref val="3"/>
        </dgm:presLayoutVars>
      </dgm:prSet>
      <dgm:spPr/>
    </dgm:pt>
    <dgm:pt modelId="{3190803B-0DF4-4165-BE11-05D4BCC06593}" type="pres">
      <dgm:prSet presAssocID="{86AD85BE-447F-4A63-A228-77CCC483001C}" presName="hierChild2" presStyleCnt="0"/>
      <dgm:spPr/>
    </dgm:pt>
    <dgm:pt modelId="{7974A873-32F3-441F-B755-D64EDB1A2034}" type="pres">
      <dgm:prSet presAssocID="{11DD8A25-974B-4CB8-B7DA-3F7514D15C3A}" presName="Name10" presStyleLbl="parChTrans1D2" presStyleIdx="0" presStyleCnt="2"/>
      <dgm:spPr/>
    </dgm:pt>
    <dgm:pt modelId="{77D9B966-983E-4D88-809E-391485626BED}" type="pres">
      <dgm:prSet presAssocID="{078079E1-0EBE-4236-820C-CFC47E4C4256}" presName="hierRoot2" presStyleCnt="0"/>
      <dgm:spPr/>
    </dgm:pt>
    <dgm:pt modelId="{B2C3D853-E799-4006-8C27-D2260C7B5341}" type="pres">
      <dgm:prSet presAssocID="{078079E1-0EBE-4236-820C-CFC47E4C4256}" presName="composite2" presStyleCnt="0"/>
      <dgm:spPr/>
    </dgm:pt>
    <dgm:pt modelId="{EAD63BFC-5172-4B06-90C1-81C0E4AC5750}" type="pres">
      <dgm:prSet presAssocID="{078079E1-0EBE-4236-820C-CFC47E4C4256}" presName="background2" presStyleLbl="node2" presStyleIdx="0" presStyleCnt="2"/>
      <dgm:spPr/>
    </dgm:pt>
    <dgm:pt modelId="{6C15F6CC-DCB6-43D4-9D32-75DEC0ACA678}" type="pres">
      <dgm:prSet presAssocID="{078079E1-0EBE-4236-820C-CFC47E4C4256}" presName="text2" presStyleLbl="fgAcc2" presStyleIdx="0" presStyleCnt="2">
        <dgm:presLayoutVars>
          <dgm:chPref val="3"/>
        </dgm:presLayoutVars>
      </dgm:prSet>
      <dgm:spPr/>
    </dgm:pt>
    <dgm:pt modelId="{0BAFC857-1113-4F96-B30D-D5592EE83503}" type="pres">
      <dgm:prSet presAssocID="{078079E1-0EBE-4236-820C-CFC47E4C4256}" presName="hierChild3" presStyleCnt="0"/>
      <dgm:spPr/>
    </dgm:pt>
    <dgm:pt modelId="{7A658356-DEAB-4043-8E7F-F22CEB67D6B3}" type="pres">
      <dgm:prSet presAssocID="{625988FF-CF15-4687-AC78-58DBA7A3957E}" presName="Name10" presStyleLbl="parChTrans1D2" presStyleIdx="1" presStyleCnt="2"/>
      <dgm:spPr/>
    </dgm:pt>
    <dgm:pt modelId="{97634FF2-0000-40CA-8C6A-30B477A1090F}" type="pres">
      <dgm:prSet presAssocID="{31245939-0C2E-48DC-9404-3AD3ECA5EF1B}" presName="hierRoot2" presStyleCnt="0"/>
      <dgm:spPr/>
    </dgm:pt>
    <dgm:pt modelId="{196037AB-4726-4B79-BE2A-BCB5BF5B3691}" type="pres">
      <dgm:prSet presAssocID="{31245939-0C2E-48DC-9404-3AD3ECA5EF1B}" presName="composite2" presStyleCnt="0"/>
      <dgm:spPr/>
    </dgm:pt>
    <dgm:pt modelId="{8AB589DB-90FD-4C35-B63A-139E56FAFD85}" type="pres">
      <dgm:prSet presAssocID="{31245939-0C2E-48DC-9404-3AD3ECA5EF1B}" presName="background2" presStyleLbl="node2" presStyleIdx="1" presStyleCnt="2"/>
      <dgm:spPr/>
    </dgm:pt>
    <dgm:pt modelId="{D33CBDE4-5014-49B8-AFF1-6E87FBDBEB3A}" type="pres">
      <dgm:prSet presAssocID="{31245939-0C2E-48DC-9404-3AD3ECA5EF1B}" presName="text2" presStyleLbl="fgAcc2" presStyleIdx="1" presStyleCnt="2">
        <dgm:presLayoutVars>
          <dgm:chPref val="3"/>
        </dgm:presLayoutVars>
      </dgm:prSet>
      <dgm:spPr/>
    </dgm:pt>
    <dgm:pt modelId="{E91F5285-2002-4896-B4FC-FE7EAA0701E3}" type="pres">
      <dgm:prSet presAssocID="{31245939-0C2E-48DC-9404-3AD3ECA5EF1B}" presName="hierChild3" presStyleCnt="0"/>
      <dgm:spPr/>
    </dgm:pt>
  </dgm:ptLst>
  <dgm:cxnLst>
    <dgm:cxn modelId="{62AE243D-582C-4655-BF32-0282AEFD38E2}" type="presOf" srcId="{31245939-0C2E-48DC-9404-3AD3ECA5EF1B}" destId="{D33CBDE4-5014-49B8-AFF1-6E87FBDBEB3A}" srcOrd="0" destOrd="0" presId="urn:microsoft.com/office/officeart/2005/8/layout/hierarchy1"/>
    <dgm:cxn modelId="{0268E152-977A-45D1-8E23-25B2B74A65B6}" type="presOf" srcId="{86AD85BE-447F-4A63-A228-77CCC483001C}" destId="{C36891AE-AEAA-4140-982A-F796EB2A6309}" srcOrd="0" destOrd="0" presId="urn:microsoft.com/office/officeart/2005/8/layout/hierarchy1"/>
    <dgm:cxn modelId="{BFB61295-729A-4EB7-A516-6B63DAF42702}" srcId="{86AD85BE-447F-4A63-A228-77CCC483001C}" destId="{078079E1-0EBE-4236-820C-CFC47E4C4256}" srcOrd="0" destOrd="0" parTransId="{11DD8A25-974B-4CB8-B7DA-3F7514D15C3A}" sibTransId="{2A607032-4A91-455F-8A17-BF429813A9EC}"/>
    <dgm:cxn modelId="{0121A79D-994A-4790-99C2-415B869E5DBC}" srcId="{FE2F5F16-46F6-4CFE-817C-2CC6EA85AEF3}" destId="{86AD85BE-447F-4A63-A228-77CCC483001C}" srcOrd="0" destOrd="0" parTransId="{675977C9-CAF5-4378-8BD8-D8819B8AA6CA}" sibTransId="{E71F251E-A043-44CC-B269-8F9900F658EB}"/>
    <dgm:cxn modelId="{1E3788A3-9FB7-403D-B7C6-C28B1C6EE2E4}" srcId="{86AD85BE-447F-4A63-A228-77CCC483001C}" destId="{31245939-0C2E-48DC-9404-3AD3ECA5EF1B}" srcOrd="1" destOrd="0" parTransId="{625988FF-CF15-4687-AC78-58DBA7A3957E}" sibTransId="{8DB646B4-D4C7-4A42-A1DF-840B5153433D}"/>
    <dgm:cxn modelId="{FE4304D9-20DB-45B6-833F-939813D8C7FA}" type="presOf" srcId="{FE2F5F16-46F6-4CFE-817C-2CC6EA85AEF3}" destId="{6C9A5B8A-EBA6-423C-8F30-3433A5D20DB1}" srcOrd="0" destOrd="0" presId="urn:microsoft.com/office/officeart/2005/8/layout/hierarchy1"/>
    <dgm:cxn modelId="{BB003CE5-17B6-4F6B-8ABC-79E41335EEF6}" type="presOf" srcId="{078079E1-0EBE-4236-820C-CFC47E4C4256}" destId="{6C15F6CC-DCB6-43D4-9D32-75DEC0ACA678}" srcOrd="0" destOrd="0" presId="urn:microsoft.com/office/officeart/2005/8/layout/hierarchy1"/>
    <dgm:cxn modelId="{489F6CEA-7B49-4A07-BDFB-A12BA10B562E}" type="presOf" srcId="{11DD8A25-974B-4CB8-B7DA-3F7514D15C3A}" destId="{7974A873-32F3-441F-B755-D64EDB1A2034}" srcOrd="0" destOrd="0" presId="urn:microsoft.com/office/officeart/2005/8/layout/hierarchy1"/>
    <dgm:cxn modelId="{0D297DF7-69B9-4476-817A-E29F45DA92CE}" type="presOf" srcId="{625988FF-CF15-4687-AC78-58DBA7A3957E}" destId="{7A658356-DEAB-4043-8E7F-F22CEB67D6B3}" srcOrd="0" destOrd="0" presId="urn:microsoft.com/office/officeart/2005/8/layout/hierarchy1"/>
    <dgm:cxn modelId="{112F240F-D2B7-4DE4-96A3-CF52CB8BCAB7}" type="presParOf" srcId="{6C9A5B8A-EBA6-423C-8F30-3433A5D20DB1}" destId="{F71B555A-4AC9-4ADB-BCE1-456A90E234A7}" srcOrd="0" destOrd="0" presId="urn:microsoft.com/office/officeart/2005/8/layout/hierarchy1"/>
    <dgm:cxn modelId="{88D709C9-1C55-435F-BDBE-83AA16FECBEF}" type="presParOf" srcId="{F71B555A-4AC9-4ADB-BCE1-456A90E234A7}" destId="{98BD7665-764E-439C-89A4-80339232BE61}" srcOrd="0" destOrd="0" presId="urn:microsoft.com/office/officeart/2005/8/layout/hierarchy1"/>
    <dgm:cxn modelId="{3D431CEE-6EAC-44C2-84C1-C53B5ED15922}" type="presParOf" srcId="{98BD7665-764E-439C-89A4-80339232BE61}" destId="{B0A012A7-C72A-4C73-BA4C-E9F98F4B3317}" srcOrd="0" destOrd="0" presId="urn:microsoft.com/office/officeart/2005/8/layout/hierarchy1"/>
    <dgm:cxn modelId="{3582B0B3-9159-4ED3-BAB5-4833B98F904C}" type="presParOf" srcId="{98BD7665-764E-439C-89A4-80339232BE61}" destId="{C36891AE-AEAA-4140-982A-F796EB2A6309}" srcOrd="1" destOrd="0" presId="urn:microsoft.com/office/officeart/2005/8/layout/hierarchy1"/>
    <dgm:cxn modelId="{28DC9C27-3226-4C52-B7A6-C29C31E4C602}" type="presParOf" srcId="{F71B555A-4AC9-4ADB-BCE1-456A90E234A7}" destId="{3190803B-0DF4-4165-BE11-05D4BCC06593}" srcOrd="1" destOrd="0" presId="urn:microsoft.com/office/officeart/2005/8/layout/hierarchy1"/>
    <dgm:cxn modelId="{386C94A3-C631-4601-9D17-CF9A9C994E71}" type="presParOf" srcId="{3190803B-0DF4-4165-BE11-05D4BCC06593}" destId="{7974A873-32F3-441F-B755-D64EDB1A2034}" srcOrd="0" destOrd="0" presId="urn:microsoft.com/office/officeart/2005/8/layout/hierarchy1"/>
    <dgm:cxn modelId="{968603D3-2F5D-4472-AB28-135C1262A218}" type="presParOf" srcId="{3190803B-0DF4-4165-BE11-05D4BCC06593}" destId="{77D9B966-983E-4D88-809E-391485626BED}" srcOrd="1" destOrd="0" presId="urn:microsoft.com/office/officeart/2005/8/layout/hierarchy1"/>
    <dgm:cxn modelId="{B1C2FBB7-D921-47CF-863E-45524C625254}" type="presParOf" srcId="{77D9B966-983E-4D88-809E-391485626BED}" destId="{B2C3D853-E799-4006-8C27-D2260C7B5341}" srcOrd="0" destOrd="0" presId="urn:microsoft.com/office/officeart/2005/8/layout/hierarchy1"/>
    <dgm:cxn modelId="{7EFF3415-2145-4A21-9F8E-FFC29DE629B2}" type="presParOf" srcId="{B2C3D853-E799-4006-8C27-D2260C7B5341}" destId="{EAD63BFC-5172-4B06-90C1-81C0E4AC5750}" srcOrd="0" destOrd="0" presId="urn:microsoft.com/office/officeart/2005/8/layout/hierarchy1"/>
    <dgm:cxn modelId="{8A658ADB-18AF-4682-A5E1-31144C858C7C}" type="presParOf" srcId="{B2C3D853-E799-4006-8C27-D2260C7B5341}" destId="{6C15F6CC-DCB6-43D4-9D32-75DEC0ACA678}" srcOrd="1" destOrd="0" presId="urn:microsoft.com/office/officeart/2005/8/layout/hierarchy1"/>
    <dgm:cxn modelId="{94CDEA17-1209-4D3E-900C-5B12616BBA1F}" type="presParOf" srcId="{77D9B966-983E-4D88-809E-391485626BED}" destId="{0BAFC857-1113-4F96-B30D-D5592EE83503}" srcOrd="1" destOrd="0" presId="urn:microsoft.com/office/officeart/2005/8/layout/hierarchy1"/>
    <dgm:cxn modelId="{22EFC4B5-88DD-4FE3-AE5E-28B7BA1F226B}" type="presParOf" srcId="{3190803B-0DF4-4165-BE11-05D4BCC06593}" destId="{7A658356-DEAB-4043-8E7F-F22CEB67D6B3}" srcOrd="2" destOrd="0" presId="urn:microsoft.com/office/officeart/2005/8/layout/hierarchy1"/>
    <dgm:cxn modelId="{6DD85F07-106B-4620-B4B9-8E393A0483CD}" type="presParOf" srcId="{3190803B-0DF4-4165-BE11-05D4BCC06593}" destId="{97634FF2-0000-40CA-8C6A-30B477A1090F}" srcOrd="3" destOrd="0" presId="urn:microsoft.com/office/officeart/2005/8/layout/hierarchy1"/>
    <dgm:cxn modelId="{0802A098-A29B-4E34-A4B3-4CAC29B2093F}" type="presParOf" srcId="{97634FF2-0000-40CA-8C6A-30B477A1090F}" destId="{196037AB-4726-4B79-BE2A-BCB5BF5B3691}" srcOrd="0" destOrd="0" presId="urn:microsoft.com/office/officeart/2005/8/layout/hierarchy1"/>
    <dgm:cxn modelId="{C9E779C1-63F4-49B7-A3DB-51DCB51AAF91}" type="presParOf" srcId="{196037AB-4726-4B79-BE2A-BCB5BF5B3691}" destId="{8AB589DB-90FD-4C35-B63A-139E56FAFD85}" srcOrd="0" destOrd="0" presId="urn:microsoft.com/office/officeart/2005/8/layout/hierarchy1"/>
    <dgm:cxn modelId="{ABD4774F-DE0C-41DD-A163-5449F2224095}" type="presParOf" srcId="{196037AB-4726-4B79-BE2A-BCB5BF5B3691}" destId="{D33CBDE4-5014-49B8-AFF1-6E87FBDBEB3A}" srcOrd="1" destOrd="0" presId="urn:microsoft.com/office/officeart/2005/8/layout/hierarchy1"/>
    <dgm:cxn modelId="{42559AB1-138D-4CF6-9AE3-6E7AD8B948A2}" type="presParOf" srcId="{97634FF2-0000-40CA-8C6A-30B477A1090F}" destId="{E91F5285-2002-4896-B4FC-FE7EAA0701E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2C4586-01A3-47B5-AD7A-405D003968B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8C1BA9-162C-43BA-8A54-DF6568570296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1E7541B6-D808-4E48-B2C5-E1D8757ACCF5}" type="parTrans" cxnId="{C0FCECFF-4D9C-4BC9-A615-FB763A32A7E5}">
      <dgm:prSet/>
      <dgm:spPr/>
      <dgm:t>
        <a:bodyPr/>
        <a:lstStyle/>
        <a:p>
          <a:endParaRPr lang="ru-RU"/>
        </a:p>
      </dgm:t>
    </dgm:pt>
    <dgm:pt modelId="{134E1D2B-74E1-42F0-A229-CE27FB060F5A}" type="sibTrans" cxnId="{C0FCECFF-4D9C-4BC9-A615-FB763A32A7E5}">
      <dgm:prSet/>
      <dgm:spPr/>
      <dgm:t>
        <a:bodyPr/>
        <a:lstStyle/>
        <a:p>
          <a:endParaRPr lang="ru-RU"/>
        </a:p>
      </dgm:t>
    </dgm:pt>
    <dgm:pt modelId="{5541C412-33A6-4C2A-B5EA-DA39D50FDE46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поиск и извлечение информации</a:t>
          </a:r>
        </a:p>
      </dgm:t>
    </dgm:pt>
    <dgm:pt modelId="{8157D78D-CA52-48E1-8272-68B20C8FD30C}" type="parTrans" cxnId="{D22C9F0C-7B2E-418F-9783-E170433D9325}">
      <dgm:prSet/>
      <dgm:spPr/>
      <dgm:t>
        <a:bodyPr/>
        <a:lstStyle/>
        <a:p>
          <a:endParaRPr lang="ru-RU"/>
        </a:p>
      </dgm:t>
    </dgm:pt>
    <dgm:pt modelId="{DCEF8C66-72BF-4C6A-856D-CE91C7442A76}" type="sibTrans" cxnId="{D22C9F0C-7B2E-418F-9783-E170433D9325}">
      <dgm:prSet/>
      <dgm:spPr/>
      <dgm:t>
        <a:bodyPr/>
        <a:lstStyle/>
        <a:p>
          <a:endParaRPr lang="ru-RU"/>
        </a:p>
      </dgm:t>
    </dgm:pt>
    <dgm:pt modelId="{65477BDC-AA3B-4A3B-887A-C915E2FFD906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8C8F0A4E-6E10-4693-8824-DD29694D66CD}" type="parTrans" cxnId="{3EFC544A-3BF2-4707-97EE-69BDA9CD4892}">
      <dgm:prSet/>
      <dgm:spPr/>
      <dgm:t>
        <a:bodyPr/>
        <a:lstStyle/>
        <a:p>
          <a:endParaRPr lang="ru-RU"/>
        </a:p>
      </dgm:t>
    </dgm:pt>
    <dgm:pt modelId="{E353D839-A558-4732-AB71-F77343C91857}" type="sibTrans" cxnId="{3EFC544A-3BF2-4707-97EE-69BDA9CD4892}">
      <dgm:prSet/>
      <dgm:spPr/>
      <dgm:t>
        <a:bodyPr/>
        <a:lstStyle/>
        <a:p>
          <a:endParaRPr lang="ru-RU"/>
        </a:p>
      </dgm:t>
    </dgm:pt>
    <dgm:pt modelId="{007FB583-590F-4704-B692-0CFBE2A707B0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интерпретация  и интеграция  текста</a:t>
          </a:r>
        </a:p>
      </dgm:t>
    </dgm:pt>
    <dgm:pt modelId="{F5C27E8B-EF98-4DC9-A97C-B896D362ECF6}" type="parTrans" cxnId="{DAFFC186-3B60-4563-90B7-C03944E2DF7F}">
      <dgm:prSet/>
      <dgm:spPr/>
      <dgm:t>
        <a:bodyPr/>
        <a:lstStyle/>
        <a:p>
          <a:endParaRPr lang="ru-RU"/>
        </a:p>
      </dgm:t>
    </dgm:pt>
    <dgm:pt modelId="{A54C3831-EF83-4F31-8F07-50D33C2FDA1A}" type="sibTrans" cxnId="{DAFFC186-3B60-4563-90B7-C03944E2DF7F}">
      <dgm:prSet/>
      <dgm:spPr/>
      <dgm:t>
        <a:bodyPr/>
        <a:lstStyle/>
        <a:p>
          <a:endParaRPr lang="ru-RU"/>
        </a:p>
      </dgm:t>
    </dgm:pt>
    <dgm:pt modelId="{9EB47328-9E0C-4638-9025-D0202C7F7CAC}">
      <dgm:prSet phldrT="[Текст]"/>
      <dgm:spPr/>
      <dgm:t>
        <a:bodyPr/>
        <a:lstStyle/>
        <a:p>
          <a:r>
            <a:rPr lang="ru-RU" dirty="0"/>
            <a:t>3</a:t>
          </a:r>
        </a:p>
      </dgm:t>
    </dgm:pt>
    <dgm:pt modelId="{C726FF88-AA74-4EE8-B9D4-7DC58F808BFB}" type="parTrans" cxnId="{D45127B0-C69D-45BD-AC2E-9F477D2200BC}">
      <dgm:prSet/>
      <dgm:spPr/>
      <dgm:t>
        <a:bodyPr/>
        <a:lstStyle/>
        <a:p>
          <a:endParaRPr lang="ru-RU"/>
        </a:p>
      </dgm:t>
    </dgm:pt>
    <dgm:pt modelId="{F39C6357-5E9D-4293-8F82-63DD3ACACAC1}" type="sibTrans" cxnId="{D45127B0-C69D-45BD-AC2E-9F477D2200BC}">
      <dgm:prSet/>
      <dgm:spPr/>
      <dgm:t>
        <a:bodyPr/>
        <a:lstStyle/>
        <a:p>
          <a:endParaRPr lang="ru-RU"/>
        </a:p>
      </dgm:t>
    </dgm:pt>
    <dgm:pt modelId="{C55D6426-4659-4CA7-9907-14D1CCFE3C36}">
      <dgm:prSet phldrT="[Текст]"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оценка формы и содержания текста </a:t>
          </a:r>
        </a:p>
      </dgm:t>
    </dgm:pt>
    <dgm:pt modelId="{A3D2B294-8461-4022-A308-FE8D471C15DA}" type="parTrans" cxnId="{BEF0A90E-47D9-4770-B52C-BEB1B84EE5FE}">
      <dgm:prSet/>
      <dgm:spPr/>
      <dgm:t>
        <a:bodyPr/>
        <a:lstStyle/>
        <a:p>
          <a:endParaRPr lang="ru-RU"/>
        </a:p>
      </dgm:t>
    </dgm:pt>
    <dgm:pt modelId="{C4FE2A7F-CBD1-453B-B505-FE40590C281E}" type="sibTrans" cxnId="{BEF0A90E-47D9-4770-B52C-BEB1B84EE5FE}">
      <dgm:prSet/>
      <dgm:spPr/>
      <dgm:t>
        <a:bodyPr/>
        <a:lstStyle/>
        <a:p>
          <a:endParaRPr lang="ru-RU"/>
        </a:p>
      </dgm:t>
    </dgm:pt>
    <dgm:pt modelId="{CDDC2373-5DD2-475D-A0A4-C0DF4B8FBFD7}">
      <dgm:prSet/>
      <dgm:spPr/>
      <dgm:t>
        <a:bodyPr/>
        <a:lstStyle/>
        <a:p>
          <a:r>
            <a:rPr lang="ru-RU" dirty="0"/>
            <a:t>4</a:t>
          </a:r>
        </a:p>
      </dgm:t>
    </dgm:pt>
    <dgm:pt modelId="{65C4CEE6-B5AB-4E2C-A9C2-59F203029CA8}" type="parTrans" cxnId="{8498AAFF-9FAA-45E4-8228-001D056132B7}">
      <dgm:prSet/>
      <dgm:spPr/>
      <dgm:t>
        <a:bodyPr/>
        <a:lstStyle/>
        <a:p>
          <a:endParaRPr lang="ru-RU"/>
        </a:p>
      </dgm:t>
    </dgm:pt>
    <dgm:pt modelId="{77751BEE-450C-46AF-A482-948CC54F3F64}" type="sibTrans" cxnId="{8498AAFF-9FAA-45E4-8228-001D056132B7}">
      <dgm:prSet/>
      <dgm:spPr/>
      <dgm:t>
        <a:bodyPr/>
        <a:lstStyle/>
        <a:p>
          <a:endParaRPr lang="ru-RU"/>
        </a:p>
      </dgm:t>
    </dgm:pt>
    <dgm:pt modelId="{6B3C25C0-06CA-4139-BC01-D60A00AC1BAC}">
      <dgm:prSet/>
      <dgm:spPr/>
      <dgm:t>
        <a:bodyPr/>
        <a:lstStyle/>
        <a:p>
          <a:r>
            <a: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использование информации из текста</a:t>
          </a:r>
        </a:p>
      </dgm:t>
    </dgm:pt>
    <dgm:pt modelId="{044C6DB7-F2CE-45A0-8437-D39A29760B2C}" type="parTrans" cxnId="{65E62FDB-CF6A-4139-8711-4B948AD19D69}">
      <dgm:prSet/>
      <dgm:spPr/>
    </dgm:pt>
    <dgm:pt modelId="{1920B5BF-CFC8-43FE-83AE-DC05CFC64C74}" type="sibTrans" cxnId="{65E62FDB-CF6A-4139-8711-4B948AD19D69}">
      <dgm:prSet/>
      <dgm:spPr/>
    </dgm:pt>
    <dgm:pt modelId="{1C957212-015D-4984-8871-4F3618307631}" type="pres">
      <dgm:prSet presAssocID="{242C4586-01A3-47B5-AD7A-405D003968BE}" presName="linearFlow" presStyleCnt="0">
        <dgm:presLayoutVars>
          <dgm:dir/>
          <dgm:animLvl val="lvl"/>
          <dgm:resizeHandles val="exact"/>
        </dgm:presLayoutVars>
      </dgm:prSet>
      <dgm:spPr/>
    </dgm:pt>
    <dgm:pt modelId="{4B20E781-F222-425F-BA28-9DE3AC8A63CD}" type="pres">
      <dgm:prSet presAssocID="{3E8C1BA9-162C-43BA-8A54-DF6568570296}" presName="composite" presStyleCnt="0"/>
      <dgm:spPr/>
    </dgm:pt>
    <dgm:pt modelId="{C6DAA978-4EFA-4E27-B0F0-6953F858DF08}" type="pres">
      <dgm:prSet presAssocID="{3E8C1BA9-162C-43BA-8A54-DF6568570296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151A3610-B254-4853-B278-BE3A815E86B6}" type="pres">
      <dgm:prSet presAssocID="{3E8C1BA9-162C-43BA-8A54-DF6568570296}" presName="descendantText" presStyleLbl="alignAcc1" presStyleIdx="0" presStyleCnt="4">
        <dgm:presLayoutVars>
          <dgm:bulletEnabled val="1"/>
        </dgm:presLayoutVars>
      </dgm:prSet>
      <dgm:spPr/>
    </dgm:pt>
    <dgm:pt modelId="{706E8100-1163-40F9-AB1D-E34DDC70D60B}" type="pres">
      <dgm:prSet presAssocID="{134E1D2B-74E1-42F0-A229-CE27FB060F5A}" presName="sp" presStyleCnt="0"/>
      <dgm:spPr/>
    </dgm:pt>
    <dgm:pt modelId="{CC081C47-C453-485E-BDB6-FB7C1FF99EB0}" type="pres">
      <dgm:prSet presAssocID="{65477BDC-AA3B-4A3B-887A-C915E2FFD906}" presName="composite" presStyleCnt="0"/>
      <dgm:spPr/>
    </dgm:pt>
    <dgm:pt modelId="{CEC4BA11-9263-494D-A93B-15DB7D23A6AF}" type="pres">
      <dgm:prSet presAssocID="{65477BDC-AA3B-4A3B-887A-C915E2FFD906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323C2822-FF67-479E-8A7E-256718BE9930}" type="pres">
      <dgm:prSet presAssocID="{65477BDC-AA3B-4A3B-887A-C915E2FFD906}" presName="descendantText" presStyleLbl="alignAcc1" presStyleIdx="1" presStyleCnt="4">
        <dgm:presLayoutVars>
          <dgm:bulletEnabled val="1"/>
        </dgm:presLayoutVars>
      </dgm:prSet>
      <dgm:spPr/>
    </dgm:pt>
    <dgm:pt modelId="{90FB3027-616E-418C-AEC3-05679A577790}" type="pres">
      <dgm:prSet presAssocID="{E353D839-A558-4732-AB71-F77343C91857}" presName="sp" presStyleCnt="0"/>
      <dgm:spPr/>
    </dgm:pt>
    <dgm:pt modelId="{34CD811D-7B1F-4EF2-A6C3-2CD55FC6C401}" type="pres">
      <dgm:prSet presAssocID="{9EB47328-9E0C-4638-9025-D0202C7F7CAC}" presName="composite" presStyleCnt="0"/>
      <dgm:spPr/>
    </dgm:pt>
    <dgm:pt modelId="{DB07FAD0-14DA-4862-9A93-E4F5D813917B}" type="pres">
      <dgm:prSet presAssocID="{9EB47328-9E0C-4638-9025-D0202C7F7CAC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7C9FB6D0-F84E-434A-AA85-52B635D190B8}" type="pres">
      <dgm:prSet presAssocID="{9EB47328-9E0C-4638-9025-D0202C7F7CAC}" presName="descendantText" presStyleLbl="alignAcc1" presStyleIdx="2" presStyleCnt="4">
        <dgm:presLayoutVars>
          <dgm:bulletEnabled val="1"/>
        </dgm:presLayoutVars>
      </dgm:prSet>
      <dgm:spPr/>
    </dgm:pt>
    <dgm:pt modelId="{95C75D43-1AC3-4C97-9320-F51CBDF77F0E}" type="pres">
      <dgm:prSet presAssocID="{F39C6357-5E9D-4293-8F82-63DD3ACACAC1}" presName="sp" presStyleCnt="0"/>
      <dgm:spPr/>
    </dgm:pt>
    <dgm:pt modelId="{3092D803-CFEA-4344-B827-63B99224A270}" type="pres">
      <dgm:prSet presAssocID="{CDDC2373-5DD2-475D-A0A4-C0DF4B8FBFD7}" presName="composite" presStyleCnt="0"/>
      <dgm:spPr/>
    </dgm:pt>
    <dgm:pt modelId="{F37A1F67-B917-425E-BA90-F2DD9C19FDAD}" type="pres">
      <dgm:prSet presAssocID="{CDDC2373-5DD2-475D-A0A4-C0DF4B8FBFD7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3F381990-2529-4303-84B9-4101A328BD2A}" type="pres">
      <dgm:prSet presAssocID="{CDDC2373-5DD2-475D-A0A4-C0DF4B8FBFD7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D22C9F0C-7B2E-418F-9783-E170433D9325}" srcId="{3E8C1BA9-162C-43BA-8A54-DF6568570296}" destId="{5541C412-33A6-4C2A-B5EA-DA39D50FDE46}" srcOrd="0" destOrd="0" parTransId="{8157D78D-CA52-48E1-8272-68B20C8FD30C}" sibTransId="{DCEF8C66-72BF-4C6A-856D-CE91C7442A76}"/>
    <dgm:cxn modelId="{BEF0A90E-47D9-4770-B52C-BEB1B84EE5FE}" srcId="{9EB47328-9E0C-4638-9025-D0202C7F7CAC}" destId="{C55D6426-4659-4CA7-9907-14D1CCFE3C36}" srcOrd="0" destOrd="0" parTransId="{A3D2B294-8461-4022-A308-FE8D471C15DA}" sibTransId="{C4FE2A7F-CBD1-453B-B505-FE40590C281E}"/>
    <dgm:cxn modelId="{662EF126-221E-48DA-BE97-A634BE8F85A5}" type="presOf" srcId="{5541C412-33A6-4C2A-B5EA-DA39D50FDE46}" destId="{151A3610-B254-4853-B278-BE3A815E86B6}" srcOrd="0" destOrd="0" presId="urn:microsoft.com/office/officeart/2005/8/layout/chevron2"/>
    <dgm:cxn modelId="{3EFC544A-3BF2-4707-97EE-69BDA9CD4892}" srcId="{242C4586-01A3-47B5-AD7A-405D003968BE}" destId="{65477BDC-AA3B-4A3B-887A-C915E2FFD906}" srcOrd="1" destOrd="0" parTransId="{8C8F0A4E-6E10-4693-8824-DD29694D66CD}" sibTransId="{E353D839-A558-4732-AB71-F77343C91857}"/>
    <dgm:cxn modelId="{E5269259-F2EC-4F89-9C1B-8FC8ED8D5152}" type="presOf" srcId="{C55D6426-4659-4CA7-9907-14D1CCFE3C36}" destId="{7C9FB6D0-F84E-434A-AA85-52B635D190B8}" srcOrd="0" destOrd="0" presId="urn:microsoft.com/office/officeart/2005/8/layout/chevron2"/>
    <dgm:cxn modelId="{A785857D-4E56-42B0-AD03-5B18D3D09A9E}" type="presOf" srcId="{CDDC2373-5DD2-475D-A0A4-C0DF4B8FBFD7}" destId="{F37A1F67-B917-425E-BA90-F2DD9C19FDAD}" srcOrd="0" destOrd="0" presId="urn:microsoft.com/office/officeart/2005/8/layout/chevron2"/>
    <dgm:cxn modelId="{DAFFC186-3B60-4563-90B7-C03944E2DF7F}" srcId="{65477BDC-AA3B-4A3B-887A-C915E2FFD906}" destId="{007FB583-590F-4704-B692-0CFBE2A707B0}" srcOrd="0" destOrd="0" parTransId="{F5C27E8B-EF98-4DC9-A97C-B896D362ECF6}" sibTransId="{A54C3831-EF83-4F31-8F07-50D33C2FDA1A}"/>
    <dgm:cxn modelId="{D45127B0-C69D-45BD-AC2E-9F477D2200BC}" srcId="{242C4586-01A3-47B5-AD7A-405D003968BE}" destId="{9EB47328-9E0C-4638-9025-D0202C7F7CAC}" srcOrd="2" destOrd="0" parTransId="{C726FF88-AA74-4EE8-B9D4-7DC58F808BFB}" sibTransId="{F39C6357-5E9D-4293-8F82-63DD3ACACAC1}"/>
    <dgm:cxn modelId="{CE6525C2-DCAD-4A2C-B89E-EA14CF2C3D0D}" type="presOf" srcId="{007FB583-590F-4704-B692-0CFBE2A707B0}" destId="{323C2822-FF67-479E-8A7E-256718BE9930}" srcOrd="0" destOrd="0" presId="urn:microsoft.com/office/officeart/2005/8/layout/chevron2"/>
    <dgm:cxn modelId="{65E62FDB-CF6A-4139-8711-4B948AD19D69}" srcId="{CDDC2373-5DD2-475D-A0A4-C0DF4B8FBFD7}" destId="{6B3C25C0-06CA-4139-BC01-D60A00AC1BAC}" srcOrd="0" destOrd="0" parTransId="{044C6DB7-F2CE-45A0-8437-D39A29760B2C}" sibTransId="{1920B5BF-CFC8-43FE-83AE-DC05CFC64C74}"/>
    <dgm:cxn modelId="{9762DFEC-91A6-4DC1-BAE4-0E7F52292E3C}" type="presOf" srcId="{3E8C1BA9-162C-43BA-8A54-DF6568570296}" destId="{C6DAA978-4EFA-4E27-B0F0-6953F858DF08}" srcOrd="0" destOrd="0" presId="urn:microsoft.com/office/officeart/2005/8/layout/chevron2"/>
    <dgm:cxn modelId="{BE5C4BF2-5375-4CA6-A805-9D77DFE75A7F}" type="presOf" srcId="{6B3C25C0-06CA-4139-BC01-D60A00AC1BAC}" destId="{3F381990-2529-4303-84B9-4101A328BD2A}" srcOrd="0" destOrd="0" presId="urn:microsoft.com/office/officeart/2005/8/layout/chevron2"/>
    <dgm:cxn modelId="{083C72F6-D31C-4EFB-89A1-4DCCFCC4B4F6}" type="presOf" srcId="{9EB47328-9E0C-4638-9025-D0202C7F7CAC}" destId="{DB07FAD0-14DA-4862-9A93-E4F5D813917B}" srcOrd="0" destOrd="0" presId="urn:microsoft.com/office/officeart/2005/8/layout/chevron2"/>
    <dgm:cxn modelId="{6C77CEF8-BD8E-489F-92D3-524166D7CF0C}" type="presOf" srcId="{242C4586-01A3-47B5-AD7A-405D003968BE}" destId="{1C957212-015D-4984-8871-4F3618307631}" srcOrd="0" destOrd="0" presId="urn:microsoft.com/office/officeart/2005/8/layout/chevron2"/>
    <dgm:cxn modelId="{01DA5AFE-341E-40C5-84A2-92ACD6B3B4B3}" type="presOf" srcId="{65477BDC-AA3B-4A3B-887A-C915E2FFD906}" destId="{CEC4BA11-9263-494D-A93B-15DB7D23A6AF}" srcOrd="0" destOrd="0" presId="urn:microsoft.com/office/officeart/2005/8/layout/chevron2"/>
    <dgm:cxn modelId="{8498AAFF-9FAA-45E4-8228-001D056132B7}" srcId="{242C4586-01A3-47B5-AD7A-405D003968BE}" destId="{CDDC2373-5DD2-475D-A0A4-C0DF4B8FBFD7}" srcOrd="3" destOrd="0" parTransId="{65C4CEE6-B5AB-4E2C-A9C2-59F203029CA8}" sibTransId="{77751BEE-450C-46AF-A482-948CC54F3F64}"/>
    <dgm:cxn modelId="{C0FCECFF-4D9C-4BC9-A615-FB763A32A7E5}" srcId="{242C4586-01A3-47B5-AD7A-405D003968BE}" destId="{3E8C1BA9-162C-43BA-8A54-DF6568570296}" srcOrd="0" destOrd="0" parTransId="{1E7541B6-D808-4E48-B2C5-E1D8757ACCF5}" sibTransId="{134E1D2B-74E1-42F0-A229-CE27FB060F5A}"/>
    <dgm:cxn modelId="{21C65902-262A-47B3-9F1F-B31F8AF5C6F6}" type="presParOf" srcId="{1C957212-015D-4984-8871-4F3618307631}" destId="{4B20E781-F222-425F-BA28-9DE3AC8A63CD}" srcOrd="0" destOrd="0" presId="urn:microsoft.com/office/officeart/2005/8/layout/chevron2"/>
    <dgm:cxn modelId="{D3BD5987-AFA4-4F2D-AB97-E9EAD7DEC480}" type="presParOf" srcId="{4B20E781-F222-425F-BA28-9DE3AC8A63CD}" destId="{C6DAA978-4EFA-4E27-B0F0-6953F858DF08}" srcOrd="0" destOrd="0" presId="urn:microsoft.com/office/officeart/2005/8/layout/chevron2"/>
    <dgm:cxn modelId="{5CA015BB-0B44-423E-8211-D483D63D9694}" type="presParOf" srcId="{4B20E781-F222-425F-BA28-9DE3AC8A63CD}" destId="{151A3610-B254-4853-B278-BE3A815E86B6}" srcOrd="1" destOrd="0" presId="urn:microsoft.com/office/officeart/2005/8/layout/chevron2"/>
    <dgm:cxn modelId="{795AF045-E0CB-4CA7-A778-BD80F2EECE71}" type="presParOf" srcId="{1C957212-015D-4984-8871-4F3618307631}" destId="{706E8100-1163-40F9-AB1D-E34DDC70D60B}" srcOrd="1" destOrd="0" presId="urn:microsoft.com/office/officeart/2005/8/layout/chevron2"/>
    <dgm:cxn modelId="{C8D9B4D8-B8A2-47A1-9F57-DCCAE7278B38}" type="presParOf" srcId="{1C957212-015D-4984-8871-4F3618307631}" destId="{CC081C47-C453-485E-BDB6-FB7C1FF99EB0}" srcOrd="2" destOrd="0" presId="urn:microsoft.com/office/officeart/2005/8/layout/chevron2"/>
    <dgm:cxn modelId="{40CE3CCB-719C-4E97-A9F0-04E6D7DA6908}" type="presParOf" srcId="{CC081C47-C453-485E-BDB6-FB7C1FF99EB0}" destId="{CEC4BA11-9263-494D-A93B-15DB7D23A6AF}" srcOrd="0" destOrd="0" presId="urn:microsoft.com/office/officeart/2005/8/layout/chevron2"/>
    <dgm:cxn modelId="{620707C8-18A6-44C3-AF9F-D011EDAA0EC4}" type="presParOf" srcId="{CC081C47-C453-485E-BDB6-FB7C1FF99EB0}" destId="{323C2822-FF67-479E-8A7E-256718BE9930}" srcOrd="1" destOrd="0" presId="urn:microsoft.com/office/officeart/2005/8/layout/chevron2"/>
    <dgm:cxn modelId="{89C624D9-E25E-454A-81EF-E4F79BE7280E}" type="presParOf" srcId="{1C957212-015D-4984-8871-4F3618307631}" destId="{90FB3027-616E-418C-AEC3-05679A577790}" srcOrd="3" destOrd="0" presId="urn:microsoft.com/office/officeart/2005/8/layout/chevron2"/>
    <dgm:cxn modelId="{C9BCF8FA-30D8-41CA-947D-0B2066450CD6}" type="presParOf" srcId="{1C957212-015D-4984-8871-4F3618307631}" destId="{34CD811D-7B1F-4EF2-A6C3-2CD55FC6C401}" srcOrd="4" destOrd="0" presId="urn:microsoft.com/office/officeart/2005/8/layout/chevron2"/>
    <dgm:cxn modelId="{C3FFF1F1-FCC6-4128-80F4-50E956F81084}" type="presParOf" srcId="{34CD811D-7B1F-4EF2-A6C3-2CD55FC6C401}" destId="{DB07FAD0-14DA-4862-9A93-E4F5D813917B}" srcOrd="0" destOrd="0" presId="urn:microsoft.com/office/officeart/2005/8/layout/chevron2"/>
    <dgm:cxn modelId="{F2977878-17EF-47E5-802C-92308027EFE4}" type="presParOf" srcId="{34CD811D-7B1F-4EF2-A6C3-2CD55FC6C401}" destId="{7C9FB6D0-F84E-434A-AA85-52B635D190B8}" srcOrd="1" destOrd="0" presId="urn:microsoft.com/office/officeart/2005/8/layout/chevron2"/>
    <dgm:cxn modelId="{9BA9098A-E2AB-4C4B-A50C-E97AB9AD28EB}" type="presParOf" srcId="{1C957212-015D-4984-8871-4F3618307631}" destId="{95C75D43-1AC3-4C97-9320-F51CBDF77F0E}" srcOrd="5" destOrd="0" presId="urn:microsoft.com/office/officeart/2005/8/layout/chevron2"/>
    <dgm:cxn modelId="{F65B9F29-97CB-4C7F-88D7-80B639A688A6}" type="presParOf" srcId="{1C957212-015D-4984-8871-4F3618307631}" destId="{3092D803-CFEA-4344-B827-63B99224A270}" srcOrd="6" destOrd="0" presId="urn:microsoft.com/office/officeart/2005/8/layout/chevron2"/>
    <dgm:cxn modelId="{B8E569A2-7A4C-41FE-B77D-55329E71CEC4}" type="presParOf" srcId="{3092D803-CFEA-4344-B827-63B99224A270}" destId="{F37A1F67-B917-425E-BA90-F2DD9C19FDAD}" srcOrd="0" destOrd="0" presId="urn:microsoft.com/office/officeart/2005/8/layout/chevron2"/>
    <dgm:cxn modelId="{6735533C-1F07-416F-92CB-E65817820AF3}" type="presParOf" srcId="{3092D803-CFEA-4344-B827-63B99224A270}" destId="{3F381990-2529-4303-84B9-4101A328BD2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658356-DEAB-4043-8E7F-F22CEB67D6B3}">
      <dsp:nvSpPr>
        <dsp:cNvPr id="0" name=""/>
        <dsp:cNvSpPr/>
      </dsp:nvSpPr>
      <dsp:spPr>
        <a:xfrm>
          <a:off x="3231758" y="1888293"/>
          <a:ext cx="1777011" cy="845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6317"/>
              </a:lnTo>
              <a:lnTo>
                <a:pt x="1777011" y="576317"/>
              </a:lnTo>
              <a:lnTo>
                <a:pt x="1777011" y="8456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74A873-32F3-441F-B755-D64EDB1A2034}">
      <dsp:nvSpPr>
        <dsp:cNvPr id="0" name=""/>
        <dsp:cNvSpPr/>
      </dsp:nvSpPr>
      <dsp:spPr>
        <a:xfrm>
          <a:off x="1454746" y="1888293"/>
          <a:ext cx="1777011" cy="845695"/>
        </a:xfrm>
        <a:custGeom>
          <a:avLst/>
          <a:gdLst/>
          <a:ahLst/>
          <a:cxnLst/>
          <a:rect l="0" t="0" r="0" b="0"/>
          <a:pathLst>
            <a:path>
              <a:moveTo>
                <a:pt x="1777011" y="0"/>
              </a:moveTo>
              <a:lnTo>
                <a:pt x="1777011" y="576317"/>
              </a:lnTo>
              <a:lnTo>
                <a:pt x="0" y="576317"/>
              </a:lnTo>
              <a:lnTo>
                <a:pt x="0" y="8456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A012A7-C72A-4C73-BA4C-E9F98F4B3317}">
      <dsp:nvSpPr>
        <dsp:cNvPr id="0" name=""/>
        <dsp:cNvSpPr/>
      </dsp:nvSpPr>
      <dsp:spPr>
        <a:xfrm>
          <a:off x="1777839" y="41817"/>
          <a:ext cx="2907837" cy="1846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6891AE-AEAA-4140-982A-F796EB2A6309}">
      <dsp:nvSpPr>
        <dsp:cNvPr id="0" name=""/>
        <dsp:cNvSpPr/>
      </dsp:nvSpPr>
      <dsp:spPr>
        <a:xfrm>
          <a:off x="2100932" y="348755"/>
          <a:ext cx="2907837" cy="1846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Тексты</a:t>
          </a:r>
        </a:p>
      </dsp:txBody>
      <dsp:txXfrm>
        <a:off x="2155013" y="402836"/>
        <a:ext cx="2799675" cy="1738314"/>
      </dsp:txXfrm>
    </dsp:sp>
    <dsp:sp modelId="{EAD63BFC-5172-4B06-90C1-81C0E4AC5750}">
      <dsp:nvSpPr>
        <dsp:cNvPr id="0" name=""/>
        <dsp:cNvSpPr/>
      </dsp:nvSpPr>
      <dsp:spPr>
        <a:xfrm>
          <a:off x="828" y="2733989"/>
          <a:ext cx="2907837" cy="1846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15F6CC-DCB6-43D4-9D32-75DEC0ACA678}">
      <dsp:nvSpPr>
        <dsp:cNvPr id="0" name=""/>
        <dsp:cNvSpPr/>
      </dsp:nvSpPr>
      <dsp:spPr>
        <a:xfrm>
          <a:off x="323921" y="3040928"/>
          <a:ext cx="2907837" cy="1846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Сплошные</a:t>
          </a:r>
        </a:p>
      </dsp:txBody>
      <dsp:txXfrm>
        <a:off x="378002" y="3095009"/>
        <a:ext cx="2799675" cy="1738314"/>
      </dsp:txXfrm>
    </dsp:sp>
    <dsp:sp modelId="{8AB589DB-90FD-4C35-B63A-139E56FAFD85}">
      <dsp:nvSpPr>
        <dsp:cNvPr id="0" name=""/>
        <dsp:cNvSpPr/>
      </dsp:nvSpPr>
      <dsp:spPr>
        <a:xfrm>
          <a:off x="3554851" y="2733989"/>
          <a:ext cx="2907837" cy="18464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CBDE4-5014-49B8-AFF1-6E87FBDBEB3A}">
      <dsp:nvSpPr>
        <dsp:cNvPr id="0" name=""/>
        <dsp:cNvSpPr/>
      </dsp:nvSpPr>
      <dsp:spPr>
        <a:xfrm>
          <a:off x="3877944" y="3040928"/>
          <a:ext cx="2907837" cy="18464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Несплошные</a:t>
          </a:r>
        </a:p>
      </dsp:txBody>
      <dsp:txXfrm>
        <a:off x="3932025" y="3095009"/>
        <a:ext cx="2799675" cy="17383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DAA978-4EFA-4E27-B0F0-6953F858DF08}">
      <dsp:nvSpPr>
        <dsp:cNvPr id="0" name=""/>
        <dsp:cNvSpPr/>
      </dsp:nvSpPr>
      <dsp:spPr>
        <a:xfrm rot="5400000">
          <a:off x="-195613" y="199530"/>
          <a:ext cx="1304092" cy="9128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1</a:t>
          </a:r>
        </a:p>
      </dsp:txBody>
      <dsp:txXfrm rot="-5400000">
        <a:off x="1" y="460348"/>
        <a:ext cx="912864" cy="391228"/>
      </dsp:txXfrm>
    </dsp:sp>
    <dsp:sp modelId="{151A3610-B254-4853-B278-BE3A815E86B6}">
      <dsp:nvSpPr>
        <dsp:cNvPr id="0" name=""/>
        <dsp:cNvSpPr/>
      </dsp:nvSpPr>
      <dsp:spPr>
        <a:xfrm rot="5400000">
          <a:off x="3675940" y="-2759159"/>
          <a:ext cx="847660" cy="6373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поиск и извлечение информации</a:t>
          </a:r>
        </a:p>
      </dsp:txBody>
      <dsp:txXfrm rot="-5400000">
        <a:off x="912865" y="45295"/>
        <a:ext cx="6332432" cy="764902"/>
      </dsp:txXfrm>
    </dsp:sp>
    <dsp:sp modelId="{CEC4BA11-9263-494D-A93B-15DB7D23A6AF}">
      <dsp:nvSpPr>
        <dsp:cNvPr id="0" name=""/>
        <dsp:cNvSpPr/>
      </dsp:nvSpPr>
      <dsp:spPr>
        <a:xfrm rot="5400000">
          <a:off x="-195613" y="1357670"/>
          <a:ext cx="1304092" cy="9128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2</a:t>
          </a:r>
        </a:p>
      </dsp:txBody>
      <dsp:txXfrm rot="-5400000">
        <a:off x="1" y="1618488"/>
        <a:ext cx="912864" cy="391228"/>
      </dsp:txXfrm>
    </dsp:sp>
    <dsp:sp modelId="{323C2822-FF67-479E-8A7E-256718BE9930}">
      <dsp:nvSpPr>
        <dsp:cNvPr id="0" name=""/>
        <dsp:cNvSpPr/>
      </dsp:nvSpPr>
      <dsp:spPr>
        <a:xfrm rot="5400000">
          <a:off x="3675940" y="-1601019"/>
          <a:ext cx="847660" cy="6373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интерпретация  и интеграция  текста</a:t>
          </a:r>
        </a:p>
      </dsp:txBody>
      <dsp:txXfrm rot="-5400000">
        <a:off x="912865" y="1203435"/>
        <a:ext cx="6332432" cy="764902"/>
      </dsp:txXfrm>
    </dsp:sp>
    <dsp:sp modelId="{DB07FAD0-14DA-4862-9A93-E4F5D813917B}">
      <dsp:nvSpPr>
        <dsp:cNvPr id="0" name=""/>
        <dsp:cNvSpPr/>
      </dsp:nvSpPr>
      <dsp:spPr>
        <a:xfrm rot="5400000">
          <a:off x="-195613" y="2515810"/>
          <a:ext cx="1304092" cy="9128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3</a:t>
          </a:r>
        </a:p>
      </dsp:txBody>
      <dsp:txXfrm rot="-5400000">
        <a:off x="1" y="2776628"/>
        <a:ext cx="912864" cy="391228"/>
      </dsp:txXfrm>
    </dsp:sp>
    <dsp:sp modelId="{7C9FB6D0-F84E-434A-AA85-52B635D190B8}">
      <dsp:nvSpPr>
        <dsp:cNvPr id="0" name=""/>
        <dsp:cNvSpPr/>
      </dsp:nvSpPr>
      <dsp:spPr>
        <a:xfrm rot="5400000">
          <a:off x="3675940" y="-442878"/>
          <a:ext cx="847660" cy="6373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оценка формы и содержания текста </a:t>
          </a:r>
        </a:p>
      </dsp:txBody>
      <dsp:txXfrm rot="-5400000">
        <a:off x="912865" y="2361576"/>
        <a:ext cx="6332432" cy="764902"/>
      </dsp:txXfrm>
    </dsp:sp>
    <dsp:sp modelId="{F37A1F67-B917-425E-BA90-F2DD9C19FDAD}">
      <dsp:nvSpPr>
        <dsp:cNvPr id="0" name=""/>
        <dsp:cNvSpPr/>
      </dsp:nvSpPr>
      <dsp:spPr>
        <a:xfrm rot="5400000">
          <a:off x="-195613" y="3673951"/>
          <a:ext cx="1304092" cy="9128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4</a:t>
          </a:r>
        </a:p>
      </dsp:txBody>
      <dsp:txXfrm rot="-5400000">
        <a:off x="1" y="3934769"/>
        <a:ext cx="912864" cy="391228"/>
      </dsp:txXfrm>
    </dsp:sp>
    <dsp:sp modelId="{3F381990-2529-4303-84B9-4101A328BD2A}">
      <dsp:nvSpPr>
        <dsp:cNvPr id="0" name=""/>
        <dsp:cNvSpPr/>
      </dsp:nvSpPr>
      <dsp:spPr>
        <a:xfrm rot="5400000">
          <a:off x="3675940" y="715261"/>
          <a:ext cx="847660" cy="6373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800" kern="1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использование информации из текста</a:t>
          </a:r>
        </a:p>
      </dsp:txBody>
      <dsp:txXfrm rot="-5400000">
        <a:off x="912865" y="3519716"/>
        <a:ext cx="6332432" cy="764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713A-61D1-4EFE-9FAF-5072D4163BED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23D9C-338D-475B-8CCD-2D57602577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itaty.info/topic/mysli" TargetMode="External"/><Relationship Id="rId2" Type="http://schemas.openxmlformats.org/officeDocument/2006/relationships/hyperlink" Target="https://citaty.info/topic/chtenie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citaty.info/topic/voobrazheni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«Работа с текстом как основной способ формирования читательской грамотности»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868" y="6143644"/>
            <a:ext cx="2714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Ноябрь, 2023г.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11560" y="404664"/>
            <a:ext cx="7920880" cy="6192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331640" y="493301"/>
            <a:ext cx="68407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Ель Ковтуненко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Родина серебристой ели – Канада. Продолжительность жизни этого дерева – 500-800 лет.  Но серебристая ель, выращенная в питомнике под городом Нальчиком, ещё совсем молода.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Вырастил эту ель, строгую и гордую старый селекционер Иван Порфирьевич Ковтуненко, удостоенный за это Государственной премии. Нелёгок был его труд. Никак не всходили семена в непривычных, не подходящих для них условиях. Но терпение и опыт селекционера победили. Последние три килограмма семян, оставшиеся после гибели первых всходов, он высадил в еловые опилки. И тысячи крепких всходов, почувствовавших родную среду, потянулись к солнцу.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Первая из выращенных в питомнике серебристых елей уехала на Днепрогэс (Днепровскую </a:t>
            </a:r>
            <a:r>
              <a:rPr kumimoji="0" lang="ru-RU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газоэлектростанцию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Ель Ковтуненко встала и у стен Кремля, и на Мамаевом кургане, и возле Брестской крепости.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1428759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Какова тема текста?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Какова идея текста?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47007"/>
              </p:ext>
            </p:extLst>
          </p:nvPr>
        </p:nvGraphicFramePr>
        <p:xfrm>
          <a:off x="323528" y="2492896"/>
          <a:ext cx="8424936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6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62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62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73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Географические</a:t>
                      </a:r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названия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Названия</a:t>
                      </a:r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памятных мест 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Имя</a:t>
                      </a:r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человека 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награды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0979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23528" y="476672"/>
            <a:ext cx="84249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Сгруппировать собственные имена из текста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692696"/>
          <a:ext cx="8640960" cy="5128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2819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Географические</a:t>
                      </a:r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названия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Названия</a:t>
                      </a:r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памятных мест 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Имя</a:t>
                      </a:r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человека 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r>
                        <a:rPr lang="ru-RU" sz="2000" b="1" baseline="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награды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072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Канада</a:t>
                      </a:r>
                    </a:p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Нальчик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Днепрогэс</a:t>
                      </a:r>
                    </a:p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Кремль</a:t>
                      </a:r>
                    </a:p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Мамаев курган</a:t>
                      </a:r>
                    </a:p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Брестская крепость 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Иван</a:t>
                      </a:r>
                    </a:p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Порфирьевич </a:t>
                      </a:r>
                    </a:p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Ковтуненко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премия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583264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Объясните, почему никак не всходили семена серебристой ели?</a:t>
            </a: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/>
              <a:t>(</a:t>
            </a:r>
            <a:r>
              <a:rPr lang="ru-RU" sz="2400" b="1" dirty="0" err="1"/>
              <a:t>Кана́да</a:t>
            </a:r>
            <a:r>
              <a:rPr lang="ru-RU" sz="2400" dirty="0"/>
              <a:t>  — государство в Северной Америке, занимает второе место в мире по площади. Омывается Атлантическим, Тихим и Северным Ледовитым океанами, имея самую длинную береговую линию в мире. Граничит с США на юге и на северо-западе, также имеет морские границы с Данией (Гренландия) на северо-востоке и с Францией (Сен-Пьер и Микелон) на востоке.)</a:t>
            </a:r>
            <a:br>
              <a:rPr lang="ru-RU" sz="2400" dirty="0"/>
            </a:br>
            <a:br>
              <a:rPr lang="ru-RU" sz="2400" dirty="0"/>
            </a:br>
            <a:r>
              <a:rPr lang="ru-RU" sz="2400" b="1" dirty="0"/>
              <a:t> (</a:t>
            </a:r>
            <a:r>
              <a:rPr lang="ru-RU" sz="2400" b="1" dirty="0" err="1"/>
              <a:t>На́льчик</a:t>
            </a:r>
            <a:r>
              <a:rPr lang="ru-RU" sz="2400" dirty="0"/>
              <a:t> — город на юге России, столица Кабардино-Балкарской Республики.)</a:t>
            </a:r>
            <a:br>
              <a:rPr lang="ru-RU" sz="2400" dirty="0"/>
            </a:b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5100" dirty="0">
                <a:solidFill>
                  <a:srgbClr val="C00000"/>
                </a:solidFill>
              </a:rPr>
              <a:t>Как вы думаете, почему ель Ковтуненко встала у этих стен?</a:t>
            </a:r>
          </a:p>
          <a:p>
            <a:r>
              <a:rPr lang="ru-RU" b="1" dirty="0"/>
              <a:t> (</a:t>
            </a:r>
            <a:r>
              <a:rPr lang="ru-RU" b="1" dirty="0" err="1"/>
              <a:t>Днепрóвская</a:t>
            </a:r>
            <a:r>
              <a:rPr lang="ru-RU" b="1" dirty="0"/>
              <a:t> </a:t>
            </a:r>
            <a:r>
              <a:rPr lang="ru-RU" b="1" dirty="0" err="1"/>
              <a:t>гидроэлектростáнция</a:t>
            </a:r>
            <a:r>
              <a:rPr lang="ru-RU" b="1" dirty="0"/>
              <a:t> </a:t>
            </a:r>
            <a:r>
              <a:rPr lang="ru-RU" dirty="0"/>
              <a:t> — крупная гидроэлектростанция на юге Украины, пятая ступень каскада гидроэлектростанций. Станция находится в городе Запорожье и является старейшей среди каскада электростанций на реке Днепр. На основе Днепрогэс в Запорожье был создан металлургический, химический и машиностроительный промышленный комплекс. С сооружением плотины, которая на 50 м повысила уровень воды в Днепре, открылось сквозное судоходство. 1-я очередь построена в 1927—1932 годах.)</a:t>
            </a:r>
          </a:p>
          <a:p>
            <a:r>
              <a:rPr lang="ru-RU" dirty="0"/>
              <a:t> (</a:t>
            </a:r>
            <a:r>
              <a:rPr lang="ru-RU" b="1" dirty="0" err="1"/>
              <a:t>Мама́ев</a:t>
            </a:r>
            <a:r>
              <a:rPr lang="ru-RU" b="1" dirty="0"/>
              <a:t> </a:t>
            </a:r>
            <a:r>
              <a:rPr lang="ru-RU" b="1" dirty="0" err="1"/>
              <a:t>курга́н</a:t>
            </a:r>
            <a:r>
              <a:rPr lang="ru-RU" dirty="0"/>
              <a:t> — возвышенность на правом берегу реки Волги в Центральном районе города Волгограда, где во время Сталинградской битвы происходили ожесточённые бои, начиная с сентября 1942 года и заканчивая январём 1943 года. Сегодня Мамаев курган известен в первую очередь памятником-ансамблем «Героям Сталинградской битвы» с главным монументом «Родина-мать зовёт!». На Мамаевом кургане существует несколько братских и индивидуальных могил, в которых покоится прах более чем 35 000 защитников Сталинграда.)</a:t>
            </a:r>
          </a:p>
          <a:p>
            <a:r>
              <a:rPr lang="ru-RU" b="1" dirty="0"/>
              <a:t> (Брест, </a:t>
            </a:r>
            <a:r>
              <a:rPr lang="ru-RU" b="1" dirty="0" err="1"/>
              <a:t>го́род-геро́й</a:t>
            </a:r>
            <a:r>
              <a:rPr lang="ru-RU" b="1" dirty="0"/>
              <a:t>,</a:t>
            </a:r>
            <a:r>
              <a:rPr lang="ru-RU" dirty="0"/>
              <a:t> — высшая степень отличия, которой удостоены двенадцать городов Советского Союза, прославившихся своей героической обороной во время Великой Отечественной войны 1941—1945 годов. Кроме того, Брестской крепости присвоено звание </a:t>
            </a:r>
            <a:r>
              <a:rPr lang="ru-RU" b="1" dirty="0"/>
              <a:t>крепости-героя</a:t>
            </a:r>
            <a:r>
              <a:rPr lang="ru-RU" dirty="0"/>
              <a:t>.)</a:t>
            </a:r>
          </a:p>
          <a:p>
            <a:pPr algn="ctr">
              <a:buNone/>
            </a:pP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7920880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ru-RU" sz="3600" b="1" dirty="0">
                <a:solidFill>
                  <a:schemeClr val="tx1"/>
                </a:solidFill>
              </a:rPr>
              <a:t>Какова тема этого текста? ( О нелегком труде по выращиванию серебристой ели)</a:t>
            </a:r>
          </a:p>
          <a:p>
            <a:pPr marL="342900" indent="-342900"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573016"/>
            <a:ext cx="7920880" cy="2736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</a:rPr>
              <a:t>2.Какова идея? (Можно достичь всего, если есть терпение, трудолюбие, знания, опыт)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Определите 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микротему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каждого абзаца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6500858" cy="4525963"/>
          </a:xfrm>
        </p:spPr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Определите 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микротему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каждого абзаца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00200"/>
            <a:ext cx="8280920" cy="4525963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Серебристая ель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Терпение и опыт селекционера И.Ковтуненко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Первая – на Днепрогэс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Стоит ель у памятных мест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валок\Рабочий стол\е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62500" cy="3286124"/>
          </a:xfrm>
          <a:prstGeom prst="rect">
            <a:avLst/>
          </a:prstGeom>
          <a:noFill/>
        </p:spPr>
      </p:pic>
      <p:sp>
        <p:nvSpPr>
          <p:cNvPr id="20484" name="AutoShape 4" descr="https://avatars.mds.yandex.net/get-pdb/2798430/39fe33ed-75e9-413e-b8ce-b58e3a636b56/s1200?webp=fal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5" name="Picture 5" descr="C:\Documents and Settings\валок\Рабочий стол\крепость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286124"/>
            <a:ext cx="4357686" cy="3571876"/>
          </a:xfrm>
          <a:prstGeom prst="rect">
            <a:avLst/>
          </a:prstGeom>
          <a:noFill/>
        </p:spPr>
      </p:pic>
      <p:sp>
        <p:nvSpPr>
          <p:cNvPr id="20488" name="AutoShape 8" descr="https://avatars.mds.yandex.net/get-pdb/872807/b6f317e4-4ca6-4b4a-ae58-b1402e9b4888/s1200?webp=fal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9" name="Picture 9" descr="C:\Documents and Settings\валок\Рабочий стол\мамев курган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0"/>
            <a:ext cx="4419600" cy="33147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71472" y="4000504"/>
            <a:ext cx="350046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что же И.Ковтуненко удостоен высокой награды?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право 1"/>
          <p:cNvSpPr/>
          <p:nvPr/>
        </p:nvSpPr>
        <p:spPr>
          <a:xfrm>
            <a:off x="251520" y="1052736"/>
            <a:ext cx="8352928" cy="2160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Задачи: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1.Познакомить с основными понятиями , связанными с функциональной грамотностью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0100" y="500042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88640"/>
            <a:ext cx="79704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предоставление опыта работы с текстом на уроках русского языка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04900" y="804842"/>
            <a:ext cx="1826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323528" y="2996952"/>
            <a:ext cx="7200800" cy="20162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2.Предоставить приемы работы с текстом на уроках русского языка и применять их на практике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323528" y="4941168"/>
            <a:ext cx="8136904" cy="19168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3.Рефлексия собственного профессионального мастерства участниками мастер-класса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валок\Рабочий стол\е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62500" cy="3286124"/>
          </a:xfrm>
          <a:prstGeom prst="rect">
            <a:avLst/>
          </a:prstGeom>
          <a:noFill/>
        </p:spPr>
      </p:pic>
      <p:sp>
        <p:nvSpPr>
          <p:cNvPr id="20484" name="AutoShape 4" descr="https://avatars.mds.yandex.net/get-pdb/2798430/39fe33ed-75e9-413e-b8ce-b58e3a636b56/s1200?webp=fal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5" name="Picture 5" descr="C:\Documents and Settings\валок\Рабочий стол\крепость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286124"/>
            <a:ext cx="4357686" cy="3571876"/>
          </a:xfrm>
          <a:prstGeom prst="rect">
            <a:avLst/>
          </a:prstGeom>
          <a:noFill/>
        </p:spPr>
      </p:pic>
      <p:sp>
        <p:nvSpPr>
          <p:cNvPr id="20488" name="AutoShape 8" descr="https://avatars.mds.yandex.net/get-pdb/872807/b6f317e4-4ca6-4b4a-ae58-b1402e9b4888/s1200?webp=fal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9" name="Picture 9" descr="C:\Documents and Settings\валок\Рабочий стол\мамев курган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0"/>
            <a:ext cx="4419600" cy="33147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71472" y="4000504"/>
            <a:ext cx="35004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Везде ли можно посадить 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ель Ковтуненко?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229600" cy="5243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7358">
                <a:tc rowSpan="3">
                  <a:txBody>
                    <a:bodyPr/>
                    <a:lstStyle/>
                    <a:p>
                      <a:pPr algn="ctr"/>
                      <a:endParaRPr lang="ru-RU" sz="2000" b="1" kern="1200" dirty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kern="1200" dirty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Поиск и извлечение информации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Нашли имена собственные, сгруппировали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35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Объяснили, почему были проблемы с выращиванием этой ели в России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735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Объяснили, почему эта ель посажена у мест воинской и трудовой славы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916">
                <a:tc rowSpan="3">
                  <a:txBody>
                    <a:bodyPr/>
                    <a:lstStyle/>
                    <a:p>
                      <a:pPr algn="ctr"/>
                      <a:endParaRPr lang="ru-RU" sz="2000" b="1" kern="1200" dirty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Интерпретация  и интеграция текста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Определили тему и идею текста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127">
                <a:tc vMerge="1">
                  <a:txBody>
                    <a:bodyPr/>
                    <a:lstStyle/>
                    <a:p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Составили план текста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127">
                <a:tc vMerge="1">
                  <a:txBody>
                    <a:bodyPr/>
                    <a:lstStyle/>
                    <a:p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Пересказали текст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3369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Оценка текста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Ответили на вопрос: «За что же И.П.Ковтуненко был удостоен высокой награды?»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0916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Использование информации из текста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Поразмышляли над проблемой: «Везде ли можно посадить ель Ковтуненко?»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611560" y="836712"/>
            <a:ext cx="7992888" cy="46805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>
                <a:solidFill>
                  <a:srgbClr val="C00000"/>
                </a:solidFill>
              </a:rPr>
              <a:t>Спасибо </a:t>
            </a:r>
          </a:p>
          <a:p>
            <a:pPr algn="ctr"/>
            <a:r>
              <a:rPr lang="ru-RU" sz="6000" b="1" dirty="0">
                <a:solidFill>
                  <a:srgbClr val="C00000"/>
                </a:solidFill>
              </a:rPr>
              <a:t>за </a:t>
            </a:r>
          </a:p>
          <a:p>
            <a:pPr algn="ctr"/>
            <a:r>
              <a:rPr lang="ru-RU" sz="6000" b="1" dirty="0">
                <a:solidFill>
                  <a:srgbClr val="C00000"/>
                </a:solidFill>
              </a:rPr>
              <a:t>работу!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r>
              <a:rPr lang="ru-RU" sz="3600" dirty="0">
                <a:hlinkClick r:id="rId2"/>
              </a:rPr>
              <a:t>Чтение</a:t>
            </a:r>
            <a:r>
              <a:rPr lang="ru-RU" sz="3600" dirty="0"/>
              <a:t> — не простое перевертывание страниц. Это раздумья над написанным, пометки на полях, мысленные сопоставления с другими книгами, поиски новых идей или образов. </a:t>
            </a:r>
            <a:r>
              <a:rPr lang="ru-RU" sz="3600" dirty="0">
                <a:hlinkClick r:id="rId2"/>
              </a:rPr>
              <a:t>Чтение</a:t>
            </a:r>
            <a:r>
              <a:rPr lang="ru-RU" sz="3600" dirty="0"/>
              <a:t>  — это упражнение для вашего ума, гимнастика для </a:t>
            </a:r>
            <a:r>
              <a:rPr lang="ru-RU" sz="3600" dirty="0">
                <a:hlinkClick r:id="rId3"/>
              </a:rPr>
              <a:t>мысли</a:t>
            </a:r>
            <a:r>
              <a:rPr lang="ru-RU" sz="3600" dirty="0"/>
              <a:t>, развивающая </a:t>
            </a:r>
            <a:r>
              <a:rPr lang="ru-RU" sz="3600" dirty="0">
                <a:hlinkClick r:id="rId4"/>
              </a:rPr>
              <a:t>воображение</a:t>
            </a:r>
            <a:r>
              <a:rPr lang="ru-RU" sz="3600" dirty="0"/>
              <a:t>.</a:t>
            </a:r>
            <a:br>
              <a:rPr lang="ru-RU" sz="3600" dirty="0"/>
            </a:br>
            <a:r>
              <a:rPr lang="ru-RU" sz="3600" dirty="0"/>
              <a:t>                                            </a:t>
            </a:r>
            <a:r>
              <a:rPr lang="ru-RU" sz="3600" i="1" dirty="0" err="1"/>
              <a:t>Ноам</a:t>
            </a:r>
            <a:r>
              <a:rPr lang="ru-RU" sz="3600" i="1" dirty="0"/>
              <a:t> Хомский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vatars.mds.yandex.net/i?id=9489b1191a91325075627a174b832dc0-4549790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4664"/>
            <a:ext cx="8424936" cy="5976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documents.infourok.ru/fa7b17ba-5057-4635-b6a0-45eaab91afad/1/slide_0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04664"/>
            <a:ext cx="7920879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Читательская грамотность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500173"/>
            <a:ext cx="7358114" cy="385765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способность человека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понимать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и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использовать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тексты,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размышлять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о них и заниматься чтением для того, чтобы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достигать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своих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целей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расширять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свои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знания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и возможности и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участвовать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в социальной жизни.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Содержание понятия читательская грамотность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358114" cy="4525963"/>
          </a:xfrm>
        </p:spPr>
        <p:txBody>
          <a:bodyPr>
            <a:normAutofit/>
          </a:bodyPr>
          <a:lstStyle/>
          <a:p>
            <a:pPr algn="just"/>
            <a:r>
              <a:rPr lang="ru-RU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понимание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прочитанного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(раздумье  о содержании  или  структуре  текста,  перенос  их  на  себя,  в  сферу  личного сознания)  </a:t>
            </a:r>
          </a:p>
          <a:p>
            <a:pPr algn="just"/>
            <a:r>
              <a:rPr lang="ru-RU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информации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(использование человеком  содержания  текста  в разных  ситуациях деятельности  и общения, для участия в жизни общества, экономической, политической, социальной и культурной)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214414" y="1071546"/>
          <a:ext cx="678661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39552" y="5943600"/>
            <a:ext cx="352839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без изображений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64088" y="5943600"/>
            <a:ext cx="33123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включающие визуальные ряды, необходимые для понимания текста (таблицы, схемы и т.д.)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928662" y="1214422"/>
          <a:ext cx="7286676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Виды деятельности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Words>884</Words>
  <Application>Microsoft Office PowerPoint</Application>
  <PresentationFormat>Экран (4:3)</PresentationFormat>
  <Paragraphs>96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Тема Office</vt:lpstr>
      <vt:lpstr>«Работа с текстом как основной способ формирования читательской грамотности»</vt:lpstr>
      <vt:lpstr>Презентация PowerPoint</vt:lpstr>
      <vt:lpstr>Чтение — не простое перевертывание страниц. Это раздумья над написанным, пометки на полях, мысленные сопоставления с другими книгами, поиски новых идей или образов. Чтение  — это упражнение для вашего ума, гимнастика для мысли, развивающая воображение.                                             Ноам Хомский</vt:lpstr>
      <vt:lpstr>Презентация PowerPoint</vt:lpstr>
      <vt:lpstr>Презентация PowerPoint</vt:lpstr>
      <vt:lpstr>Читательская грамотность</vt:lpstr>
      <vt:lpstr>Содержание понятия читательская грамотность </vt:lpstr>
      <vt:lpstr>Презентация PowerPoint</vt:lpstr>
      <vt:lpstr>Виды деятельности</vt:lpstr>
      <vt:lpstr>Презентация PowerPoint</vt:lpstr>
      <vt:lpstr>Какова тема текста?</vt:lpstr>
      <vt:lpstr>Презентация PowerPoint</vt:lpstr>
      <vt:lpstr>Презентация PowerPoint</vt:lpstr>
      <vt:lpstr>Объясните, почему никак не всходили семена серебристой ели?  (Кана́да  — государство в Северной Америке, занимает второе место в мире по площади. Омывается Атлантическим, Тихим и Северным Ледовитым океанами, имея самую длинную береговую линию в мире. Граничит с США на юге и на северо-западе, также имеет морские границы с Данией (Гренландия) на северо-востоке и с Францией (Сен-Пьер и Микелон) на востоке.)   (На́льчик — город на юге России, столица Кабардино-Балкарской Республики.) </vt:lpstr>
      <vt:lpstr>Презентация PowerPoint</vt:lpstr>
      <vt:lpstr>Презентация PowerPoint</vt:lpstr>
      <vt:lpstr>Определите микротему каждого абзаца</vt:lpstr>
      <vt:lpstr>Определите микротему каждого абзаца</vt:lpstr>
      <vt:lpstr>Презентация PowerPoint</vt:lpstr>
      <vt:lpstr>Презентация PowerPoint</vt:lpstr>
      <vt:lpstr>Рефлексия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«Работа с текстом как основной способ формирования читательской грамотности»</dc:title>
  <dc:creator>Frost</dc:creator>
  <cp:lastModifiedBy>Нияра Куртумерова</cp:lastModifiedBy>
  <cp:revision>41</cp:revision>
  <dcterms:created xsi:type="dcterms:W3CDTF">2020-03-26T06:21:57Z</dcterms:created>
  <dcterms:modified xsi:type="dcterms:W3CDTF">2023-11-22T03:23:16Z</dcterms:modified>
</cp:coreProperties>
</file>