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57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2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9;&#1077;&#1084;&#1080;&#1085;&#1072;&#1088;%202024\&#1088;&#1091;&#1089;&#1089;&#1082;&#1080;&#1081;%20&#1103;&#1079;&#1099;&#1082;\&#1085;&#1072;%2022.04.2024\&#1044;&#1051;&#1048;&#1058;&#1045;&#1051;&#1068;&#1053;&#1054;&#1057;&#1058;&#1048;%20&#1053;&#1054;&#1058;.%20&#1057;&#1054;&#1051;&#1068;&#1060;&#1045;&#1044;&#1046;&#1048;&#1054;%20&#1076;&#1083;&#1103;%20&#1076;&#1077;&#1090;&#1077;&#1081;.%20&#1047;&#1074;&#1091;&#1082;&#1080;.%20&#1052;&#1091;&#1079;&#1099;&#1082;&#1072;.%20&#1048;&#1075;&#1088;&#1072;%20(online-video-cutter.com)(1).mp4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470025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Georgia" pitchFamily="18" charset="0"/>
              </a:rPr>
              <a:t>Математика +музыка</a:t>
            </a:r>
            <a:endParaRPr lang="ru-RU" sz="48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1487" y="1600200"/>
            <a:ext cx="77810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Georgia" pitchFamily="18" charset="0"/>
              </a:rPr>
              <a:t>Музыка — математика чувств, а математика — музыка разума.</a:t>
            </a:r>
          </a:p>
          <a:p>
            <a:pPr algn="r">
              <a:buNone/>
            </a:pPr>
            <a:r>
              <a:rPr lang="ru-RU" b="1" dirty="0" smtClean="0">
                <a:latin typeface="Georgia" pitchFamily="18" charset="0"/>
              </a:rPr>
              <a:t> Джеймс Джозеф </a:t>
            </a:r>
            <a:r>
              <a:rPr lang="ru-RU" b="1" dirty="0" err="1" smtClean="0">
                <a:latin typeface="Georgia" pitchFamily="18" charset="0"/>
              </a:rPr>
              <a:t>Сильвестр</a:t>
            </a:r>
            <a:r>
              <a:rPr lang="ru-RU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04665"/>
            <a:ext cx="6120680" cy="23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724150"/>
            <a:ext cx="6096000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ДЛИТЕЛЬНОСТИ НОТ. СОЛЬФЕДЖИО для детей. Звуки. Музыка. Игра (online-video-cutter.com)(1)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-171399"/>
            <a:ext cx="9320107" cy="7029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8424935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Выводы: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latin typeface="Georgia" pitchFamily="18" charset="0"/>
              </a:rPr>
              <a:t>задания и упражнения с </a:t>
            </a:r>
            <a:r>
              <a:rPr lang="ru-RU" dirty="0" err="1" smtClean="0">
                <a:latin typeface="Georgia" pitchFamily="18" charset="0"/>
              </a:rPr>
              <a:t>межпредметным</a:t>
            </a:r>
            <a:r>
              <a:rPr lang="ru-RU" dirty="0" smtClean="0">
                <a:latin typeface="Georgia" pitchFamily="18" charset="0"/>
              </a:rPr>
              <a:t> содержанием являются для обучающихся отличной мотивацией к изучению математики. В </a:t>
            </a:r>
            <a:r>
              <a:rPr lang="ru-RU" dirty="0" smtClean="0">
                <a:latin typeface="Georgia" pitchFamily="18" charset="0"/>
              </a:rPr>
              <a:t>особенности</a:t>
            </a:r>
            <a:r>
              <a:rPr lang="ru-RU" dirty="0" smtClean="0">
                <a:latin typeface="Georgia" pitchFamily="18" charset="0"/>
              </a:rPr>
              <a:t>, хорошим стимулом являются задачи практического и жизненного содержания.</a:t>
            </a:r>
            <a:endParaRPr lang="ru-RU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33</Words>
  <Application>Microsoft Office PowerPoint</Application>
  <PresentationFormat>Экран (4:3)</PresentationFormat>
  <Paragraphs>5</Paragraphs>
  <Slides>6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Математика +музыка</vt:lpstr>
      <vt:lpstr>Слайд 2</vt:lpstr>
      <vt:lpstr>Слайд 3</vt:lpstr>
      <vt:lpstr>Слайд 4</vt:lpstr>
      <vt:lpstr>Слайд 5</vt:lpstr>
      <vt:lpstr>Выводы: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Математика +музыка</dc:title>
  <dc:creator>Мама</dc:creator>
  <cp:lastModifiedBy>Мама</cp:lastModifiedBy>
  <cp:revision>5</cp:revision>
  <dcterms:created xsi:type="dcterms:W3CDTF">2024-04-12T19:21:17Z</dcterms:created>
  <dcterms:modified xsi:type="dcterms:W3CDTF">2024-04-21T18:59:32Z</dcterms:modified>
</cp:coreProperties>
</file>