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46AFEF-E33C-4E99-B303-7C6520BB4ED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6355D7-5CDF-4810-AD89-253CE63B4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Лингвистический  турнир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Станция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Я    -    редактор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Желаем    успеха!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1"/>
            <a:ext cx="6300866" cy="41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 теперь  -  ответ…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744466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1.Мне предложили написать свою биографию.</a:t>
            </a:r>
          </a:p>
          <a:p>
            <a:endParaRPr lang="ru-RU" sz="2800" dirty="0"/>
          </a:p>
          <a:p>
            <a:r>
              <a:rPr lang="ru-RU" sz="2800" dirty="0" smtClean="0"/>
              <a:t>2.Интерьер помещения не соответствует его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назначению.</a:t>
            </a:r>
          </a:p>
          <a:p>
            <a:r>
              <a:rPr lang="ru-RU" sz="2800" dirty="0" smtClean="0"/>
              <a:t>3.Пришлось отступить на два шага.</a:t>
            </a:r>
          </a:p>
          <a:p>
            <a:endParaRPr lang="ru-RU" sz="2800" dirty="0"/>
          </a:p>
          <a:p>
            <a:r>
              <a:rPr lang="ru-RU" sz="2800" dirty="0" smtClean="0"/>
              <a:t>4.Сделаем маленький экскурс в историю.</a:t>
            </a:r>
          </a:p>
          <a:p>
            <a:endParaRPr lang="ru-RU" sz="2800" dirty="0"/>
          </a:p>
          <a:p>
            <a:r>
              <a:rPr lang="ru-RU" sz="2800" dirty="0" smtClean="0"/>
              <a:t>5.Синоптики предупредили, что ожидается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потепление.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85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Определите, соответствуют ли окончания выделенных существительных литературной норме. В случае несоответствия внесите  изменения.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80089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1.Мы готовы заключить долгосрочные </a:t>
            </a:r>
            <a:r>
              <a:rPr lang="ru-RU" sz="2800" dirty="0" smtClean="0">
                <a:solidFill>
                  <a:srgbClr val="FF0000"/>
                </a:solidFill>
              </a:rPr>
              <a:t>договоры.</a:t>
            </a:r>
          </a:p>
          <a:p>
            <a:endParaRPr lang="ru-RU" sz="2800" dirty="0" smtClean="0"/>
          </a:p>
          <a:p>
            <a:r>
              <a:rPr lang="ru-RU" sz="2800" dirty="0" smtClean="0"/>
              <a:t>2.В универмаге большой выбор </a:t>
            </a:r>
            <a:r>
              <a:rPr lang="ru-RU" sz="2800" dirty="0" smtClean="0">
                <a:solidFill>
                  <a:srgbClr val="FF0000"/>
                </a:solidFill>
              </a:rPr>
              <a:t>носок ,перчаток.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789040"/>
            <a:ext cx="79047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Поезд сошел </a:t>
            </a:r>
            <a:r>
              <a:rPr lang="ru-RU" sz="2800" dirty="0" smtClean="0">
                <a:solidFill>
                  <a:srgbClr val="FF0000"/>
                </a:solidFill>
              </a:rPr>
              <a:t>с рельс.</a:t>
            </a:r>
          </a:p>
          <a:p>
            <a:endParaRPr lang="ru-RU" sz="2800" dirty="0"/>
          </a:p>
          <a:p>
            <a:r>
              <a:rPr lang="ru-RU" sz="2800" dirty="0" smtClean="0"/>
              <a:t>4.В теплице выращивают ранние сорта </a:t>
            </a:r>
            <a:r>
              <a:rPr lang="ru-RU" sz="2800" dirty="0" smtClean="0">
                <a:solidFill>
                  <a:srgbClr val="FF0000"/>
                </a:solidFill>
              </a:rPr>
              <a:t>помидор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FF0000"/>
                </a:solidFill>
              </a:rPr>
              <a:t>огурцов.</a:t>
            </a:r>
          </a:p>
          <a:p>
            <a:endParaRPr lang="ru-RU" sz="2800" dirty="0"/>
          </a:p>
          <a:p>
            <a:r>
              <a:rPr lang="ru-RU" sz="2800" dirty="0" smtClean="0"/>
              <a:t>         </a:t>
            </a:r>
            <a:r>
              <a:rPr lang="ru-RU" sz="1600" dirty="0" smtClean="0"/>
              <a:t>(МАКСИМУМ   6 БАЛЛОВ)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  грамматику.  Удачи!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7011"/>
            <a:ext cx="7201008" cy="47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Сверимся!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83631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1.Мы готовы заключить долгосрочные договоры.</a:t>
            </a:r>
          </a:p>
          <a:p>
            <a:r>
              <a:rPr lang="ru-RU" sz="2800" dirty="0" smtClean="0"/>
              <a:t>2.В универмаге большой выбор носков, перчаток.</a:t>
            </a:r>
          </a:p>
          <a:p>
            <a:r>
              <a:rPr lang="ru-RU" sz="2800" dirty="0" smtClean="0"/>
              <a:t>3.Поезд сошел с рельсов.</a:t>
            </a:r>
          </a:p>
          <a:p>
            <a:r>
              <a:rPr lang="ru-RU" sz="2800" dirty="0" smtClean="0"/>
              <a:t>4. В теплице выращивают ранние сорта помидоров,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огурцов.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96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Укажите лишнее слово  в ряду синонимов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204864"/>
            <a:ext cx="9453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Равнодушный(взгляд), безразличный, безучастный, </a:t>
            </a:r>
          </a:p>
          <a:p>
            <a:r>
              <a:rPr lang="ru-RU" sz="2800" dirty="0" smtClean="0"/>
              <a:t>       бесчувственный, бесстрастный, леденящий, </a:t>
            </a:r>
          </a:p>
          <a:p>
            <a:r>
              <a:rPr lang="ru-RU" sz="2800" dirty="0" smtClean="0"/>
              <a:t>       холодный.</a:t>
            </a:r>
          </a:p>
          <a:p>
            <a:endParaRPr lang="ru-RU" sz="2800" dirty="0"/>
          </a:p>
          <a:p>
            <a:r>
              <a:rPr lang="ru-RU" sz="2800" dirty="0" smtClean="0"/>
              <a:t>2.Смелый(человек), храбрый, бесстрашный, </a:t>
            </a:r>
          </a:p>
          <a:p>
            <a:r>
              <a:rPr lang="ru-RU" sz="2800" dirty="0" smtClean="0"/>
              <a:t>безбоязненный, безрассудный, неустрашимый, лихой.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5589240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(МАКСИМУМ  _ 4 БАЛЛА)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Могучий  русский  язык!  Думаем!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77012"/>
            <a:ext cx="7201008" cy="47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УКАЖИТЕ   ГРАММАТИЧЕСКИЕ  ОШИБКИ  И ИСПРАВЬТЕ ИХ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81211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 Нет ничего более худшего, чем ложь и грубость.</a:t>
            </a:r>
          </a:p>
          <a:p>
            <a:endParaRPr lang="ru-RU" sz="2800" dirty="0"/>
          </a:p>
          <a:p>
            <a:r>
              <a:rPr lang="ru-RU" sz="2800" dirty="0" smtClean="0"/>
              <a:t>2. А.С. Пушкин сыграл очень выдающуюся роль в </a:t>
            </a:r>
          </a:p>
          <a:p>
            <a:endParaRPr lang="ru-RU" sz="2800" dirty="0"/>
          </a:p>
          <a:p>
            <a:r>
              <a:rPr lang="ru-RU" sz="2800" dirty="0" smtClean="0"/>
              <a:t>    развитии  русской  литературы.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66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Совершенно   верно!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564904"/>
            <a:ext cx="84433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  Нет ничего более плохого, чем ложь и грубость.</a:t>
            </a:r>
          </a:p>
          <a:p>
            <a:endParaRPr lang="ru-RU" sz="2800" dirty="0"/>
          </a:p>
          <a:p>
            <a:r>
              <a:rPr lang="ru-RU" sz="2800" dirty="0" smtClean="0"/>
              <a:t>2  А. С.Пушкин  сыграл выдающуюся роль в развитии</a:t>
            </a:r>
          </a:p>
          <a:p>
            <a:endParaRPr lang="ru-RU" sz="2800" dirty="0"/>
          </a:p>
          <a:p>
            <a:r>
              <a:rPr lang="ru-RU" sz="2800" dirty="0" smtClean="0"/>
              <a:t>   русской литературы.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9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Вставить буквы и расставить знаки препинания.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843051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1.В неб… та…т облака и, лучистая на зное, в искрах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кат…</a:t>
            </a:r>
            <a:r>
              <a:rPr lang="ru-RU" sz="2800" dirty="0" err="1" smtClean="0"/>
              <a:t>тся</a:t>
            </a:r>
            <a:r>
              <a:rPr lang="ru-RU" sz="2800" dirty="0" smtClean="0"/>
              <a:t>  р…ка  словно зеркало  </a:t>
            </a:r>
            <a:r>
              <a:rPr lang="ru-RU" sz="2800" dirty="0" err="1" smtClean="0"/>
              <a:t>ст</a:t>
            </a:r>
            <a:r>
              <a:rPr lang="ru-RU" sz="2800" dirty="0" smtClean="0"/>
              <a:t>…</a:t>
            </a:r>
            <a:r>
              <a:rPr lang="ru-RU" sz="2800" dirty="0" err="1" smtClean="0"/>
              <a:t>льное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2. Г…</a:t>
            </a:r>
            <a:r>
              <a:rPr lang="ru-RU" sz="2800" dirty="0" err="1" smtClean="0"/>
              <a:t>рит</a:t>
            </a:r>
            <a:r>
              <a:rPr lang="ru-RU" sz="2800" dirty="0" smtClean="0"/>
              <a:t> над нами как янтарь  закатная  з…</a:t>
            </a:r>
            <a:r>
              <a:rPr lang="ru-RU" sz="2800" dirty="0" err="1" smtClean="0"/>
              <a:t>ря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3Месяц  будто белый </a:t>
            </a:r>
            <a:r>
              <a:rPr lang="ru-RU" sz="2800" dirty="0" err="1" smtClean="0"/>
              <a:t>медвеж</a:t>
            </a:r>
            <a:r>
              <a:rPr lang="ru-RU" sz="2800" dirty="0" smtClean="0"/>
              <a:t>…нок  лапу  </a:t>
            </a:r>
            <a:r>
              <a:rPr lang="ru-RU" sz="2800" dirty="0" err="1" smtClean="0"/>
              <a:t>прот</a:t>
            </a:r>
            <a:r>
              <a:rPr lang="ru-RU" sz="2800" dirty="0" smtClean="0"/>
              <a:t>…</a:t>
            </a:r>
            <a:r>
              <a:rPr lang="ru-RU" sz="2800" dirty="0" err="1" smtClean="0"/>
              <a:t>нул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в  мое  окно.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021288"/>
            <a:ext cx="652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(Правильное исправление – 1 балл. Максимум -11баллов)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2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Найдите лишнее слово.</a:t>
            </a:r>
          </a:p>
          <a:p>
            <a:r>
              <a:rPr lang="ru-RU" sz="2800" dirty="0" smtClean="0"/>
              <a:t>1.Ж…РИ, ПАРАШ…Т, БРОШ…РА, АБАЖ…Р</a:t>
            </a:r>
          </a:p>
          <a:p>
            <a:r>
              <a:rPr lang="ru-RU" sz="2800" dirty="0" smtClean="0"/>
              <a:t>2. КОР…ДОР, АРТИ…ЕРИЯ, КО…ЕКТИВ</a:t>
            </a:r>
          </a:p>
          <a:p>
            <a:r>
              <a:rPr lang="ru-RU" sz="2800" dirty="0" smtClean="0"/>
              <a:t>3.Ш..РОХ, Ш..В, КРЫЖ…ВНИК, Ш…ПОТ</a:t>
            </a:r>
          </a:p>
          <a:p>
            <a:r>
              <a:rPr lang="ru-RU" sz="2800" dirty="0" smtClean="0"/>
              <a:t>4Ц…РК, Ц..ФРА, Ц…ГАН, Ц…ТАТА.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мы знаем орфографию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4248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Внимательно  ищем  ошибки. Удачи!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80926"/>
            <a:ext cx="7345194" cy="48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Отредактированные  предложения.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846738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В небе тают облака и , лучистая на зное, в </a:t>
            </a:r>
          </a:p>
          <a:p>
            <a:r>
              <a:rPr lang="ru-RU" sz="3200" dirty="0" smtClean="0"/>
              <a:t>     искрах катится река, словно зеркало </a:t>
            </a:r>
          </a:p>
          <a:p>
            <a:r>
              <a:rPr lang="ru-RU" sz="3200" dirty="0" smtClean="0"/>
              <a:t>стальное.</a:t>
            </a:r>
          </a:p>
          <a:p>
            <a:r>
              <a:rPr lang="ru-RU" sz="3200" dirty="0" smtClean="0"/>
              <a:t>2.Горит над нами, как янтарь, закатная заря.</a:t>
            </a:r>
          </a:p>
          <a:p>
            <a:endParaRPr lang="ru-RU" sz="3200" dirty="0"/>
          </a:p>
          <a:p>
            <a:r>
              <a:rPr lang="ru-RU" sz="3200" dirty="0" smtClean="0"/>
              <a:t>3. Месяц, будто белый медвежонок, лапу про-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тянул в мое окно.</a:t>
            </a:r>
          </a:p>
        </p:txBody>
      </p:sp>
    </p:spTree>
    <p:extLst>
      <p:ext uri="{BB962C8B-B14F-4D97-AF65-F5344CB8AC3E}">
        <p14:creationId xmlns:p14="http://schemas.microsoft.com/office/powerpoint/2010/main" val="31517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 каком порядке должны следовать предложения, чтобы получился текст?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70783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1.Ученым постепенно удается установить, кто же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изображен на том или ином рисунке.</a:t>
            </a:r>
          </a:p>
          <a:p>
            <a:r>
              <a:rPr lang="ru-RU" sz="2800" dirty="0" smtClean="0"/>
              <a:t>2. Более полутора тысяч рисунков Пушкина </a:t>
            </a:r>
            <a:r>
              <a:rPr lang="ru-RU" sz="2800" dirty="0" err="1" smtClean="0"/>
              <a:t>разбро</a:t>
            </a:r>
            <a:r>
              <a:rPr lang="ru-RU" sz="2800" dirty="0" smtClean="0"/>
              <a:t>-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 err="1" smtClean="0"/>
              <a:t>сано</a:t>
            </a:r>
            <a:r>
              <a:rPr lang="ru-RU" sz="2800" dirty="0" smtClean="0"/>
              <a:t>  по сотням  страниц черновых рукописей, на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отдельных  листах, в альбомах  друзей.</a:t>
            </a:r>
          </a:p>
          <a:p>
            <a:r>
              <a:rPr lang="ru-RU" sz="2800" dirty="0" smtClean="0"/>
              <a:t>3. Большинство рисунков, воспроизведенных в  книге,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публикуется  впервые.</a:t>
            </a:r>
          </a:p>
          <a:p>
            <a:r>
              <a:rPr lang="ru-RU" sz="2800" dirty="0" smtClean="0"/>
              <a:t>4. Именно об этом рассказывается в книге  Татьяны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 err="1" smtClean="0"/>
              <a:t>Цявловской</a:t>
            </a:r>
            <a:r>
              <a:rPr lang="ru-RU" sz="2800" dirty="0" smtClean="0"/>
              <a:t>, замечательной исследовательницы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жизни и творчества  Пушкина.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(</a:t>
            </a:r>
            <a:r>
              <a:rPr lang="ru-RU" sz="2000" dirty="0" smtClean="0"/>
              <a:t>работа оценивается  в 5 баллов)</a:t>
            </a:r>
            <a:endParaRPr lang="ru-RU" sz="2800" dirty="0" smtClean="0"/>
          </a:p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22579" y="2322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Мыслим  логически!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7"/>
            <a:ext cx="7165300" cy="47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Отредактированный  текст.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3100" y="148478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1.Более полутора тысяч рисунков А. </a:t>
            </a:r>
            <a:r>
              <a:rPr lang="ru-RU" sz="2800" dirty="0" err="1" smtClean="0"/>
              <a:t>С.Пушкина</a:t>
            </a:r>
            <a:r>
              <a:rPr lang="ru-RU" sz="2800" dirty="0" smtClean="0"/>
              <a:t> разбросано по сотням страниц черновых рукописей,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а отдельных листах, в альбомах друзей.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2. Ученым постепенно удается установить, кто же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изображен на том или ином рисунке.</a:t>
            </a:r>
          </a:p>
          <a:p>
            <a:r>
              <a:rPr lang="ru-RU" sz="2800" dirty="0" smtClean="0"/>
              <a:t>3.Именно об этом рассказывается в книге Татьяны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Цявловской</a:t>
            </a:r>
            <a:r>
              <a:rPr lang="ru-RU" sz="2800" dirty="0" smtClean="0"/>
              <a:t>, замечательной исследовательницы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жизни и творчества  А. С. Пушкина.</a:t>
            </a:r>
          </a:p>
          <a:p>
            <a:r>
              <a:rPr lang="ru-RU" sz="2800" dirty="0" smtClean="0"/>
              <a:t>4.Большинство рисунков в этой книге публикуется впервые.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55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sz="2800" dirty="0" smtClean="0"/>
              <a:t>ПЕРЕЗВОНИТЬ, ПЕРЕЗАЛОЖИТЬ. </a:t>
            </a:r>
          </a:p>
          <a:p>
            <a:endParaRPr lang="ru-RU" sz="2800" dirty="0" smtClean="0"/>
          </a:p>
          <a:p>
            <a:r>
              <a:rPr lang="ru-RU" sz="2800" dirty="0" smtClean="0"/>
              <a:t>КОМПРОМЕТИРОВАТЬ, СОБОЛЕЗНОВАНИЕ.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БАЛОВАТЬ.НЕСКОЛЬКИМ. НАЧАВШИЙ, </a:t>
            </a:r>
          </a:p>
          <a:p>
            <a:endParaRPr lang="ru-RU" sz="2800" dirty="0" smtClean="0"/>
          </a:p>
          <a:p>
            <a:r>
              <a:rPr lang="ru-RU" sz="2800" dirty="0" smtClean="0"/>
              <a:t>ПРИБЫВ. ЗАНЯВ.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libri" panose="020F0502020204030204" pitchFamily="34" charset="0"/>
              </a:rPr>
              <a:t>РАССТАВЬТЕ В СЛОВАХ УДАРЕНИЕ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ru-RU" dirty="0" smtClean="0"/>
              <a:t>НЕЗДЕРЖАННЫЙ, РАЗИСКИВАТЬ, ЗАВИСИВШИЙ, </a:t>
            </a:r>
          </a:p>
          <a:p>
            <a:endParaRPr lang="ru-RU" dirty="0"/>
          </a:p>
          <a:p>
            <a:r>
              <a:rPr lang="ru-RU" dirty="0" smtClean="0"/>
              <a:t>ОЗОРЕННЫЙ, РАСТИЛАЛИ, РАСЛЕДОВАНИЕ, </a:t>
            </a:r>
          </a:p>
          <a:p>
            <a:endParaRPr lang="ru-RU" dirty="0"/>
          </a:p>
          <a:p>
            <a:r>
              <a:rPr lang="ru-RU" dirty="0" smtClean="0"/>
              <a:t>КАНСТАТИРОВАТЬ, ПРИОДОЛЕВАЮЩИЙ, БЫСТРО </a:t>
            </a:r>
          </a:p>
          <a:p>
            <a:endParaRPr lang="ru-RU" dirty="0"/>
          </a:p>
          <a:p>
            <a:r>
              <a:rPr lang="ru-RU" dirty="0" smtClean="0"/>
              <a:t>   РАСТВОРИМЫЙ(КОФЕ)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ИСПРАВЬТЕ ОРФОГРАФИЧЕСКИЕ ОШИБКИ, ЕСЛИ ОНИ ЕСТЬ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08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dirty="0" smtClean="0"/>
              <a:t>1. В ДВУХ ТЫСЯЧ  ПЕРВОМ ГОДУ</a:t>
            </a:r>
          </a:p>
          <a:p>
            <a:endParaRPr lang="ru-RU" dirty="0"/>
          </a:p>
          <a:p>
            <a:r>
              <a:rPr lang="ru-RU" dirty="0" smtClean="0"/>
              <a:t>2. БОЛЕЕ МОЛОЖЕ</a:t>
            </a:r>
          </a:p>
          <a:p>
            <a:endParaRPr lang="ru-RU" dirty="0"/>
          </a:p>
          <a:p>
            <a:r>
              <a:rPr lang="ru-RU" dirty="0" smtClean="0"/>
              <a:t>3. ЖГЕТ  КОСТЕР</a:t>
            </a:r>
          </a:p>
          <a:p>
            <a:endParaRPr lang="ru-RU" dirty="0"/>
          </a:p>
          <a:p>
            <a:r>
              <a:rPr lang="ru-RU" dirty="0" smtClean="0"/>
              <a:t>4.ОЛЯ ОДЕЛА ПЛАТЬЕ</a:t>
            </a:r>
          </a:p>
          <a:p>
            <a:endParaRPr lang="ru-RU" dirty="0"/>
          </a:p>
          <a:p>
            <a:r>
              <a:rPr lang="ru-RU" dirty="0" smtClean="0"/>
              <a:t>5. ПЯТЬ КИЛОГРАММ ПОМИДОР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УКАЖИТЕ И ИСПРАВЬТЕ ГРАММАТИЧЕСКИЕ ОШИБКИ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268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sz="2800" dirty="0" smtClean="0"/>
              <a:t>КНИГИ, НЕ  ЗАСЛУЖИВАЮЩИЕ  МЕДЛЕННОГО  ЧТЕНИЯ,- ЭТО КОРАБЛИ СТРЕМИТЕЛЬНО  ПРОПЛЫВАЮЩИЕ МИМО ГАВАНИ.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2.ЛУННЫЙ СВЕТ, ГЛЯДЕВШИЙ В ПУСТЫЕ ПРОВАЛЫ ОКОН , НЕ МЕШАЛСЯ С ТЕМНОТОЙ, А ТОЛЬКО УВЕЛИЧИВАЛ ЕЁ.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 КАКОМ ПРЕДЛОЖЕНИИ ДОПУЩЕНА ПУНКТУАЦИОННАЯ ОШИБКА. ЗАПИСАТЬ В ИСПРАВЛЕННОМ ВИДЕ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842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1.ДЕЛЕГАЦИЯ НАПРАВИЛАСЬ К ДОМУ ИЗВЕСТНОГО УЧЕНОГО, НАХОДИВШЕГОСЯ НЕДАЛЕКО ОТ ГЛАВНОЙ ПЛОЩАДИ.</a:t>
            </a:r>
          </a:p>
          <a:p>
            <a:endParaRPr lang="ru-RU" sz="2800" dirty="0" smtClean="0"/>
          </a:p>
          <a:p>
            <a:r>
              <a:rPr lang="ru-RU" sz="2800" dirty="0" smtClean="0"/>
              <a:t>2. ВОЙДЯ В КОМНАТУ, ЛИЦО БАЛУЕВА БЫЛО БЕЗРАЗЛИЧНЫМ И НЕПРОНИЦАЕМЫМ.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ИСПРАВЬТЕ  ГРАММАТИЧЕСКИЕ ОШИБКИ В ПРЕДЛОЖЕНИЯХ.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818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 </a:t>
            </a:r>
            <a:r>
              <a:rPr lang="ru-RU" sz="2800" dirty="0" smtClean="0"/>
              <a:t>АНАЛИЗИРУЯ СОСТАВ СЛОВА…</a:t>
            </a:r>
          </a:p>
          <a:p>
            <a:r>
              <a:rPr lang="ru-RU" sz="2800" dirty="0" smtClean="0"/>
              <a:t>-У МЕНЯ ВОЗНИК ВОПРОС</a:t>
            </a:r>
          </a:p>
          <a:p>
            <a:r>
              <a:rPr lang="ru-RU" sz="2800" dirty="0" smtClean="0"/>
              <a:t>-УКАЖИТЕ ЕГО МОРФЕМЫ</a:t>
            </a:r>
          </a:p>
          <a:p>
            <a:r>
              <a:rPr lang="ru-RU" sz="2800" dirty="0" smtClean="0"/>
              <a:t>-МНЕ ПОСТАВИЛИ ОТЛИЧНО.</a:t>
            </a:r>
          </a:p>
          <a:p>
            <a:r>
              <a:rPr lang="ru-RU" sz="2800" dirty="0" smtClean="0"/>
              <a:t>2. ПРОГУЛИВАЯСЬ ПО ВЕЧЕРНЕМУ ГОРОДУ…</a:t>
            </a:r>
          </a:p>
          <a:p>
            <a:r>
              <a:rPr lang="ru-RU" sz="2800" dirty="0" smtClean="0"/>
              <a:t>--У НАС ЗАВЯЗАЛСЯ СПОР</a:t>
            </a:r>
          </a:p>
          <a:p>
            <a:r>
              <a:rPr lang="ru-RU" sz="2800" dirty="0" smtClean="0"/>
              <a:t>--МЫ ПОЛУЧИЛИ УДОВОЛЬСТВИЕ</a:t>
            </a:r>
          </a:p>
          <a:p>
            <a:r>
              <a:rPr lang="ru-RU" sz="2800" dirty="0" smtClean="0"/>
              <a:t>--ПОДРОСТКАМИ НАРУШАЮТСЯ ПРАВИЛА</a:t>
            </a:r>
          </a:p>
          <a:p>
            <a:r>
              <a:rPr lang="ru-RU" sz="2800" dirty="0" smtClean="0"/>
              <a:t>ПОВЕДЕНИЯ.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ВЫБЕРИТЕ ГРАММАТИЧЕСКИ ПРАВИЛЬНОЕ ПРОДОЛЖЕНИЕ ПРЕДЛОЖЕНИЯ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333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Исправить речевые ошибки в предложениях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6981" y="1399487"/>
            <a:ext cx="8644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1.Мне предложили написать свою автобиографию.</a:t>
            </a:r>
          </a:p>
          <a:p>
            <a:endParaRPr lang="ru-RU" sz="2800" dirty="0"/>
          </a:p>
          <a:p>
            <a:r>
              <a:rPr lang="ru-RU" sz="2800" dirty="0" smtClean="0"/>
              <a:t>2.Внутренний интерьер помещения не </a:t>
            </a:r>
          </a:p>
          <a:p>
            <a:r>
              <a:rPr lang="ru-RU" sz="2800" dirty="0" smtClean="0"/>
              <a:t>соответствует его назначению.</a:t>
            </a:r>
          </a:p>
          <a:p>
            <a:endParaRPr lang="ru-RU" sz="2800" dirty="0"/>
          </a:p>
          <a:p>
            <a:r>
              <a:rPr lang="ru-RU" sz="2800" dirty="0" smtClean="0"/>
              <a:t>3.Пришлось отступить назад на два шага.</a:t>
            </a:r>
          </a:p>
          <a:p>
            <a:endParaRPr lang="ru-RU" sz="2800" dirty="0"/>
          </a:p>
          <a:p>
            <a:r>
              <a:rPr lang="ru-RU" sz="2800" dirty="0" smtClean="0"/>
              <a:t>4.Сделаем маленький исторический экскурс в </a:t>
            </a:r>
          </a:p>
          <a:p>
            <a:r>
              <a:rPr lang="ru-RU" sz="2800" dirty="0" smtClean="0"/>
              <a:t>историю.</a:t>
            </a:r>
          </a:p>
          <a:p>
            <a:r>
              <a:rPr lang="ru-RU" sz="2800" dirty="0" smtClean="0"/>
              <a:t>5.Синоптики предупредили, что ожидается </a:t>
            </a:r>
          </a:p>
          <a:p>
            <a:r>
              <a:rPr lang="ru-RU" sz="2800" dirty="0" smtClean="0"/>
              <a:t>неожиданное потепление.</a:t>
            </a:r>
          </a:p>
          <a:p>
            <a:r>
              <a:rPr lang="ru-RU" sz="2800" dirty="0" smtClean="0"/>
              <a:t>                              </a:t>
            </a:r>
            <a:r>
              <a:rPr lang="ru-RU" sz="1400" dirty="0" smtClean="0"/>
              <a:t>(За верное исправление -2балла, максимум – 10 баллов).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9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830</Words>
  <Application>Microsoft Office PowerPoint</Application>
  <PresentationFormat>Экран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Лингвистический  турнир</vt:lpstr>
      <vt:lpstr>Как мы знаем орфографию</vt:lpstr>
      <vt:lpstr>РАССТАВЬТЕ В СЛОВАХ УДАРЕНИЕ</vt:lpstr>
      <vt:lpstr>ИСПРАВЬТЕ ОРФОГРАФИЧЕСКИЕ ОШИБКИ, ЕСЛИ ОНИ ЕСТЬ</vt:lpstr>
      <vt:lpstr>УКАЖИТЕ И ИСПРАВЬТЕ ГРАММАТИЧЕСКИЕ ОШИБКИ</vt:lpstr>
      <vt:lpstr>В КАКОМ ПРЕДЛОЖЕНИИ ДОПУЩЕНА ПУНКТУАЦИОННАЯ ОШИБКА. ЗАПИСАТЬ В ИСПРАВЛЕННОМ ВИДЕ</vt:lpstr>
      <vt:lpstr>ИСПРАВЬТЕ  ГРАММАТИЧЕСКИЕ ОШИБКИ В ПРЕДЛОЖЕНИЯХ.</vt:lpstr>
      <vt:lpstr>ВЫБЕРИТЕ ГРАММАТИЧЕСКИ ПРАВИЛЬНОЕ ПРОДОЛЖЕНИЕ ПРЕДЛОЖЕНИЯ</vt:lpstr>
      <vt:lpstr>Исправить речевые ошибки в предложениях</vt:lpstr>
      <vt:lpstr>Желаем    успеха!</vt:lpstr>
      <vt:lpstr>А теперь  -  ответ…</vt:lpstr>
      <vt:lpstr>Определите, соответствуют ли окончания выделенных существительных литературной норме. В случае несоответствия внесите  изменения.</vt:lpstr>
      <vt:lpstr>Вспомним  грамматику.  Удачи!</vt:lpstr>
      <vt:lpstr>Сверимся!</vt:lpstr>
      <vt:lpstr>Укажите лишнее слово  в ряду синонимов</vt:lpstr>
      <vt:lpstr>Могучий  русский  язык!  Думаем!</vt:lpstr>
      <vt:lpstr>УКАЖИТЕ   ГРАММАТИЧЕСКИЕ  ОШИБКИ  И ИСПРАВЬТЕ ИХ</vt:lpstr>
      <vt:lpstr>Совершенно   верно!</vt:lpstr>
      <vt:lpstr>Вставить буквы и расставить знаки препинания.</vt:lpstr>
      <vt:lpstr>Внимательно  ищем  ошибки. Удачи!</vt:lpstr>
      <vt:lpstr>Отредактированные  предложения.</vt:lpstr>
      <vt:lpstr>В каком порядке должны следовать предложения, чтобы получился текст?</vt:lpstr>
      <vt:lpstr>Мыслим  логически!</vt:lpstr>
      <vt:lpstr>Отредактированный  текст.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Лингвистический  турнир</dc:title>
  <dc:creator>хозяин</dc:creator>
  <cp:lastModifiedBy>User</cp:lastModifiedBy>
  <cp:revision>27</cp:revision>
  <dcterms:created xsi:type="dcterms:W3CDTF">2012-11-28T15:52:36Z</dcterms:created>
  <dcterms:modified xsi:type="dcterms:W3CDTF">2016-12-15T08:31:15Z</dcterms:modified>
</cp:coreProperties>
</file>