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8"/>
  </p:notesMasterIdLst>
  <p:sldIdLst>
    <p:sldId id="256" r:id="rId2"/>
    <p:sldId id="259" r:id="rId3"/>
    <p:sldId id="262" r:id="rId4"/>
    <p:sldId id="263" r:id="rId5"/>
    <p:sldId id="258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D2937-DE5B-441B-8A30-867CA66DB70B}" type="datetimeFigureOut">
              <a:rPr lang="ru-RU" smtClean="0"/>
              <a:t>20.11.2023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D9CE5-8F95-440E-989E-7AF0094F47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021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D9CE5-8F95-440E-989E-7AF0094F47E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026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846043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sz="40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sz="40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ru-RU" sz="36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Литературная разминка </a:t>
            </a:r>
            <a:r>
              <a:rPr lang="en-US" sz="3600" b="1" i="1" dirty="0">
                <a:solidFill>
                  <a:schemeClr val="accent2">
                    <a:lumMod val="50000"/>
                  </a:schemeClr>
                </a:solidFill>
              </a:rPr>
              <a:t>“</a:t>
            </a: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</a:rPr>
              <a:t>Угадай героя по реплике</a:t>
            </a:r>
            <a:r>
              <a:rPr lang="en-US" sz="3600" b="1" i="1" dirty="0">
                <a:solidFill>
                  <a:schemeClr val="accent2">
                    <a:lumMod val="50000"/>
                  </a:schemeClr>
                </a:solidFill>
              </a:rPr>
              <a:t>”</a:t>
            </a: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</a:rPr>
              <a:t>                  </a:t>
            </a:r>
            <a:r>
              <a:rPr lang="ru-RU" sz="36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 повести А. С. Пушкина</a:t>
            </a:r>
          </a:p>
          <a:p>
            <a:pPr algn="ctr"/>
            <a:r>
              <a:rPr lang="en-US" sz="36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”</a:t>
            </a:r>
            <a:r>
              <a:rPr lang="ru-RU" sz="36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Капитанская дочка </a:t>
            </a:r>
            <a:r>
              <a:rPr lang="en-US" sz="36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”</a:t>
            </a:r>
            <a:endParaRPr lang="ru-RU" sz="36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978000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7484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>
                <a:solidFill>
                  <a:schemeClr val="accent2">
                    <a:lumMod val="50000"/>
                  </a:schemeClr>
                </a:solidFill>
              </a:rPr>
              <a:t>Задание :</a:t>
            </a:r>
          </a:p>
          <a:p>
            <a:r>
              <a:rPr lang="ru-RU" sz="3600" b="1" dirty="0"/>
              <a:t>1.Вспомните текст повести.</a:t>
            </a:r>
          </a:p>
          <a:p>
            <a:r>
              <a:rPr lang="ru-RU" sz="3600" b="1" dirty="0"/>
              <a:t>2.Укажите автора  выделенных  </a:t>
            </a:r>
            <a:r>
              <a:rPr lang="ru-RU" sz="3600" b="1" dirty="0" err="1"/>
              <a:t>выделенных</a:t>
            </a:r>
            <a:r>
              <a:rPr lang="ru-RU" sz="3600" b="1" dirty="0"/>
              <a:t> в</a:t>
            </a:r>
          </a:p>
          <a:p>
            <a:r>
              <a:rPr lang="ru-RU" sz="3600" b="1" dirty="0"/>
              <a:t> диалоге слов. </a:t>
            </a:r>
            <a:r>
              <a:rPr lang="en-US" sz="3600" b="1" dirty="0"/>
              <a:t> </a:t>
            </a:r>
            <a:endParaRPr lang="ru-RU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727" y="1340768"/>
            <a:ext cx="4106273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91" y="3812638"/>
            <a:ext cx="5148839" cy="304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914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214" y="116632"/>
            <a:ext cx="67687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1.</a:t>
            </a:r>
            <a:r>
              <a:rPr lang="ru-RU" sz="3600" b="1" dirty="0"/>
              <a:t>-А сколько лет Петруше?»</a:t>
            </a:r>
          </a:p>
          <a:p>
            <a:pPr marL="571500" indent="-571500">
              <a:buFontTx/>
              <a:buChar char="-"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Да вот пошел семнадцатый годок.</a:t>
            </a:r>
          </a:p>
          <a:p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63" y="3007588"/>
            <a:ext cx="7686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2.</a:t>
            </a:r>
            <a:r>
              <a:rPr lang="ru-RU" sz="3600" b="1" dirty="0"/>
              <a:t>Не забудь— сказала матушка, — поклониться и от меня князю Б.; я, дескать, надеюсь, что он не оставит Петрушу своими милостями</a:t>
            </a:r>
            <a:r>
              <a:rPr lang="ru-RU" sz="3600" dirty="0"/>
              <a:t>.</a:t>
            </a:r>
          </a:p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— Что за вздор.</a:t>
            </a:r>
          </a:p>
        </p:txBody>
      </p:sp>
    </p:spTree>
    <p:extLst>
      <p:ext uri="{BB962C8B-B14F-4D97-AF65-F5344CB8AC3E}">
        <p14:creationId xmlns:p14="http://schemas.microsoft.com/office/powerpoint/2010/main" val="1830104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50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3.</a:t>
            </a:r>
            <a:r>
              <a:rPr lang="ru-RU" b="1" dirty="0"/>
              <a:t>— </a:t>
            </a:r>
            <a:r>
              <a:rPr lang="ru-RU" sz="3600" b="1" dirty="0"/>
              <a:t>Кажется, не должно бы, — отвечал Иван Кузьмич. — А слышно, злодей завладел уж многими крепостями.</a:t>
            </a:r>
          </a:p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— Видно, он в самом деле силен, — заметил</a:t>
            </a:r>
            <a:r>
              <a:rPr lang="ru-RU" sz="3600" b="1" dirty="0"/>
              <a:t>(кто?)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74" y="3501008"/>
            <a:ext cx="69127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4.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—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Ах, неправда! — </a:t>
            </a:r>
            <a:r>
              <a:rPr lang="ru-RU" sz="3600" b="1" dirty="0"/>
              <a:t>вскрикнула</a:t>
            </a: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(кто</a:t>
            </a:r>
            <a:r>
              <a:rPr lang="ru-RU" sz="3600" b="1" dirty="0"/>
              <a:t>?)</a:t>
            </a:r>
          </a:p>
          <a:p>
            <a:r>
              <a:rPr lang="ru-RU" sz="3600" b="1" dirty="0"/>
              <a:t>— Как неправда! — возразила дама, вся вспыхнув.</a:t>
            </a:r>
          </a:p>
        </p:txBody>
      </p:sp>
    </p:spTree>
    <p:extLst>
      <p:ext uri="{BB962C8B-B14F-4D97-AF65-F5344CB8AC3E}">
        <p14:creationId xmlns:p14="http://schemas.microsoft.com/office/powerpoint/2010/main" val="1915906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410" y="1556792"/>
            <a:ext cx="8610049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1 </a:t>
            </a: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Авдотья Васильевна Гринёва.</a:t>
            </a:r>
          </a:p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2 </a:t>
            </a: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Андрей Петрович Гринёв.</a:t>
            </a:r>
          </a:p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Алексей Иванович Швабрин.</a:t>
            </a:r>
          </a:p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4 </a:t>
            </a: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Марья Ивановна Миронова.</a:t>
            </a:r>
          </a:p>
          <a:p>
            <a:endParaRPr lang="ru-RU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357146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>
                <a:solidFill>
                  <a:schemeClr val="accent2">
                    <a:lumMod val="50000"/>
                  </a:schemeClr>
                </a:solidFill>
              </a:rPr>
              <a:t>Ответы:</a:t>
            </a:r>
          </a:p>
        </p:txBody>
      </p:sp>
    </p:spTree>
    <p:extLst>
      <p:ext uri="{BB962C8B-B14F-4D97-AF65-F5344CB8AC3E}">
        <p14:creationId xmlns:p14="http://schemas.microsoft.com/office/powerpoint/2010/main" val="2547112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332656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>
                <a:solidFill>
                  <a:schemeClr val="accent2">
                    <a:lumMod val="50000"/>
                  </a:schemeClr>
                </a:solidFill>
              </a:rPr>
              <a:t>Ссылки: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87" y="13407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https://www.legendapress.ru/wp-content/uploads/2016/09/pushkin.jpg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006" y="23488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http://risunok.ddt-chkalov.ru/main.php?g2_view=core.DownloadItem&amp;g2_itemId=128669&amp;g2_serialNumber=2</a:t>
            </a:r>
          </a:p>
        </p:txBody>
      </p:sp>
    </p:spTree>
    <p:extLst>
      <p:ext uri="{BB962C8B-B14F-4D97-AF65-F5344CB8AC3E}">
        <p14:creationId xmlns:p14="http://schemas.microsoft.com/office/powerpoint/2010/main" val="441362108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191</TotalTime>
  <Words>219</Words>
  <Application>Microsoft Office PowerPoint</Application>
  <PresentationFormat>Экран (4:3)</PresentationFormat>
  <Paragraphs>26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Courier New</vt:lpstr>
      <vt:lpstr>Verdana</vt:lpstr>
      <vt:lpstr>Wingdings 2</vt:lpstr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Нияра Куртумерова</cp:lastModifiedBy>
  <cp:revision>27</cp:revision>
  <dcterms:created xsi:type="dcterms:W3CDTF">2019-04-01T13:13:02Z</dcterms:created>
  <dcterms:modified xsi:type="dcterms:W3CDTF">2023-11-20T18:22:34Z</dcterms:modified>
</cp:coreProperties>
</file>