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9" r:id="rId3"/>
    <p:sldId id="262" r:id="rId4"/>
    <p:sldId id="263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D2937-DE5B-441B-8A30-867CA66DB70B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9CE5-8F95-440E-989E-7AF0094F47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2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9CE5-8F95-440E-989E-7AF0094F47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2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4604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4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4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Литературная разминка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Угадай героя по реплике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повести А. С. Пушкина</a:t>
            </a:r>
          </a:p>
          <a:p>
            <a:pPr algn="ctr"/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Капитанская дочка 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7800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48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Задание :</a:t>
            </a:r>
          </a:p>
          <a:p>
            <a:r>
              <a:rPr lang="ru-RU" sz="3600" b="1" dirty="0"/>
              <a:t>1.Вспомните текст повести.</a:t>
            </a:r>
          </a:p>
          <a:p>
            <a:r>
              <a:rPr lang="ru-RU" sz="3600" b="1" dirty="0"/>
              <a:t>2.Укажите автора  выделенных  </a:t>
            </a:r>
            <a:r>
              <a:rPr lang="ru-RU" sz="3600" b="1" dirty="0" err="1"/>
              <a:t>выделенных</a:t>
            </a:r>
            <a:r>
              <a:rPr lang="ru-RU" sz="3600" b="1" dirty="0"/>
              <a:t> в</a:t>
            </a:r>
          </a:p>
          <a:p>
            <a:r>
              <a:rPr lang="ru-RU" sz="3600" b="1" dirty="0"/>
              <a:t> диалоге слов. </a:t>
            </a:r>
            <a:r>
              <a:rPr lang="en-US" sz="3600" b="1" dirty="0"/>
              <a:t> 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27" y="1340768"/>
            <a:ext cx="4106273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91" y="3812638"/>
            <a:ext cx="5148839" cy="304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1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14" y="116632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ru-RU" sz="3600" b="1" dirty="0"/>
              <a:t>-А сколько лет Петруше?»</a:t>
            </a:r>
          </a:p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Да вот пошел семнадцатый годок.</a:t>
            </a:r>
          </a:p>
          <a:p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63" y="3007588"/>
            <a:ext cx="76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sz="3600" b="1" dirty="0"/>
              <a:t>Не забудь— сказала матушка, — поклониться и от меня князю Б.; я, дескать, надеюсь, что он не оставит Петрушу своими милостями</a:t>
            </a:r>
            <a:r>
              <a:rPr lang="ru-RU" sz="3600" dirty="0"/>
              <a:t>.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— Что за вздор.</a:t>
            </a:r>
          </a:p>
        </p:txBody>
      </p:sp>
    </p:spTree>
    <p:extLst>
      <p:ext uri="{BB962C8B-B14F-4D97-AF65-F5344CB8AC3E}">
        <p14:creationId xmlns:p14="http://schemas.microsoft.com/office/powerpoint/2010/main" val="183010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5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ru-RU" b="1" dirty="0"/>
              <a:t>— </a:t>
            </a:r>
            <a:r>
              <a:rPr lang="ru-RU" sz="3600" b="1" dirty="0"/>
              <a:t>Кажется, не должно бы, — отвечал Иван Кузьмич. — А слышно, злодей завладел уж многими крепостями.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— Видно, он в самом деле силен, — заметил</a:t>
            </a:r>
            <a:r>
              <a:rPr lang="ru-RU" sz="3600" b="1" dirty="0"/>
              <a:t>(кто?)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4" y="3501008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4.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Ах, неправда! — </a:t>
            </a:r>
            <a:r>
              <a:rPr lang="ru-RU" sz="3600" b="1" dirty="0"/>
              <a:t>вскрикнула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(кто</a:t>
            </a:r>
            <a:r>
              <a:rPr lang="ru-RU" sz="3600" b="1" dirty="0"/>
              <a:t>?)</a:t>
            </a:r>
          </a:p>
          <a:p>
            <a:r>
              <a:rPr lang="ru-RU" sz="3600" b="1" dirty="0"/>
              <a:t>— Как неправда! — возразила дама, вся вспыхнув.</a:t>
            </a:r>
          </a:p>
        </p:txBody>
      </p:sp>
    </p:spTree>
    <p:extLst>
      <p:ext uri="{BB962C8B-B14F-4D97-AF65-F5344CB8AC3E}">
        <p14:creationId xmlns:p14="http://schemas.microsoft.com/office/powerpoint/2010/main" val="191590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410" y="1556792"/>
            <a:ext cx="861004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Авдотья Васильевна Гринёва.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Андрей Петрович Гринёв.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Алексей Иванович Швабрин.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Марья Ивановна Миронова.</a:t>
            </a:r>
          </a:p>
          <a:p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5714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Ответы:</a:t>
            </a:r>
          </a:p>
        </p:txBody>
      </p:sp>
    </p:spTree>
    <p:extLst>
      <p:ext uri="{BB962C8B-B14F-4D97-AF65-F5344CB8AC3E}">
        <p14:creationId xmlns:p14="http://schemas.microsoft.com/office/powerpoint/2010/main" val="254711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Ссылки: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87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https://www.legendapress.ru/wp-content/uploads/2016/09/pushkin.jpg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06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http://risunok.ddt-chkalov.ru/main.php?g2_view=core.DownloadItem&amp;g2_itemId=128669&amp;g2_serialNumber=2</a:t>
            </a:r>
          </a:p>
        </p:txBody>
      </p:sp>
    </p:spTree>
    <p:extLst>
      <p:ext uri="{BB962C8B-B14F-4D97-AF65-F5344CB8AC3E}">
        <p14:creationId xmlns:p14="http://schemas.microsoft.com/office/powerpoint/2010/main" val="44136210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191</TotalTime>
  <Words>219</Words>
  <Application>Microsoft Office PowerPoint</Application>
  <PresentationFormat>Экран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Нияра Куртумерова</cp:lastModifiedBy>
  <cp:revision>27</cp:revision>
  <dcterms:created xsi:type="dcterms:W3CDTF">2019-04-01T13:13:02Z</dcterms:created>
  <dcterms:modified xsi:type="dcterms:W3CDTF">2023-11-20T18:22:34Z</dcterms:modified>
</cp:coreProperties>
</file>