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3" r:id="rId7"/>
    <p:sldId id="264" r:id="rId8"/>
    <p:sldId id="260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Математика +география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29757"/>
            <a:ext cx="8460431" cy="572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412776"/>
            <a:ext cx="6400800" cy="17526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География и математика — две тесно связанные между собой науки, требующие точных расчётов и анализа закономерностей. 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FF0000"/>
                </a:solidFill>
                <a:latin typeface="Georgia" pitchFamily="18" charset="0"/>
              </a:rPr>
              <a:t>5 класс </a:t>
            </a:r>
            <a:r>
              <a:rPr lang="ru-RU" sz="3600" dirty="0" smtClean="0">
                <a:latin typeface="Georgia" pitchFamily="18" charset="0"/>
              </a:rPr>
              <a:t/>
            </a:r>
            <a:br>
              <a:rPr lang="ru-RU" sz="3600" dirty="0" smtClean="0">
                <a:latin typeface="Georgia" pitchFamily="18" charset="0"/>
              </a:rPr>
            </a:br>
            <a:r>
              <a:rPr lang="ru-RU" sz="3600" dirty="0" smtClean="0">
                <a:latin typeface="Georgia" pitchFamily="18" charset="0"/>
              </a:rPr>
              <a:t> Определить расстояние, направление и азимут при движении от пункта А до 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geo6-vpr.sdamgia.ru/get_file?id=3415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32856"/>
            <a:ext cx="69127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Georgia" pitchFamily="18" charset="0"/>
              </a:rPr>
              <a:t>6 класс </a:t>
            </a:r>
            <a:r>
              <a:rPr lang="ru-RU" sz="2800" dirty="0" smtClean="0">
                <a:latin typeface="Georgia" pitchFamily="18" charset="0"/>
              </a:rPr>
              <a:t>Большой блок в учебной программе посвящён именно изображениям и черчению графиков: 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4" name="Содержимое 3" descr="https://geo6-vpr.sdamgia.ru/get_file?id=3414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2664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geo6-vpr.sdamgia.ru/get_file?id=343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68960"/>
            <a:ext cx="26642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geo6-vpr.sdamgia.ru/get_file?id=3438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276872"/>
            <a:ext cx="25922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86308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Georgia" pitchFamily="18" charset="0"/>
              </a:rPr>
              <a:t>6 класс  </a:t>
            </a:r>
            <a:r>
              <a:rPr lang="ru-RU" sz="2700" dirty="0" smtClean="0">
                <a:latin typeface="Georgia" pitchFamily="18" charset="0"/>
              </a:rPr>
              <a:t>При подъёме в тропосфере температура воздуха понижается в среднем на 0,6 градусов через каждые 100 м. Определите, какая температура воздуха будет на вершине, обозначенной на рисунке буквой А, если у подножья её значение составляет +10°С. Ответ запишите в виде числа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780928"/>
            <a:ext cx="7283152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4176464" cy="212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7 класс </a:t>
            </a:r>
            <a:r>
              <a:rPr lang="ru-RU" dirty="0" smtClean="0">
                <a:latin typeface="Georgia" pitchFamily="18" charset="0"/>
              </a:rPr>
              <a:t>. Определите географическую широту города, если известно, что в дни равноденствия солнце в полдень стоит над горизонтом на высоте 63° (тень падает на юг). Для понимания того, о чём говорит задача, учащийся самостоятельно может сделать чертёж и применить теорему о сумме углов треугольника и признак подобия треугольников.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0157"/>
          <a:stretch>
            <a:fillRect/>
          </a:stretch>
        </p:blipFill>
        <p:spPr bwMode="auto">
          <a:xfrm>
            <a:off x="2555776" y="332656"/>
            <a:ext cx="38884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000" b="1" dirty="0" smtClean="0">
                <a:solidFill>
                  <a:srgbClr val="FF0000"/>
                </a:solidFill>
                <a:latin typeface="Georgia" pitchFamily="18" charset="0"/>
              </a:rPr>
              <a:t>8 класс</a:t>
            </a:r>
            <a:endParaRPr lang="ru-RU" sz="3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 </a:t>
            </a:r>
            <a:r>
              <a:rPr lang="ru-RU" dirty="0" smtClean="0">
                <a:latin typeface="Georgia" pitchFamily="18" charset="0"/>
              </a:rPr>
              <a:t>На меридиане 30° восточной долготы среда, 1 января, 18 часов по местному времени. Какой день недели, число и время на меридиане 180 </a:t>
            </a:r>
            <a:r>
              <a:rPr lang="ru-RU" baseline="30000" dirty="0" smtClean="0">
                <a:latin typeface="Georgia" pitchFamily="18" charset="0"/>
              </a:rPr>
              <a:t>0</a:t>
            </a:r>
            <a:r>
              <a:rPr lang="ru-RU" dirty="0" smtClean="0">
                <a:latin typeface="Georgia" pitchFamily="18" charset="0"/>
              </a:rPr>
              <a:t>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Мама\Downloads\Mercator_projection_Squar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649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47664" y="6309320"/>
            <a:ext cx="567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Равноуго́льная</a:t>
            </a:r>
            <a:r>
              <a:rPr lang="ru-RU" b="1" dirty="0" smtClean="0"/>
              <a:t> </a:t>
            </a:r>
            <a:r>
              <a:rPr lang="ru-RU" b="1" dirty="0" err="1" smtClean="0"/>
              <a:t>цилиндри́ческая</a:t>
            </a:r>
            <a:r>
              <a:rPr lang="ru-RU" b="1" dirty="0" smtClean="0"/>
              <a:t> </a:t>
            </a:r>
            <a:r>
              <a:rPr lang="ru-RU" b="1" dirty="0" err="1" smtClean="0"/>
              <a:t>прое́кция</a:t>
            </a:r>
            <a:r>
              <a:rPr lang="ru-RU" b="1" dirty="0" smtClean="0"/>
              <a:t> </a:t>
            </a:r>
            <a:r>
              <a:rPr lang="ru-RU" b="1" dirty="0" err="1" smtClean="0"/>
              <a:t>Мерка́тора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Практическая работа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121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Математика +география</vt:lpstr>
      <vt:lpstr>Слайд 2</vt:lpstr>
      <vt:lpstr>   5 класс   Определить расстояние, направление и азимут при движении от пункта А до В. </vt:lpstr>
      <vt:lpstr>6 класс Большой блок в учебной программе посвящён именно изображениям и черчению графиков: </vt:lpstr>
      <vt:lpstr>6 класс  При подъёме в тропосфере температура воздуха понижается в среднем на 0,6 градусов через каждые 100 м. Определите, какая температура воздуха будет на вершине, обозначенной на рисунке буквой А, если у подножья её значение составляет +10°С. Ответ запишите в виде числа </vt:lpstr>
      <vt:lpstr>Слайд 6</vt:lpstr>
      <vt:lpstr>8 класс</vt:lpstr>
      <vt:lpstr>Слайд 8</vt:lpstr>
      <vt:lpstr>Практическая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</dc:title>
  <dc:creator>Мама</dc:creator>
  <cp:lastModifiedBy>Мама</cp:lastModifiedBy>
  <cp:revision>5</cp:revision>
  <dcterms:created xsi:type="dcterms:W3CDTF">2024-02-29T20:33:13Z</dcterms:created>
  <dcterms:modified xsi:type="dcterms:W3CDTF">2024-04-16T19:03:48Z</dcterms:modified>
</cp:coreProperties>
</file>