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a" ContentType="audio/x-ms-wma"/>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mp3" ContentType="audio/mpe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57" r:id="rId3"/>
    <p:sldId id="258" r:id="rId4"/>
    <p:sldId id="260" r:id="rId5"/>
    <p:sldId id="261" r:id="rId6"/>
    <p:sldId id="262" r:id="rId7"/>
    <p:sldId id="263" r:id="rId8"/>
    <p:sldId id="259" r:id="rId9"/>
    <p:sldId id="264" r:id="rId10"/>
    <p:sldId id="266" r:id="rId11"/>
    <p:sldId id="265" r:id="rId12"/>
    <p:sldId id="267" r:id="rId13"/>
    <p:sldId id="269" r:id="rId14"/>
    <p:sldId id="271" r:id="rId15"/>
    <p:sldId id="272" r:id="rId16"/>
    <p:sldId id="273" r:id="rId17"/>
    <p:sldId id="274" r:id="rId18"/>
    <p:sldId id="275" r:id="rId19"/>
    <p:sldId id="281" r:id="rId20"/>
    <p:sldId id="283" r:id="rId21"/>
    <p:sldId id="284" r:id="rId22"/>
    <p:sldId id="285" r:id="rId23"/>
    <p:sldId id="276" r:id="rId24"/>
    <p:sldId id="277" r:id="rId25"/>
    <p:sldId id="278" r:id="rId26"/>
    <p:sldId id="280" r:id="rId27"/>
    <p:sldId id="279" r:id="rId28"/>
    <p:sldId id="288" r:id="rId29"/>
    <p:sldId id="294" r:id="rId30"/>
    <p:sldId id="289" r:id="rId31"/>
    <p:sldId id="291" r:id="rId32"/>
    <p:sldId id="293" r:id="rId33"/>
    <p:sldId id="296" r:id="rId34"/>
    <p:sldId id="297" r:id="rId35"/>
    <p:sldId id="298" r:id="rId36"/>
    <p:sldId id="299" r:id="rId37"/>
    <p:sldId id="300" r:id="rId3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80" d="100"/>
          <a:sy n="80" d="100"/>
        </p:scale>
        <p:origin x="-96" y="-57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392649-F62C-477E-B834-6F245BBF32AF}" type="datetimeFigureOut">
              <a:rPr lang="ru-RU" smtClean="0"/>
              <a:pPr/>
              <a:t>31.05.2021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2D7F7A-C0C8-4266-A822-E36E75672A63}" type="slidenum">
              <a:rPr lang="ru-RU" smtClean="0"/>
              <a:pPr/>
              <a:t>‹#›</a:t>
            </a:fld>
            <a:endParaRPr lang="ru-RU"/>
          </a:p>
        </p:txBody>
      </p:sp>
    </p:spTree>
    <p:extLst>
      <p:ext uri="{BB962C8B-B14F-4D97-AF65-F5344CB8AC3E}">
        <p14:creationId xmlns="" xmlns:p14="http://schemas.microsoft.com/office/powerpoint/2010/main" val="4260463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A2D7F7A-C0C8-4266-A822-E36E75672A63}" type="slidenum">
              <a:rPr lang="ru-RU" smtClean="0"/>
              <a:pPr/>
              <a:t>2</a:t>
            </a:fld>
            <a:endParaRPr lang="ru-RU"/>
          </a:p>
        </p:txBody>
      </p:sp>
    </p:spTree>
    <p:extLst>
      <p:ext uri="{BB962C8B-B14F-4D97-AF65-F5344CB8AC3E}">
        <p14:creationId xmlns="" xmlns:p14="http://schemas.microsoft.com/office/powerpoint/2010/main" val="3085575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A2D7F7A-C0C8-4266-A822-E36E75672A63}" type="slidenum">
              <a:rPr lang="ru-RU" smtClean="0"/>
              <a:pPr/>
              <a:t>17</a:t>
            </a:fld>
            <a:endParaRPr lang="ru-RU"/>
          </a:p>
        </p:txBody>
      </p:sp>
    </p:spTree>
    <p:extLst>
      <p:ext uri="{BB962C8B-B14F-4D97-AF65-F5344CB8AC3E}">
        <p14:creationId xmlns="" xmlns:p14="http://schemas.microsoft.com/office/powerpoint/2010/main" val="179008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651230C-F107-440C-B2A7-64E3590234F2}" type="datetimeFigureOut">
              <a:rPr lang="ru-RU" smtClean="0"/>
              <a:pPr/>
              <a:t>31.05.2021</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16E9D93-2C94-459E-9D4A-A1FA1701B37F}" type="slidenum">
              <a:rPr lang="ru-RU" smtClean="0"/>
              <a:pPr/>
              <a:t>‹#›</a:t>
            </a:fld>
            <a:endParaRPr lang="ru-RU"/>
          </a:p>
        </p:txBody>
      </p:sp>
    </p:spTree>
    <p:extLst>
      <p:ext uri="{BB962C8B-B14F-4D97-AF65-F5344CB8AC3E}">
        <p14:creationId xmlns="" xmlns:p14="http://schemas.microsoft.com/office/powerpoint/2010/main" val="3844505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651230C-F107-440C-B2A7-64E3590234F2}" type="datetimeFigureOut">
              <a:rPr lang="ru-RU" smtClean="0"/>
              <a:pPr/>
              <a:t>31.05.2021</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16E9D93-2C94-459E-9D4A-A1FA1701B37F}" type="slidenum">
              <a:rPr lang="ru-RU" smtClean="0"/>
              <a:pPr/>
              <a:t>‹#›</a:t>
            </a:fld>
            <a:endParaRPr lang="ru-RU"/>
          </a:p>
        </p:txBody>
      </p:sp>
    </p:spTree>
    <p:extLst>
      <p:ext uri="{BB962C8B-B14F-4D97-AF65-F5344CB8AC3E}">
        <p14:creationId xmlns="" xmlns:p14="http://schemas.microsoft.com/office/powerpoint/2010/main" val="3399849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651230C-F107-440C-B2A7-64E3590234F2}" type="datetimeFigureOut">
              <a:rPr lang="ru-RU" smtClean="0"/>
              <a:pPr/>
              <a:t>31.05.2021</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16E9D93-2C94-459E-9D4A-A1FA1701B37F}" type="slidenum">
              <a:rPr lang="ru-RU" smtClean="0"/>
              <a:pPr/>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25720773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651230C-F107-440C-B2A7-64E3590234F2}" type="datetimeFigureOut">
              <a:rPr lang="ru-RU" smtClean="0"/>
              <a:pPr/>
              <a:t>31.05.2021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6E9D93-2C94-459E-9D4A-A1FA1701B37F}" type="slidenum">
              <a:rPr lang="ru-RU" smtClean="0"/>
              <a:pPr/>
              <a:t>‹#›</a:t>
            </a:fld>
            <a:endParaRPr lang="ru-RU"/>
          </a:p>
        </p:txBody>
      </p:sp>
    </p:spTree>
    <p:extLst>
      <p:ext uri="{BB962C8B-B14F-4D97-AF65-F5344CB8AC3E}">
        <p14:creationId xmlns="" xmlns:p14="http://schemas.microsoft.com/office/powerpoint/2010/main" val="3096436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651230C-F107-440C-B2A7-64E3590234F2}" type="datetimeFigureOut">
              <a:rPr lang="ru-RU" smtClean="0"/>
              <a:pPr/>
              <a:t>31.05.2021</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6E9D93-2C94-459E-9D4A-A1FA1701B37F}" type="slidenum">
              <a:rPr lang="ru-RU" smtClean="0"/>
              <a:pPr/>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28755295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651230C-F107-440C-B2A7-64E3590234F2}" type="datetimeFigureOut">
              <a:rPr lang="ru-RU" smtClean="0"/>
              <a:pPr/>
              <a:t>31.05.2021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6E9D93-2C94-459E-9D4A-A1FA1701B37F}" type="slidenum">
              <a:rPr lang="ru-RU" smtClean="0"/>
              <a:pPr/>
              <a:t>‹#›</a:t>
            </a:fld>
            <a:endParaRPr lang="ru-RU"/>
          </a:p>
        </p:txBody>
      </p:sp>
    </p:spTree>
    <p:extLst>
      <p:ext uri="{BB962C8B-B14F-4D97-AF65-F5344CB8AC3E}">
        <p14:creationId xmlns="" xmlns:p14="http://schemas.microsoft.com/office/powerpoint/2010/main" val="1831366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651230C-F107-440C-B2A7-64E3590234F2}" type="datetimeFigureOut">
              <a:rPr lang="ru-RU" smtClean="0"/>
              <a:pPr/>
              <a:t>31.05.2021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16E9D93-2C94-459E-9D4A-A1FA1701B37F}" type="slidenum">
              <a:rPr lang="ru-RU" smtClean="0"/>
              <a:pPr/>
              <a:t>‹#›</a:t>
            </a:fld>
            <a:endParaRPr lang="ru-RU"/>
          </a:p>
        </p:txBody>
      </p:sp>
    </p:spTree>
    <p:extLst>
      <p:ext uri="{BB962C8B-B14F-4D97-AF65-F5344CB8AC3E}">
        <p14:creationId xmlns="" xmlns:p14="http://schemas.microsoft.com/office/powerpoint/2010/main" val="16401661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651230C-F107-440C-B2A7-64E3590234F2}" type="datetimeFigureOut">
              <a:rPr lang="ru-RU" smtClean="0"/>
              <a:pPr/>
              <a:t>31.05.2021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16E9D93-2C94-459E-9D4A-A1FA1701B37F}" type="slidenum">
              <a:rPr lang="ru-RU" smtClean="0"/>
              <a:pPr/>
              <a:t>‹#›</a:t>
            </a:fld>
            <a:endParaRPr lang="ru-RU"/>
          </a:p>
        </p:txBody>
      </p:sp>
    </p:spTree>
    <p:extLst>
      <p:ext uri="{BB962C8B-B14F-4D97-AF65-F5344CB8AC3E}">
        <p14:creationId xmlns="" xmlns:p14="http://schemas.microsoft.com/office/powerpoint/2010/main" val="3318224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651230C-F107-440C-B2A7-64E3590234F2}" type="datetimeFigureOut">
              <a:rPr lang="ru-RU" smtClean="0"/>
              <a:pPr/>
              <a:t>31.05.2021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16E9D93-2C94-459E-9D4A-A1FA1701B37F}" type="slidenum">
              <a:rPr lang="ru-RU" smtClean="0"/>
              <a:pPr/>
              <a:t>‹#›</a:t>
            </a:fld>
            <a:endParaRPr lang="ru-RU"/>
          </a:p>
        </p:txBody>
      </p:sp>
    </p:spTree>
    <p:extLst>
      <p:ext uri="{BB962C8B-B14F-4D97-AF65-F5344CB8AC3E}">
        <p14:creationId xmlns="" xmlns:p14="http://schemas.microsoft.com/office/powerpoint/2010/main" val="2738023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651230C-F107-440C-B2A7-64E3590234F2}" type="datetimeFigureOut">
              <a:rPr lang="ru-RU" smtClean="0"/>
              <a:pPr/>
              <a:t>31.05.2021</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16E9D93-2C94-459E-9D4A-A1FA1701B37F}" type="slidenum">
              <a:rPr lang="ru-RU" smtClean="0"/>
              <a:pPr/>
              <a:t>‹#›</a:t>
            </a:fld>
            <a:endParaRPr lang="ru-RU"/>
          </a:p>
        </p:txBody>
      </p:sp>
    </p:spTree>
    <p:extLst>
      <p:ext uri="{BB962C8B-B14F-4D97-AF65-F5344CB8AC3E}">
        <p14:creationId xmlns="" xmlns:p14="http://schemas.microsoft.com/office/powerpoint/2010/main" val="369162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651230C-F107-440C-B2A7-64E3590234F2}" type="datetimeFigureOut">
              <a:rPr lang="ru-RU" smtClean="0"/>
              <a:pPr/>
              <a:t>31.05.2021</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16E9D93-2C94-459E-9D4A-A1FA1701B37F}" type="slidenum">
              <a:rPr lang="ru-RU" smtClean="0"/>
              <a:pPr/>
              <a:t>‹#›</a:t>
            </a:fld>
            <a:endParaRPr lang="ru-RU"/>
          </a:p>
        </p:txBody>
      </p:sp>
    </p:spTree>
    <p:extLst>
      <p:ext uri="{BB962C8B-B14F-4D97-AF65-F5344CB8AC3E}">
        <p14:creationId xmlns="" xmlns:p14="http://schemas.microsoft.com/office/powerpoint/2010/main" val="1719275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651230C-F107-440C-B2A7-64E3590234F2}" type="datetimeFigureOut">
              <a:rPr lang="ru-RU" smtClean="0"/>
              <a:pPr/>
              <a:t>31.05.2021</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16E9D93-2C94-459E-9D4A-A1FA1701B37F}" type="slidenum">
              <a:rPr lang="ru-RU" smtClean="0"/>
              <a:pPr/>
              <a:t>‹#›</a:t>
            </a:fld>
            <a:endParaRPr lang="ru-RU"/>
          </a:p>
        </p:txBody>
      </p:sp>
    </p:spTree>
    <p:extLst>
      <p:ext uri="{BB962C8B-B14F-4D97-AF65-F5344CB8AC3E}">
        <p14:creationId xmlns="" xmlns:p14="http://schemas.microsoft.com/office/powerpoint/2010/main" val="2504385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651230C-F107-440C-B2A7-64E3590234F2}" type="datetimeFigureOut">
              <a:rPr lang="ru-RU" smtClean="0"/>
              <a:pPr/>
              <a:t>31.05.2021</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16E9D93-2C94-459E-9D4A-A1FA1701B37F}" type="slidenum">
              <a:rPr lang="ru-RU" smtClean="0"/>
              <a:pPr/>
              <a:t>‹#›</a:t>
            </a:fld>
            <a:endParaRPr lang="ru-RU"/>
          </a:p>
        </p:txBody>
      </p:sp>
    </p:spTree>
    <p:extLst>
      <p:ext uri="{BB962C8B-B14F-4D97-AF65-F5344CB8AC3E}">
        <p14:creationId xmlns="" xmlns:p14="http://schemas.microsoft.com/office/powerpoint/2010/main" val="3328378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51230C-F107-440C-B2A7-64E3590234F2}" type="datetimeFigureOut">
              <a:rPr lang="ru-RU" smtClean="0"/>
              <a:pPr/>
              <a:t>31.05.2021</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16E9D93-2C94-459E-9D4A-A1FA1701B37F}" type="slidenum">
              <a:rPr lang="ru-RU" smtClean="0"/>
              <a:pPr/>
              <a:t>‹#›</a:t>
            </a:fld>
            <a:endParaRPr lang="ru-RU"/>
          </a:p>
        </p:txBody>
      </p:sp>
    </p:spTree>
    <p:extLst>
      <p:ext uri="{BB962C8B-B14F-4D97-AF65-F5344CB8AC3E}">
        <p14:creationId xmlns="" xmlns:p14="http://schemas.microsoft.com/office/powerpoint/2010/main" val="2854350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651230C-F107-440C-B2A7-64E3590234F2}" type="datetimeFigureOut">
              <a:rPr lang="ru-RU" smtClean="0"/>
              <a:pPr/>
              <a:t>31.05.2021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16E9D93-2C94-459E-9D4A-A1FA1701B37F}" type="slidenum">
              <a:rPr lang="ru-RU" smtClean="0"/>
              <a:pPr/>
              <a:t>‹#›</a:t>
            </a:fld>
            <a:endParaRPr lang="ru-RU"/>
          </a:p>
        </p:txBody>
      </p:sp>
    </p:spTree>
    <p:extLst>
      <p:ext uri="{BB962C8B-B14F-4D97-AF65-F5344CB8AC3E}">
        <p14:creationId xmlns="" xmlns:p14="http://schemas.microsoft.com/office/powerpoint/2010/main" val="228807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651230C-F107-440C-B2A7-64E3590234F2}" type="datetimeFigureOut">
              <a:rPr lang="ru-RU" smtClean="0"/>
              <a:pPr/>
              <a:t>31.05.2021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16E9D93-2C94-459E-9D4A-A1FA1701B37F}" type="slidenum">
              <a:rPr lang="ru-RU" smtClean="0"/>
              <a:pPr/>
              <a:t>‹#›</a:t>
            </a:fld>
            <a:endParaRPr lang="ru-RU"/>
          </a:p>
        </p:txBody>
      </p:sp>
    </p:spTree>
    <p:extLst>
      <p:ext uri="{BB962C8B-B14F-4D97-AF65-F5344CB8AC3E}">
        <p14:creationId xmlns="" xmlns:p14="http://schemas.microsoft.com/office/powerpoint/2010/main" val="813527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651230C-F107-440C-B2A7-64E3590234F2}" type="datetimeFigureOut">
              <a:rPr lang="ru-RU" smtClean="0"/>
              <a:pPr/>
              <a:t>31.05.2021</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16E9D93-2C94-459E-9D4A-A1FA1701B37F}" type="slidenum">
              <a:rPr lang="ru-RU" smtClean="0"/>
              <a:pPr/>
              <a:t>‹#›</a:t>
            </a:fld>
            <a:endParaRPr lang="ru-RU"/>
          </a:p>
        </p:txBody>
      </p:sp>
    </p:spTree>
    <p:extLst>
      <p:ext uri="{BB962C8B-B14F-4D97-AF65-F5344CB8AC3E}">
        <p14:creationId xmlns="" xmlns:p14="http://schemas.microsoft.com/office/powerpoint/2010/main" val="32611037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28.xml"/><Relationship Id="rId13" Type="http://schemas.openxmlformats.org/officeDocument/2006/relationships/slide" Target="slide19.xml"/><Relationship Id="rId18" Type="http://schemas.openxmlformats.org/officeDocument/2006/relationships/slide" Target="slide10.xml"/><Relationship Id="rId26" Type="http://schemas.openxmlformats.org/officeDocument/2006/relationships/slide" Target="slide16.xml"/><Relationship Id="rId3" Type="http://schemas.openxmlformats.org/officeDocument/2006/relationships/slide" Target="slide3.xml"/><Relationship Id="rId21" Type="http://schemas.openxmlformats.org/officeDocument/2006/relationships/slide" Target="slide25.xml"/><Relationship Id="rId34" Type="http://schemas.openxmlformats.org/officeDocument/2006/relationships/slide" Target="slide22.xml"/><Relationship Id="rId7" Type="http://schemas.openxmlformats.org/officeDocument/2006/relationships/slide" Target="slide23.xml"/><Relationship Id="rId12" Type="http://schemas.openxmlformats.org/officeDocument/2006/relationships/slide" Target="slide14.xml"/><Relationship Id="rId17" Type="http://schemas.openxmlformats.org/officeDocument/2006/relationships/slide" Target="slide5.xml"/><Relationship Id="rId25" Type="http://schemas.openxmlformats.org/officeDocument/2006/relationships/slide" Target="slide11.xml"/><Relationship Id="rId33" Type="http://schemas.openxmlformats.org/officeDocument/2006/relationships/slide" Target="slide17.xml"/><Relationship Id="rId2" Type="http://schemas.openxmlformats.org/officeDocument/2006/relationships/notesSlide" Target="../notesSlides/notesSlide1.xml"/><Relationship Id="rId16" Type="http://schemas.openxmlformats.org/officeDocument/2006/relationships/slide" Target="slide34.xml"/><Relationship Id="rId20" Type="http://schemas.openxmlformats.org/officeDocument/2006/relationships/slide" Target="slide20.xml"/><Relationship Id="rId29" Type="http://schemas.openxmlformats.org/officeDocument/2006/relationships/slide" Target="slide31.xml"/><Relationship Id="rId1" Type="http://schemas.openxmlformats.org/officeDocument/2006/relationships/slideLayout" Target="../slideLayouts/slideLayout2.xml"/><Relationship Id="rId6" Type="http://schemas.openxmlformats.org/officeDocument/2006/relationships/slide" Target="slide18.xml"/><Relationship Id="rId11" Type="http://schemas.openxmlformats.org/officeDocument/2006/relationships/slide" Target="slide9.xml"/><Relationship Id="rId24" Type="http://schemas.openxmlformats.org/officeDocument/2006/relationships/slide" Target="slide6.xml"/><Relationship Id="rId32" Type="http://schemas.openxmlformats.org/officeDocument/2006/relationships/slide" Target="slide12.xml"/><Relationship Id="rId37" Type="http://schemas.openxmlformats.org/officeDocument/2006/relationships/slide" Target="slide37.xml"/><Relationship Id="rId5" Type="http://schemas.openxmlformats.org/officeDocument/2006/relationships/slide" Target="slide13.xml"/><Relationship Id="rId15" Type="http://schemas.openxmlformats.org/officeDocument/2006/relationships/slide" Target="slide29.xml"/><Relationship Id="rId23" Type="http://schemas.openxmlformats.org/officeDocument/2006/relationships/slide" Target="slide35.xml"/><Relationship Id="rId28" Type="http://schemas.openxmlformats.org/officeDocument/2006/relationships/slide" Target="slide26.xml"/><Relationship Id="rId36" Type="http://schemas.openxmlformats.org/officeDocument/2006/relationships/slide" Target="slide32.xml"/><Relationship Id="rId10" Type="http://schemas.openxmlformats.org/officeDocument/2006/relationships/slide" Target="slide4.xml"/><Relationship Id="rId19" Type="http://schemas.openxmlformats.org/officeDocument/2006/relationships/slide" Target="slide15.xml"/><Relationship Id="rId31" Type="http://schemas.openxmlformats.org/officeDocument/2006/relationships/slide" Target="slide7.xml"/><Relationship Id="rId4" Type="http://schemas.openxmlformats.org/officeDocument/2006/relationships/slide" Target="slide8.xml"/><Relationship Id="rId9" Type="http://schemas.openxmlformats.org/officeDocument/2006/relationships/slide" Target="slide33.xml"/><Relationship Id="rId14" Type="http://schemas.openxmlformats.org/officeDocument/2006/relationships/slide" Target="slide24.xml"/><Relationship Id="rId22" Type="http://schemas.openxmlformats.org/officeDocument/2006/relationships/slide" Target="slide30.xml"/><Relationship Id="rId27" Type="http://schemas.openxmlformats.org/officeDocument/2006/relationships/slide" Target="slide21.xml"/><Relationship Id="rId30" Type="http://schemas.openxmlformats.org/officeDocument/2006/relationships/slide" Target="slide36.xml"/><Relationship Id="rId35" Type="http://schemas.openxmlformats.org/officeDocument/2006/relationships/slide" Target="slide27.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 Target="slide2.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video" Target="NULL" TargetMode="External"/><Relationship Id="rId6" Type="http://schemas.microsoft.com/office/2007/relationships/media" Target="../media/media1.wma"/><Relationship Id="rId5" Type="http://schemas.openxmlformats.org/officeDocument/2006/relationships/image" Target="../media/image18.jpeg"/><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3" Type="http://schemas.openxmlformats.org/officeDocument/2006/relationships/slide" Target="slide2.xml"/><Relationship Id="rId7"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video" Target="NULL" TargetMode="External"/><Relationship Id="rId6" Type="http://schemas.openxmlformats.org/officeDocument/2006/relationships/image" Target="../media/image20.png"/><Relationship Id="rId5" Type="http://schemas.microsoft.com/office/2007/relationships/media" Target="../media/media2.mp3"/><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502400" y="3323771"/>
            <a:ext cx="5167086" cy="1453610"/>
          </a:xfrm>
        </p:spPr>
        <p:txBody>
          <a:bodyPr>
            <a:normAutofit fontScale="90000"/>
          </a:bodyPr>
          <a:lstStyle/>
          <a:p>
            <a:pPr algn="ctr"/>
            <a:r>
              <a:rPr lang="ru-RU" b="1" i="1" dirty="0" smtClean="0">
                <a:solidFill>
                  <a:srgbClr val="C00000"/>
                </a:solidFill>
              </a:rPr>
              <a:t>«Своя игра»</a:t>
            </a:r>
            <a:br>
              <a:rPr lang="ru-RU" b="1" i="1" dirty="0" smtClean="0">
                <a:solidFill>
                  <a:srgbClr val="C00000"/>
                </a:solidFill>
              </a:rPr>
            </a:br>
            <a:r>
              <a:rPr lang="ru-RU" b="1" i="1" dirty="0" smtClean="0">
                <a:solidFill>
                  <a:srgbClr val="C00000"/>
                </a:solidFill>
              </a:rPr>
              <a:t> по литературе </a:t>
            </a:r>
            <a:endParaRPr lang="ru-RU" b="1" i="1" dirty="0">
              <a:solidFill>
                <a:srgbClr val="C00000"/>
              </a:solidFill>
            </a:endParaRPr>
          </a:p>
        </p:txBody>
      </p:sp>
      <p:sp>
        <p:nvSpPr>
          <p:cNvPr id="3" name="Подзаголовок 2"/>
          <p:cNvSpPr>
            <a:spLocks noGrp="1"/>
          </p:cNvSpPr>
          <p:nvPr>
            <p:ph type="subTitle" idx="1"/>
          </p:nvPr>
        </p:nvSpPr>
        <p:spPr>
          <a:xfrm>
            <a:off x="7736114" y="5154750"/>
            <a:ext cx="3614059" cy="1126283"/>
          </a:xfrm>
        </p:spPr>
        <p:txBody>
          <a:bodyPr>
            <a:normAutofit/>
          </a:bodyPr>
          <a:lstStyle/>
          <a:p>
            <a:pPr algn="r"/>
            <a:r>
              <a:rPr lang="ru-RU" sz="3200" b="1" dirty="0" smtClean="0">
                <a:solidFill>
                  <a:srgbClr val="002060"/>
                </a:solidFill>
              </a:rPr>
              <a:t>7 класс</a:t>
            </a:r>
            <a:endParaRPr lang="ru-RU" sz="3200" b="1" dirty="0">
              <a:solidFill>
                <a:srgbClr val="002060"/>
              </a:solidFill>
            </a:endParaRPr>
          </a:p>
        </p:txBody>
      </p:sp>
      <p:sp>
        <p:nvSpPr>
          <p:cNvPr id="5" name="TextBox 4"/>
          <p:cNvSpPr txBox="1"/>
          <p:nvPr/>
        </p:nvSpPr>
        <p:spPr>
          <a:xfrm>
            <a:off x="6129338" y="800100"/>
            <a:ext cx="5600700" cy="369332"/>
          </a:xfrm>
          <a:prstGeom prst="rect">
            <a:avLst/>
          </a:prstGeom>
          <a:noFill/>
        </p:spPr>
        <p:txBody>
          <a:bodyPr wrap="square" rtlCol="0">
            <a:spAutoFit/>
          </a:bodyPr>
          <a:lstStyle/>
          <a:p>
            <a:endParaRPr lang="ru-RU" dirty="0"/>
          </a:p>
        </p:txBody>
      </p:sp>
      <p:pic>
        <p:nvPicPr>
          <p:cNvPr id="10" name="Picture 2" descr="Русский язык тесты гиа онлайн"/>
          <p:cNvPicPr>
            <a:picLocks noChangeAspect="1" noChangeArrowheads="1"/>
          </p:cNvPicPr>
          <p:nvPr/>
        </p:nvPicPr>
        <p:blipFill rotWithShape="1">
          <a:blip r:embed="rId2">
            <a:extLst>
              <a:ext uri="{28A0092B-C50C-407E-A947-70E740481C1C}">
                <a14:useLocalDpi xmlns="" xmlns:a14="http://schemas.microsoft.com/office/drawing/2010/main" val="0"/>
              </a:ext>
            </a:extLst>
          </a:blip>
          <a:srcRect l="37000" t="18982" b="7055"/>
          <a:stretch/>
        </p:blipFill>
        <p:spPr bwMode="auto">
          <a:xfrm rot="20916775">
            <a:off x="1059170" y="616455"/>
            <a:ext cx="2300288" cy="3204480"/>
          </a:xfrm>
          <a:prstGeom prst="rect">
            <a:avLst/>
          </a:prstGeom>
          <a:noFill/>
          <a:extLst>
            <a:ext uri="{909E8E84-426E-40DD-AFC4-6F175D3DCCD1}">
              <a14:hiddenFill xmlns="" xmlns:a14="http://schemas.microsoft.com/office/drawing/2010/main">
                <a:solidFill>
                  <a:srgbClr val="FFFFFF"/>
                </a:solidFill>
              </a14:hiddenFill>
            </a:ext>
          </a:extLst>
        </p:spPr>
      </p:pic>
      <p:pic>
        <p:nvPicPr>
          <p:cNvPr id="4" name="Picture 2" descr="http://www.100book.ru/b239294.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rot="20891206">
            <a:off x="2963621" y="1751625"/>
            <a:ext cx="2389883" cy="376146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752585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92837" y="311262"/>
            <a:ext cx="3064925" cy="1280890"/>
          </a:xfrm>
        </p:spPr>
        <p:txBody>
          <a:bodyPr/>
          <a:lstStyle/>
          <a:p>
            <a:pPr algn="ctr"/>
            <a:r>
              <a:rPr lang="ru-RU" b="1" dirty="0" smtClean="0">
                <a:solidFill>
                  <a:srgbClr val="C00000"/>
                </a:solidFill>
              </a:rPr>
              <a:t>Биография</a:t>
            </a:r>
            <a:br>
              <a:rPr lang="ru-RU" b="1" dirty="0" smtClean="0">
                <a:solidFill>
                  <a:srgbClr val="C00000"/>
                </a:solidFill>
              </a:rPr>
            </a:br>
            <a:r>
              <a:rPr lang="ru-RU" b="1" dirty="0" smtClean="0">
                <a:solidFill>
                  <a:srgbClr val="C00000"/>
                </a:solidFill>
              </a:rPr>
              <a:t>30 баллов</a:t>
            </a:r>
            <a:endParaRPr lang="ru-RU" b="1" dirty="0">
              <a:solidFill>
                <a:srgbClr val="C00000"/>
              </a:solidFill>
            </a:endParaRPr>
          </a:p>
        </p:txBody>
      </p:sp>
      <p:sp>
        <p:nvSpPr>
          <p:cNvPr id="3" name="Объект 2"/>
          <p:cNvSpPr>
            <a:spLocks noGrp="1"/>
          </p:cNvSpPr>
          <p:nvPr>
            <p:ph idx="1"/>
          </p:nvPr>
        </p:nvSpPr>
        <p:spPr>
          <a:xfrm>
            <a:off x="989011" y="1592152"/>
            <a:ext cx="10782301" cy="5051536"/>
          </a:xfrm>
        </p:spPr>
        <p:txBody>
          <a:bodyPr>
            <a:noAutofit/>
          </a:bodyPr>
          <a:lstStyle/>
          <a:p>
            <a:pPr marL="0" indent="0" algn="just">
              <a:buNone/>
            </a:pPr>
            <a:r>
              <a:rPr lang="ru-RU" sz="2800" dirty="0" smtClean="0"/>
              <a:t>Родился   в </a:t>
            </a:r>
            <a:r>
              <a:rPr lang="ru-RU" sz="2800" dirty="0"/>
              <a:t>1809 году в местечке </a:t>
            </a:r>
            <a:r>
              <a:rPr lang="ru-RU" sz="2800" dirty="0" smtClean="0"/>
              <a:t>Великие </a:t>
            </a:r>
            <a:r>
              <a:rPr lang="ru-RU" sz="2800" dirty="0"/>
              <a:t>Сорочинцы Полтавской губернии. Детство </a:t>
            </a:r>
            <a:r>
              <a:rPr lang="ru-RU" sz="2800" dirty="0" smtClean="0"/>
              <a:t>провёл </a:t>
            </a:r>
            <a:r>
              <a:rPr lang="ru-RU" sz="2800" dirty="0"/>
              <a:t>на Украине в селе Васильевке. </a:t>
            </a:r>
            <a:r>
              <a:rPr lang="ru-RU" sz="2800" dirty="0" smtClean="0"/>
              <a:t>В </a:t>
            </a:r>
            <a:r>
              <a:rPr lang="ru-RU" sz="2800" dirty="0"/>
              <a:t>1818 году </a:t>
            </a:r>
            <a:r>
              <a:rPr lang="ru-RU" sz="2800" dirty="0" smtClean="0"/>
              <a:t>поступил </a:t>
            </a:r>
            <a:r>
              <a:rPr lang="ru-RU" sz="2800" dirty="0"/>
              <a:t>в Полтавское уездное училище, потом в </a:t>
            </a:r>
            <a:r>
              <a:rPr lang="ru-RU" sz="2800" dirty="0" err="1"/>
              <a:t>Нежинскую</a:t>
            </a:r>
            <a:r>
              <a:rPr lang="ru-RU" sz="2800" dirty="0"/>
              <a:t> гимназию высших наук, где проявлялся дух свободомыслия и куда проникали отголоски декабристских настроений. В нем рано пробудился интерес к литературе… В 30-е годы писатель познакомился с Пушкиным, Жуковским, читал лекции в педагогическом институте. В 1832 году его имя приобретает известность, и он целиком посвящает себя литературной </a:t>
            </a:r>
            <a:r>
              <a:rPr lang="ru-RU" sz="2800" dirty="0" smtClean="0"/>
              <a:t>деятельности.</a:t>
            </a:r>
            <a:endParaRPr lang="ru-RU" sz="2800" dirty="0"/>
          </a:p>
        </p:txBody>
      </p:sp>
      <p:pic>
        <p:nvPicPr>
          <p:cNvPr id="6146" name="Picture 2" descr="http://www.smolzoo.ru/img/thumb.php?id=art/696.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446729" y="0"/>
            <a:ext cx="1724508" cy="1668462"/>
          </a:xfrm>
          <a:prstGeom prst="rect">
            <a:avLst/>
          </a:prstGeom>
          <a:noFill/>
          <a:extLst>
            <a:ext uri="{909E8E84-426E-40DD-AFC4-6F175D3DCCD1}">
              <a14:hiddenFill xmlns="" xmlns:a14="http://schemas.microsoft.com/office/drawing/2010/main">
                <a:solidFill>
                  <a:srgbClr val="FFFFFF"/>
                </a:solidFill>
              </a14:hiddenFill>
            </a:ext>
          </a:extLst>
        </p:spPr>
      </p:pic>
      <p:sp>
        <p:nvSpPr>
          <p:cNvPr id="8" name="TextBox 7"/>
          <p:cNvSpPr txBox="1"/>
          <p:nvPr/>
        </p:nvSpPr>
        <p:spPr>
          <a:xfrm>
            <a:off x="1585913" y="6310640"/>
            <a:ext cx="8872538" cy="523220"/>
          </a:xfrm>
          <a:prstGeom prst="rect">
            <a:avLst/>
          </a:prstGeom>
          <a:noFill/>
        </p:spPr>
        <p:txBody>
          <a:bodyPr wrap="square" rtlCol="0">
            <a:spAutoFit/>
          </a:bodyPr>
          <a:lstStyle/>
          <a:p>
            <a:pPr algn="ctr"/>
            <a:r>
              <a:rPr lang="ru-RU" sz="2800" b="1" i="1" dirty="0" smtClean="0">
                <a:solidFill>
                  <a:srgbClr val="002060"/>
                </a:solidFill>
              </a:rPr>
              <a:t>Гоголь Николай Васильевич</a:t>
            </a:r>
            <a:endParaRPr lang="ru-RU" sz="2800" b="1" i="1" dirty="0">
              <a:solidFill>
                <a:srgbClr val="002060"/>
              </a:solidFill>
            </a:endParaRPr>
          </a:p>
        </p:txBody>
      </p:sp>
      <p:sp>
        <p:nvSpPr>
          <p:cNvPr id="10" name="Стрелка вправо 9">
            <a:hlinkClick r:id="rId3"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1735608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64263" y="286656"/>
            <a:ext cx="3064925" cy="1280890"/>
          </a:xfrm>
        </p:spPr>
        <p:txBody>
          <a:bodyPr/>
          <a:lstStyle/>
          <a:p>
            <a:pPr algn="ctr"/>
            <a:r>
              <a:rPr lang="ru-RU" b="1" dirty="0" smtClean="0">
                <a:solidFill>
                  <a:srgbClr val="C00000"/>
                </a:solidFill>
              </a:rPr>
              <a:t>Биография</a:t>
            </a:r>
            <a:br>
              <a:rPr lang="ru-RU" b="1" dirty="0" smtClean="0">
                <a:solidFill>
                  <a:srgbClr val="C00000"/>
                </a:solidFill>
              </a:rPr>
            </a:br>
            <a:r>
              <a:rPr lang="ru-RU" b="1" dirty="0" smtClean="0">
                <a:solidFill>
                  <a:srgbClr val="C00000"/>
                </a:solidFill>
              </a:rPr>
              <a:t>40 баллов</a:t>
            </a:r>
            <a:endParaRPr lang="ru-RU" b="1" dirty="0">
              <a:solidFill>
                <a:srgbClr val="C00000"/>
              </a:solidFill>
            </a:endParaRPr>
          </a:p>
        </p:txBody>
      </p:sp>
      <p:sp>
        <p:nvSpPr>
          <p:cNvPr id="3" name="Объект 2"/>
          <p:cNvSpPr>
            <a:spLocks noGrp="1"/>
          </p:cNvSpPr>
          <p:nvPr>
            <p:ph idx="1"/>
          </p:nvPr>
        </p:nvSpPr>
        <p:spPr>
          <a:xfrm>
            <a:off x="914399" y="1628775"/>
            <a:ext cx="10672763" cy="5014913"/>
          </a:xfrm>
        </p:spPr>
        <p:txBody>
          <a:bodyPr>
            <a:noAutofit/>
          </a:bodyPr>
          <a:lstStyle/>
          <a:p>
            <a:pPr marL="0" indent="0" algn="just">
              <a:buNone/>
            </a:pPr>
            <a:r>
              <a:rPr lang="ru-RU" sz="2800" dirty="0" smtClean="0"/>
              <a:t>Прожил трудную </a:t>
            </a:r>
            <a:r>
              <a:rPr lang="ru-RU" sz="2800" dirty="0"/>
              <a:t>жизнь. Вот что он </a:t>
            </a:r>
            <a:r>
              <a:rPr lang="ru-RU" sz="2800" dirty="0" smtClean="0"/>
              <a:t>рассказывал </a:t>
            </a:r>
            <a:r>
              <a:rPr lang="ru-RU" sz="2800" dirty="0"/>
              <a:t>о себе: «Родился в 1868 году в Нижнем Новгороде, в семье красильщика Василия Васильевича Каширина, от дочери </a:t>
            </a:r>
            <a:r>
              <a:rPr lang="ru-RU" sz="2800" dirty="0" smtClean="0"/>
              <a:t>его </a:t>
            </a:r>
            <a:r>
              <a:rPr lang="ru-RU" sz="2800" dirty="0"/>
              <a:t>Варвары и пермского мещанина Максима </a:t>
            </a:r>
            <a:r>
              <a:rPr lang="ru-RU" sz="2800" dirty="0" err="1"/>
              <a:t>Савватиевича</a:t>
            </a:r>
            <a:r>
              <a:rPr lang="ru-RU" sz="2800" dirty="0"/>
              <a:t> </a:t>
            </a:r>
            <a:r>
              <a:rPr lang="ru-RU" sz="2800" dirty="0" smtClean="0"/>
              <a:t>Пешкова… </a:t>
            </a:r>
            <a:r>
              <a:rPr lang="ru-RU" sz="2800" dirty="0"/>
              <a:t>Отец умер в Астрахани, когда мне было пять лет; мать в </a:t>
            </a:r>
            <a:r>
              <a:rPr lang="ru-RU" sz="2800" dirty="0" err="1"/>
              <a:t>Кунавине</a:t>
            </a:r>
            <a:r>
              <a:rPr lang="ru-RU" sz="2800" dirty="0"/>
              <a:t> – слободе. По смерти </a:t>
            </a:r>
            <a:r>
              <a:rPr lang="ru-RU" sz="2800" dirty="0" smtClean="0"/>
              <a:t>матери </a:t>
            </a:r>
            <a:r>
              <a:rPr lang="ru-RU" sz="2800" dirty="0"/>
              <a:t>дедушка отдал меня в магазин обуви; в ту пору имел я 9 лет от </a:t>
            </a:r>
            <a:r>
              <a:rPr lang="ru-RU" sz="2800" dirty="0" smtClean="0"/>
              <a:t>роду... </a:t>
            </a:r>
            <a:r>
              <a:rPr lang="ru-RU" sz="2800" dirty="0"/>
              <a:t>Из «мальчиков» сбежал и поступил в иконописную мастерскую, потом на пароход в поварята, потом в помощники садовника. В сих занятиях прожил до пятнадцати лет, все время занимался усердным </a:t>
            </a:r>
            <a:r>
              <a:rPr lang="ru-RU" sz="2800" dirty="0" smtClean="0"/>
              <a:t>чтением.</a:t>
            </a:r>
            <a:endParaRPr lang="ru-RU" sz="2800" dirty="0"/>
          </a:p>
        </p:txBody>
      </p:sp>
      <p:pic>
        <p:nvPicPr>
          <p:cNvPr id="6146" name="Picture 2" descr="http://www.smolzoo.ru/img/thumb.php?id=art/696.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515731" y="139304"/>
            <a:ext cx="1628520" cy="1575594"/>
          </a:xfrm>
          <a:prstGeom prst="rect">
            <a:avLst/>
          </a:prstGeom>
          <a:noFill/>
          <a:extLst>
            <a:ext uri="{909E8E84-426E-40DD-AFC4-6F175D3DCCD1}">
              <a14:hiddenFill xmlns="" xmlns:a14="http://schemas.microsoft.com/office/drawing/2010/main">
                <a:solidFill>
                  <a:srgbClr val="FFFFFF"/>
                </a:solidFill>
              </a14:hiddenFill>
            </a:ext>
          </a:extLst>
        </p:spPr>
      </p:pic>
      <p:sp>
        <p:nvSpPr>
          <p:cNvPr id="8" name="TextBox 7"/>
          <p:cNvSpPr txBox="1"/>
          <p:nvPr/>
        </p:nvSpPr>
        <p:spPr>
          <a:xfrm>
            <a:off x="3571875" y="6310640"/>
            <a:ext cx="8872538" cy="523220"/>
          </a:xfrm>
          <a:prstGeom prst="rect">
            <a:avLst/>
          </a:prstGeom>
          <a:noFill/>
        </p:spPr>
        <p:txBody>
          <a:bodyPr wrap="square" rtlCol="0">
            <a:spAutoFit/>
          </a:bodyPr>
          <a:lstStyle/>
          <a:p>
            <a:pPr algn="ctr"/>
            <a:r>
              <a:rPr lang="ru-RU" sz="2800" b="1" i="1" dirty="0" smtClean="0">
                <a:solidFill>
                  <a:srgbClr val="002060"/>
                </a:solidFill>
              </a:rPr>
              <a:t>Алексей Максимович Горький</a:t>
            </a:r>
            <a:endParaRPr lang="ru-RU" sz="2800" b="1" i="1" dirty="0">
              <a:solidFill>
                <a:srgbClr val="002060"/>
              </a:solidFill>
            </a:endParaRPr>
          </a:p>
        </p:txBody>
      </p:sp>
      <p:sp>
        <p:nvSpPr>
          <p:cNvPr id="10" name="Стрелка вправо 9">
            <a:hlinkClick r:id="rId3"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4010275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125" y="624110"/>
            <a:ext cx="3064925" cy="1280890"/>
          </a:xfrm>
        </p:spPr>
        <p:txBody>
          <a:bodyPr/>
          <a:lstStyle/>
          <a:p>
            <a:pPr algn="ctr"/>
            <a:r>
              <a:rPr lang="ru-RU" b="1" dirty="0" smtClean="0">
                <a:solidFill>
                  <a:srgbClr val="C00000"/>
                </a:solidFill>
              </a:rPr>
              <a:t>Биография</a:t>
            </a:r>
            <a:br>
              <a:rPr lang="ru-RU" b="1" dirty="0" smtClean="0">
                <a:solidFill>
                  <a:srgbClr val="C00000"/>
                </a:solidFill>
              </a:rPr>
            </a:br>
            <a:r>
              <a:rPr lang="ru-RU" b="1" dirty="0" smtClean="0">
                <a:solidFill>
                  <a:srgbClr val="C00000"/>
                </a:solidFill>
              </a:rPr>
              <a:t>50 баллов</a:t>
            </a:r>
            <a:endParaRPr lang="ru-RU" b="1" dirty="0">
              <a:solidFill>
                <a:srgbClr val="C00000"/>
              </a:solidFill>
            </a:endParaRPr>
          </a:p>
        </p:txBody>
      </p:sp>
      <p:sp>
        <p:nvSpPr>
          <p:cNvPr id="3" name="Объект 2"/>
          <p:cNvSpPr>
            <a:spLocks noGrp="1"/>
          </p:cNvSpPr>
          <p:nvPr>
            <p:ph idx="1"/>
          </p:nvPr>
        </p:nvSpPr>
        <p:spPr>
          <a:xfrm>
            <a:off x="989012" y="2033588"/>
            <a:ext cx="10283826" cy="4610100"/>
          </a:xfrm>
        </p:spPr>
        <p:txBody>
          <a:bodyPr>
            <a:noAutofit/>
          </a:bodyPr>
          <a:lstStyle/>
          <a:p>
            <a:pPr marL="0" indent="0" algn="just">
              <a:buNone/>
            </a:pPr>
            <a:r>
              <a:rPr lang="ru-RU" sz="2800" dirty="0" smtClean="0"/>
              <a:t>Родился в </a:t>
            </a:r>
            <a:r>
              <a:rPr lang="ru-RU" sz="2800" dirty="0"/>
              <a:t>1920 году. Автор романов, повестей, рассказов, главным образом о жизни деревни. Он ушел на фронт добровольцем с 3-го курса Ленинградского университета. Был тяжело ранен в бою. После войны закончил университет и аспирантуру, стал преподавателем, а затем заведующим кафедрой советской литературы. Но никогда не забывал родную </a:t>
            </a:r>
            <a:r>
              <a:rPr lang="ru-RU" sz="2800" dirty="0" smtClean="0"/>
              <a:t>деревню.</a:t>
            </a:r>
            <a:endParaRPr lang="ru-RU" sz="2800" dirty="0"/>
          </a:p>
        </p:txBody>
      </p:sp>
      <p:pic>
        <p:nvPicPr>
          <p:cNvPr id="6146" name="Picture 2" descr="http://www.smolzoo.ru/img/thumb.php?id=art/696.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275278" y="286656"/>
            <a:ext cx="1724508" cy="1668462"/>
          </a:xfrm>
          <a:prstGeom prst="rect">
            <a:avLst/>
          </a:prstGeom>
          <a:noFill/>
          <a:extLst>
            <a:ext uri="{909E8E84-426E-40DD-AFC4-6F175D3DCCD1}">
              <a14:hiddenFill xmlns="" xmlns:a14="http://schemas.microsoft.com/office/drawing/2010/main">
                <a:solidFill>
                  <a:srgbClr val="FFFFFF"/>
                </a:solidFill>
              </a14:hiddenFill>
            </a:ext>
          </a:extLst>
        </p:spPr>
      </p:pic>
      <p:sp>
        <p:nvSpPr>
          <p:cNvPr id="8" name="TextBox 7"/>
          <p:cNvSpPr txBox="1"/>
          <p:nvPr/>
        </p:nvSpPr>
        <p:spPr>
          <a:xfrm>
            <a:off x="1571625" y="5987358"/>
            <a:ext cx="8872538" cy="523220"/>
          </a:xfrm>
          <a:prstGeom prst="rect">
            <a:avLst/>
          </a:prstGeom>
          <a:noFill/>
        </p:spPr>
        <p:txBody>
          <a:bodyPr wrap="square" rtlCol="0">
            <a:spAutoFit/>
          </a:bodyPr>
          <a:lstStyle/>
          <a:p>
            <a:pPr algn="ctr"/>
            <a:r>
              <a:rPr lang="ru-RU" sz="2800" b="1" i="1" dirty="0" smtClean="0">
                <a:solidFill>
                  <a:srgbClr val="002060"/>
                </a:solidFill>
              </a:rPr>
              <a:t>Абрамов Фёдор Александрович</a:t>
            </a:r>
            <a:endParaRPr lang="ru-RU" sz="2800" b="1" i="1" dirty="0">
              <a:solidFill>
                <a:srgbClr val="002060"/>
              </a:solidFill>
            </a:endParaRPr>
          </a:p>
        </p:txBody>
      </p:sp>
      <p:sp>
        <p:nvSpPr>
          <p:cNvPr id="10" name="Стрелка вправо 9">
            <a:hlinkClick r:id="rId3"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2868988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125" y="624110"/>
            <a:ext cx="3064925" cy="1280890"/>
          </a:xfrm>
        </p:spPr>
        <p:txBody>
          <a:bodyPr/>
          <a:lstStyle/>
          <a:p>
            <a:pPr algn="ctr"/>
            <a:r>
              <a:rPr lang="ru-RU" b="1" dirty="0" smtClean="0">
                <a:solidFill>
                  <a:srgbClr val="C00000"/>
                </a:solidFill>
              </a:rPr>
              <a:t>Узнай героя</a:t>
            </a:r>
            <a:br>
              <a:rPr lang="ru-RU" b="1" dirty="0" smtClean="0">
                <a:solidFill>
                  <a:srgbClr val="C00000"/>
                </a:solidFill>
              </a:rPr>
            </a:br>
            <a:r>
              <a:rPr lang="ru-RU" b="1" dirty="0" smtClean="0">
                <a:solidFill>
                  <a:srgbClr val="C00000"/>
                </a:solidFill>
              </a:rPr>
              <a:t>10 баллов</a:t>
            </a:r>
            <a:endParaRPr lang="ru-RU" b="1" dirty="0">
              <a:solidFill>
                <a:srgbClr val="C00000"/>
              </a:solidFill>
            </a:endParaRPr>
          </a:p>
        </p:txBody>
      </p:sp>
      <p:sp>
        <p:nvSpPr>
          <p:cNvPr id="3" name="Объект 2"/>
          <p:cNvSpPr>
            <a:spLocks noGrp="1"/>
          </p:cNvSpPr>
          <p:nvPr>
            <p:ph idx="1"/>
          </p:nvPr>
        </p:nvSpPr>
        <p:spPr>
          <a:xfrm>
            <a:off x="1414463" y="2033588"/>
            <a:ext cx="7315200" cy="3295650"/>
          </a:xfrm>
        </p:spPr>
        <p:txBody>
          <a:bodyPr>
            <a:noAutofit/>
          </a:bodyPr>
          <a:lstStyle/>
          <a:p>
            <a:pPr marL="0" indent="0" algn="just">
              <a:buNone/>
            </a:pPr>
            <a:r>
              <a:rPr lang="ru-RU" sz="2800" dirty="0" smtClean="0"/>
              <a:t>Это были </a:t>
            </a:r>
            <a:r>
              <a:rPr lang="ru-RU" sz="2800" dirty="0"/>
              <a:t>два дюжие молодца, еще смотревшие исподлобья, как недавно выпущенные семинаристы. Крепкие, здоровые лица их были покрыты первым пухом волос, которого еще не касалась бритва. Они были очень смущены таким приемом отца и стояли неподвижно, потупив глаза в </a:t>
            </a:r>
            <a:r>
              <a:rPr lang="ru-RU" sz="2800" dirty="0" err="1" smtClean="0"/>
              <a:t>землюе</a:t>
            </a:r>
            <a:endParaRPr lang="ru-RU" sz="2800" dirty="0"/>
          </a:p>
        </p:txBody>
      </p:sp>
      <p:sp>
        <p:nvSpPr>
          <p:cNvPr id="8" name="TextBox 7"/>
          <p:cNvSpPr txBox="1"/>
          <p:nvPr/>
        </p:nvSpPr>
        <p:spPr>
          <a:xfrm>
            <a:off x="1614488" y="6002363"/>
            <a:ext cx="8872538" cy="523220"/>
          </a:xfrm>
          <a:prstGeom prst="rect">
            <a:avLst/>
          </a:prstGeom>
          <a:noFill/>
        </p:spPr>
        <p:txBody>
          <a:bodyPr wrap="square" rtlCol="0">
            <a:spAutoFit/>
          </a:bodyPr>
          <a:lstStyle/>
          <a:p>
            <a:pPr algn="ctr"/>
            <a:r>
              <a:rPr lang="ru-RU" sz="2800" b="1" dirty="0">
                <a:solidFill>
                  <a:srgbClr val="002060"/>
                </a:solidFill>
              </a:rPr>
              <a:t>Н.В. Гоголь. «Тарас Бульба». Остап и </a:t>
            </a:r>
            <a:r>
              <a:rPr lang="ru-RU" sz="2800" b="1" dirty="0" err="1" smtClean="0">
                <a:solidFill>
                  <a:srgbClr val="002060"/>
                </a:solidFill>
              </a:rPr>
              <a:t>Андрий</a:t>
            </a:r>
            <a:endParaRPr lang="ru-RU" sz="2800" b="1" i="1" dirty="0">
              <a:solidFill>
                <a:srgbClr val="00206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1" name="Picture 2" descr="http://net.juzp.net/lUwgay_aIpycH.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9004906" y="397781"/>
            <a:ext cx="2964240" cy="2331132"/>
          </a:xfrm>
          <a:prstGeom prst="rect">
            <a:avLst/>
          </a:prstGeom>
          <a:noFill/>
          <a:extLst>
            <a:ext uri="{909E8E84-426E-40DD-AFC4-6F175D3DCCD1}">
              <a14:hiddenFill xmlns="" xmlns:a14="http://schemas.microsoft.com/office/drawing/2010/main">
                <a:solidFill>
                  <a:srgbClr val="FFFFFF"/>
                </a:solidFill>
              </a14:hiddenFill>
            </a:ext>
          </a:extLst>
        </p:spPr>
      </p:pic>
      <p:pic>
        <p:nvPicPr>
          <p:cNvPr id="12" name="Picture 4" descr="http://pwpt.ru/uploads/presentation_screenshots/6a2221b84df0a3839f6237f24fc14740.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8998604" y="3200400"/>
            <a:ext cx="2976843" cy="223263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31221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9963" y="209773"/>
            <a:ext cx="3064925" cy="1280890"/>
          </a:xfrm>
        </p:spPr>
        <p:txBody>
          <a:bodyPr/>
          <a:lstStyle/>
          <a:p>
            <a:pPr algn="ctr"/>
            <a:r>
              <a:rPr lang="ru-RU" b="1" dirty="0" smtClean="0">
                <a:solidFill>
                  <a:srgbClr val="C00000"/>
                </a:solidFill>
              </a:rPr>
              <a:t>Узнай героя</a:t>
            </a:r>
            <a:br>
              <a:rPr lang="ru-RU" b="1" dirty="0" smtClean="0">
                <a:solidFill>
                  <a:srgbClr val="C00000"/>
                </a:solidFill>
              </a:rPr>
            </a:br>
            <a:r>
              <a:rPr lang="ru-RU" b="1" dirty="0">
                <a:solidFill>
                  <a:srgbClr val="C00000"/>
                </a:solidFill>
              </a:rPr>
              <a:t>2</a:t>
            </a:r>
            <a:r>
              <a:rPr lang="ru-RU" b="1" dirty="0" smtClean="0">
                <a:solidFill>
                  <a:srgbClr val="C00000"/>
                </a:solidFill>
              </a:rPr>
              <a:t>0 баллов</a:t>
            </a:r>
            <a:endParaRPr lang="ru-RU" b="1" dirty="0">
              <a:solidFill>
                <a:srgbClr val="C00000"/>
              </a:solidFill>
            </a:endParaRPr>
          </a:p>
        </p:txBody>
      </p:sp>
      <p:sp>
        <p:nvSpPr>
          <p:cNvPr id="3" name="Объект 2"/>
          <p:cNvSpPr>
            <a:spLocks noGrp="1"/>
          </p:cNvSpPr>
          <p:nvPr>
            <p:ph idx="1"/>
          </p:nvPr>
        </p:nvSpPr>
        <p:spPr>
          <a:xfrm>
            <a:off x="1257300" y="1827225"/>
            <a:ext cx="10514012" cy="3838575"/>
          </a:xfrm>
        </p:spPr>
        <p:txBody>
          <a:bodyPr>
            <a:noAutofit/>
          </a:bodyPr>
          <a:lstStyle/>
          <a:p>
            <a:pPr marL="0" indent="0" algn="just">
              <a:buNone/>
            </a:pPr>
            <a:r>
              <a:rPr lang="ru-RU" sz="2800" dirty="0"/>
              <a:t>Говорила она, как-то особенно напевая слова, и они легко укреплялись в памяти моей, похожие на цветы, такие же ласковые, яркие, сочные. Когда она улыбалась, ее темные, как вишни, зрачки расширялись, вспыхивая невыразимо приятным светом, улыбка весело обнажала белые, крепкие зубы, и, несмотря на множество морщин на темной </a:t>
            </a:r>
            <a:r>
              <a:rPr lang="ru-RU" sz="2800" dirty="0" smtClean="0"/>
              <a:t>коже </a:t>
            </a:r>
            <a:r>
              <a:rPr lang="ru-RU" sz="2800" dirty="0"/>
              <a:t>щек, все лицо казалось молодым и светлым. </a:t>
            </a:r>
          </a:p>
        </p:txBody>
      </p:sp>
      <p:sp>
        <p:nvSpPr>
          <p:cNvPr id="8" name="TextBox 7"/>
          <p:cNvSpPr txBox="1"/>
          <p:nvPr/>
        </p:nvSpPr>
        <p:spPr>
          <a:xfrm>
            <a:off x="1614488" y="6002363"/>
            <a:ext cx="8872538" cy="523220"/>
          </a:xfrm>
          <a:prstGeom prst="rect">
            <a:avLst/>
          </a:prstGeom>
          <a:noFill/>
        </p:spPr>
        <p:txBody>
          <a:bodyPr wrap="square" rtlCol="0">
            <a:spAutoFit/>
          </a:bodyPr>
          <a:lstStyle/>
          <a:p>
            <a:pPr algn="ctr"/>
            <a:r>
              <a:rPr lang="ru-RU" sz="2800" dirty="0" smtClean="0"/>
              <a:t> </a:t>
            </a:r>
            <a:r>
              <a:rPr lang="ru-RU" sz="2800" b="1" dirty="0">
                <a:solidFill>
                  <a:srgbClr val="002060"/>
                </a:solidFill>
              </a:rPr>
              <a:t>М. Горький. «Детство» Акулина Ивановна</a:t>
            </a:r>
            <a:endParaRPr lang="ru-RU" sz="2800" b="1" i="1" dirty="0">
              <a:solidFill>
                <a:srgbClr val="00206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52" name="Picture 4" descr="https://im2-tub-ru.yandex.net/i?id=701cd83a928610dcccca19e025915cc3&amp;n=33&amp;h=190"/>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9390062" y="0"/>
            <a:ext cx="2209800" cy="180975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079814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9963" y="209773"/>
            <a:ext cx="3064925" cy="1280890"/>
          </a:xfrm>
        </p:spPr>
        <p:txBody>
          <a:bodyPr/>
          <a:lstStyle/>
          <a:p>
            <a:pPr algn="ctr"/>
            <a:r>
              <a:rPr lang="ru-RU" b="1" dirty="0" smtClean="0">
                <a:solidFill>
                  <a:srgbClr val="C00000"/>
                </a:solidFill>
              </a:rPr>
              <a:t>Узнай героя</a:t>
            </a:r>
            <a:br>
              <a:rPr lang="ru-RU" b="1" dirty="0" smtClean="0">
                <a:solidFill>
                  <a:srgbClr val="C00000"/>
                </a:solidFill>
              </a:rPr>
            </a:br>
            <a:r>
              <a:rPr lang="ru-RU" b="1" dirty="0" smtClean="0">
                <a:solidFill>
                  <a:srgbClr val="C00000"/>
                </a:solidFill>
              </a:rPr>
              <a:t>30 баллов</a:t>
            </a:r>
            <a:endParaRPr lang="ru-RU" b="1" dirty="0">
              <a:solidFill>
                <a:srgbClr val="C00000"/>
              </a:solidFill>
            </a:endParaRPr>
          </a:p>
        </p:txBody>
      </p:sp>
      <p:sp>
        <p:nvSpPr>
          <p:cNvPr id="3" name="Объект 2"/>
          <p:cNvSpPr>
            <a:spLocks noGrp="1"/>
          </p:cNvSpPr>
          <p:nvPr>
            <p:ph idx="1"/>
          </p:nvPr>
        </p:nvSpPr>
        <p:spPr>
          <a:xfrm>
            <a:off x="1749963" y="1986769"/>
            <a:ext cx="7165438" cy="3838575"/>
          </a:xfrm>
        </p:spPr>
        <p:txBody>
          <a:bodyPr>
            <a:noAutofit/>
          </a:bodyPr>
          <a:lstStyle/>
          <a:p>
            <a:pPr marL="0" indent="0" algn="just">
              <a:buNone/>
            </a:pPr>
            <a:r>
              <a:rPr lang="ru-RU" sz="2800" dirty="0"/>
              <a:t>Он был мал ростом и худ; на сморщенном лице его, вместо усов и бороды, росли по отдельности редкие седые волосы; глаза же у него были белые, как у слепца, и в них всегда стояла влага, как </a:t>
            </a:r>
            <a:r>
              <a:rPr lang="ru-RU" sz="2800" dirty="0" err="1"/>
              <a:t>неостывающие</a:t>
            </a:r>
            <a:r>
              <a:rPr lang="ru-RU" sz="2800" dirty="0"/>
              <a:t> слезы. </a:t>
            </a:r>
          </a:p>
        </p:txBody>
      </p:sp>
      <p:sp>
        <p:nvSpPr>
          <p:cNvPr id="8" name="TextBox 7"/>
          <p:cNvSpPr txBox="1"/>
          <p:nvPr/>
        </p:nvSpPr>
        <p:spPr>
          <a:xfrm>
            <a:off x="1622424" y="5673751"/>
            <a:ext cx="8872538" cy="523220"/>
          </a:xfrm>
          <a:prstGeom prst="rect">
            <a:avLst/>
          </a:prstGeom>
          <a:noFill/>
        </p:spPr>
        <p:txBody>
          <a:bodyPr wrap="square" rtlCol="0">
            <a:spAutoFit/>
          </a:bodyPr>
          <a:lstStyle/>
          <a:p>
            <a:pPr algn="ctr"/>
            <a:r>
              <a:rPr lang="ru-RU" sz="2800" dirty="0" smtClean="0"/>
              <a:t> </a:t>
            </a:r>
            <a:r>
              <a:rPr lang="ru-RU" sz="2800" b="1" dirty="0" smtClean="0">
                <a:solidFill>
                  <a:srgbClr val="002060"/>
                </a:solidFill>
              </a:rPr>
              <a:t>А.П</a:t>
            </a:r>
            <a:r>
              <a:rPr lang="ru-RU" sz="2800" b="1" dirty="0">
                <a:solidFill>
                  <a:srgbClr val="002060"/>
                </a:solidFill>
              </a:rPr>
              <a:t>. Платонов. «Юшка»</a:t>
            </a:r>
            <a:endParaRPr lang="ru-RU" sz="2800" b="1" i="1" dirty="0">
              <a:solidFill>
                <a:srgbClr val="00206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52" name="Picture 4" descr="https://im2-tub-ru.yandex.net/i?id=701cd83a928610dcccca19e025915cc3&amp;n=33&amp;h=190"/>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9390062" y="0"/>
            <a:ext cx="2209800" cy="1809751"/>
          </a:xfrm>
          <a:prstGeom prst="rect">
            <a:avLst/>
          </a:prstGeom>
          <a:noFill/>
          <a:extLst>
            <a:ext uri="{909E8E84-426E-40DD-AFC4-6F175D3DCCD1}">
              <a14:hiddenFill xmlns="" xmlns:a14="http://schemas.microsoft.com/office/drawing/2010/main">
                <a:solidFill>
                  <a:srgbClr val="FFFFFF"/>
                </a:solidFill>
              </a14:hiddenFill>
            </a:ext>
          </a:extLst>
        </p:spPr>
      </p:pic>
      <p:pic>
        <p:nvPicPr>
          <p:cNvPr id="4098" name="Picture 2" descr="http://www.p-h.com.ua/image/cache/data/!painter/K0893/K0893_071_30_138_%D0%A1%D1%83%D1%80%D0%B8%D0%BA%D0%BE%D0%B2_%D0%92%D0%B0%D1%81%D0%B8%D0%BB%D0%B8%D0%B9_%D0%98%D0%B2%D0%B0%D0%BD%D0%BE%D0%B2%D0%B8%D1%87_-_No_name-1000x1000.jpg"/>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r="27559"/>
          <a:stretch/>
        </p:blipFill>
        <p:spPr bwMode="auto">
          <a:xfrm>
            <a:off x="9390062" y="2783694"/>
            <a:ext cx="2249075" cy="224472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775316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9963" y="154380"/>
            <a:ext cx="3064925" cy="1280890"/>
          </a:xfrm>
        </p:spPr>
        <p:txBody>
          <a:bodyPr/>
          <a:lstStyle/>
          <a:p>
            <a:pPr algn="ctr"/>
            <a:r>
              <a:rPr lang="ru-RU" b="1" dirty="0" smtClean="0">
                <a:solidFill>
                  <a:srgbClr val="C00000"/>
                </a:solidFill>
              </a:rPr>
              <a:t>Узнай героя</a:t>
            </a:r>
            <a:br>
              <a:rPr lang="ru-RU" b="1" dirty="0" smtClean="0">
                <a:solidFill>
                  <a:srgbClr val="C00000"/>
                </a:solidFill>
              </a:rPr>
            </a:br>
            <a:r>
              <a:rPr lang="ru-RU" b="1" dirty="0">
                <a:solidFill>
                  <a:srgbClr val="C00000"/>
                </a:solidFill>
              </a:rPr>
              <a:t>4</a:t>
            </a:r>
            <a:r>
              <a:rPr lang="ru-RU" b="1" dirty="0" smtClean="0">
                <a:solidFill>
                  <a:srgbClr val="C00000"/>
                </a:solidFill>
              </a:rPr>
              <a:t>0 баллов</a:t>
            </a:r>
            <a:endParaRPr lang="ru-RU" b="1" dirty="0">
              <a:solidFill>
                <a:srgbClr val="C00000"/>
              </a:solidFill>
            </a:endParaRPr>
          </a:p>
        </p:txBody>
      </p:sp>
      <p:sp>
        <p:nvSpPr>
          <p:cNvPr id="3" name="Объект 2"/>
          <p:cNvSpPr>
            <a:spLocks noGrp="1"/>
          </p:cNvSpPr>
          <p:nvPr>
            <p:ph idx="1"/>
          </p:nvPr>
        </p:nvSpPr>
        <p:spPr>
          <a:xfrm>
            <a:off x="1749963" y="1280801"/>
            <a:ext cx="7364057" cy="5577200"/>
          </a:xfrm>
        </p:spPr>
        <p:txBody>
          <a:bodyPr>
            <a:noAutofit/>
          </a:bodyPr>
          <a:lstStyle/>
          <a:p>
            <a:pPr marL="0" indent="0">
              <a:buNone/>
            </a:pPr>
            <a:r>
              <a:rPr lang="ru-RU" sz="2800" dirty="0"/>
              <a:t>Не найти, не сыскать такое красавицы:</a:t>
            </a:r>
          </a:p>
          <a:p>
            <a:pPr marL="0" indent="0">
              <a:buNone/>
            </a:pPr>
            <a:r>
              <a:rPr lang="ru-RU" sz="2800" dirty="0"/>
              <a:t>Ходит плавно – будто лебедушка;</a:t>
            </a:r>
          </a:p>
          <a:p>
            <a:pPr marL="0" indent="0">
              <a:buNone/>
            </a:pPr>
            <a:r>
              <a:rPr lang="ru-RU" sz="2800" dirty="0"/>
              <a:t>Смотрит сладко – как голубушка;</a:t>
            </a:r>
          </a:p>
          <a:p>
            <a:pPr marL="0" indent="0">
              <a:buNone/>
            </a:pPr>
            <a:r>
              <a:rPr lang="ru-RU" sz="2800" dirty="0"/>
              <a:t>Молвит слово – соловей поет;</a:t>
            </a:r>
          </a:p>
          <a:p>
            <a:pPr marL="0" indent="0">
              <a:buNone/>
            </a:pPr>
            <a:r>
              <a:rPr lang="ru-RU" sz="2800" dirty="0"/>
              <a:t>Горят щеки ее румяные,</a:t>
            </a:r>
          </a:p>
          <a:p>
            <a:pPr marL="0" indent="0">
              <a:buNone/>
            </a:pPr>
            <a:r>
              <a:rPr lang="ru-RU" sz="2800" dirty="0"/>
              <a:t>Как заря на небе Божием;</a:t>
            </a:r>
          </a:p>
          <a:p>
            <a:pPr marL="0" indent="0">
              <a:buNone/>
            </a:pPr>
            <a:r>
              <a:rPr lang="ru-RU" sz="2800" dirty="0" smtClean="0"/>
              <a:t>Косы русые</a:t>
            </a:r>
            <a:r>
              <a:rPr lang="ru-RU" sz="2800" dirty="0"/>
              <a:t>, золотистые,</a:t>
            </a:r>
          </a:p>
          <a:p>
            <a:pPr marL="0" indent="0">
              <a:buNone/>
            </a:pPr>
            <a:r>
              <a:rPr lang="ru-RU" sz="2800" dirty="0"/>
              <a:t>В ленты яркие заплетены,</a:t>
            </a:r>
          </a:p>
          <a:p>
            <a:pPr marL="0" indent="0">
              <a:buNone/>
            </a:pPr>
            <a:r>
              <a:rPr lang="ru-RU" sz="2800" dirty="0"/>
              <a:t>По плечам бегут, извиваются,</a:t>
            </a:r>
          </a:p>
          <a:p>
            <a:pPr marL="0" indent="0">
              <a:buNone/>
            </a:pPr>
            <a:r>
              <a:rPr lang="ru-RU" sz="2800" dirty="0"/>
              <a:t>С грудью белой </a:t>
            </a:r>
            <a:r>
              <a:rPr lang="ru-RU" sz="2800" dirty="0" err="1"/>
              <a:t>цалуются</a:t>
            </a:r>
            <a:r>
              <a:rPr lang="ru-RU" sz="2800" dirty="0"/>
              <a:t>.</a:t>
            </a:r>
          </a:p>
          <a:p>
            <a:pPr marL="0" indent="0" algn="just">
              <a:buNone/>
            </a:pPr>
            <a:endParaRPr lang="ru-RU" sz="2800" dirty="0"/>
          </a:p>
        </p:txBody>
      </p:sp>
      <p:sp>
        <p:nvSpPr>
          <p:cNvPr id="8" name="TextBox 7"/>
          <p:cNvSpPr txBox="1"/>
          <p:nvPr/>
        </p:nvSpPr>
        <p:spPr>
          <a:xfrm>
            <a:off x="8124668" y="2436516"/>
            <a:ext cx="3962400" cy="3539430"/>
          </a:xfrm>
          <a:prstGeom prst="rect">
            <a:avLst/>
          </a:prstGeom>
          <a:noFill/>
        </p:spPr>
        <p:txBody>
          <a:bodyPr wrap="square" rtlCol="0">
            <a:spAutoFit/>
          </a:bodyPr>
          <a:lstStyle/>
          <a:p>
            <a:pPr algn="ctr"/>
            <a:r>
              <a:rPr lang="ru-RU" sz="2800" b="1" dirty="0">
                <a:solidFill>
                  <a:srgbClr val="002060"/>
                </a:solidFill>
              </a:rPr>
              <a:t>М.Ю. Лермонтов. «Песнь про царя Ивана Васильевича, молодого опричника и удалого купца Калашникова». </a:t>
            </a:r>
            <a:r>
              <a:rPr lang="ru-RU" sz="2800" b="1" dirty="0" smtClean="0">
                <a:solidFill>
                  <a:srgbClr val="002060"/>
                </a:solidFill>
              </a:rPr>
              <a:t>Алена Дмитриевна</a:t>
            </a:r>
            <a:endParaRPr lang="ru-RU" sz="2800" b="1" i="1" dirty="0">
              <a:solidFill>
                <a:srgbClr val="00206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52" name="Picture 4" descr="https://im2-tub-ru.yandex.net/i?id=701cd83a928610dcccca19e025915cc3&amp;n=33&amp;h=190"/>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9390062" y="0"/>
            <a:ext cx="2209800" cy="180975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566629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9963" y="154380"/>
            <a:ext cx="3064925" cy="1280890"/>
          </a:xfrm>
        </p:spPr>
        <p:txBody>
          <a:bodyPr/>
          <a:lstStyle/>
          <a:p>
            <a:pPr algn="ctr"/>
            <a:r>
              <a:rPr lang="ru-RU" b="1" dirty="0" smtClean="0">
                <a:solidFill>
                  <a:srgbClr val="C00000"/>
                </a:solidFill>
              </a:rPr>
              <a:t>Узнай героя</a:t>
            </a:r>
            <a:br>
              <a:rPr lang="ru-RU" b="1" dirty="0" smtClean="0">
                <a:solidFill>
                  <a:srgbClr val="C00000"/>
                </a:solidFill>
              </a:rPr>
            </a:br>
            <a:r>
              <a:rPr lang="ru-RU" b="1" dirty="0" smtClean="0">
                <a:solidFill>
                  <a:srgbClr val="C00000"/>
                </a:solidFill>
              </a:rPr>
              <a:t>50 баллов</a:t>
            </a:r>
            <a:endParaRPr lang="ru-RU" b="1" dirty="0">
              <a:solidFill>
                <a:srgbClr val="C00000"/>
              </a:solidFill>
            </a:endParaRPr>
          </a:p>
        </p:txBody>
      </p:sp>
      <p:sp>
        <p:nvSpPr>
          <p:cNvPr id="3" name="Объект 2"/>
          <p:cNvSpPr>
            <a:spLocks noGrp="1"/>
          </p:cNvSpPr>
          <p:nvPr>
            <p:ph idx="1"/>
          </p:nvPr>
        </p:nvSpPr>
        <p:spPr>
          <a:xfrm>
            <a:off x="1749963" y="1495821"/>
            <a:ext cx="8036975" cy="5577200"/>
          </a:xfrm>
        </p:spPr>
        <p:txBody>
          <a:bodyPr>
            <a:noAutofit/>
          </a:bodyPr>
          <a:lstStyle/>
          <a:p>
            <a:pPr marL="0" indent="0" algn="just">
              <a:buNone/>
            </a:pPr>
            <a:r>
              <a:rPr lang="ru-RU" sz="2800" dirty="0"/>
              <a:t>Она была тех же статей и тех же кровей, что и остальные. Из породы крупных, неказистых, но очень выносливых и неприхотливых, хорошо приспособленных к условиям Севера. Она была чистая, да к тому же сохранила свой неунывающий характер, нервность молодости. Обычно, завидев </a:t>
            </a:r>
            <a:r>
              <a:rPr lang="ru-RU" sz="2800" dirty="0" smtClean="0"/>
              <a:t>меня, </a:t>
            </a:r>
            <a:r>
              <a:rPr lang="ru-RU" sz="2800" dirty="0"/>
              <a:t>спускающегося с </a:t>
            </a:r>
            <a:r>
              <a:rPr lang="ru-RU" sz="2800" dirty="0" err="1"/>
              <a:t>угора</a:t>
            </a:r>
            <a:r>
              <a:rPr lang="ru-RU" sz="2800" dirty="0"/>
              <a:t>, она вся подбиралась, вытягивалась в струнку, подавала свой звонкий голос.</a:t>
            </a:r>
          </a:p>
        </p:txBody>
      </p:sp>
      <p:sp>
        <p:nvSpPr>
          <p:cNvPr id="8" name="TextBox 7"/>
          <p:cNvSpPr txBox="1"/>
          <p:nvPr/>
        </p:nvSpPr>
        <p:spPr>
          <a:xfrm>
            <a:off x="1749963" y="5984560"/>
            <a:ext cx="8865650" cy="523220"/>
          </a:xfrm>
          <a:prstGeom prst="rect">
            <a:avLst/>
          </a:prstGeom>
          <a:noFill/>
        </p:spPr>
        <p:txBody>
          <a:bodyPr wrap="square" rtlCol="0">
            <a:spAutoFit/>
          </a:bodyPr>
          <a:lstStyle/>
          <a:p>
            <a:pPr algn="ctr"/>
            <a:r>
              <a:rPr lang="ru-RU" sz="2800" b="1" dirty="0" smtClean="0">
                <a:solidFill>
                  <a:srgbClr val="002060"/>
                </a:solidFill>
              </a:rPr>
              <a:t>Ф.А. Абрамов </a:t>
            </a:r>
            <a:r>
              <a:rPr lang="ru-RU" sz="2800" b="1" dirty="0">
                <a:solidFill>
                  <a:srgbClr val="002060"/>
                </a:solidFill>
              </a:rPr>
              <a:t>«О чем плачут лошади». Рыжуха</a:t>
            </a:r>
            <a:endParaRPr lang="ru-RU" sz="2800" b="1" i="1" dirty="0">
              <a:solidFill>
                <a:srgbClr val="002060"/>
              </a:solidFill>
            </a:endParaRPr>
          </a:p>
        </p:txBody>
      </p:sp>
      <p:sp>
        <p:nvSpPr>
          <p:cNvPr id="10" name="Стрелка вправо 9">
            <a:hlinkClick r:id="rId3"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52" name="Picture 4" descr="https://im2-tub-ru.yandex.net/i?id=701cd83a928610dcccca19e025915cc3&amp;n=33&amp;h=190"/>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9786938" y="0"/>
            <a:ext cx="2209800" cy="180975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59650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9963" y="209773"/>
            <a:ext cx="3064925" cy="1280890"/>
          </a:xfrm>
        </p:spPr>
        <p:txBody>
          <a:bodyPr/>
          <a:lstStyle/>
          <a:p>
            <a:pPr algn="ctr"/>
            <a:r>
              <a:rPr lang="ru-RU" b="1" dirty="0" smtClean="0">
                <a:solidFill>
                  <a:srgbClr val="C00000"/>
                </a:solidFill>
              </a:rPr>
              <a:t>Поэзия</a:t>
            </a:r>
            <a:br>
              <a:rPr lang="ru-RU" b="1" dirty="0" smtClean="0">
                <a:solidFill>
                  <a:srgbClr val="C00000"/>
                </a:solidFill>
              </a:rPr>
            </a:br>
            <a:r>
              <a:rPr lang="ru-RU" b="1" dirty="0">
                <a:solidFill>
                  <a:srgbClr val="C00000"/>
                </a:solidFill>
              </a:rPr>
              <a:t>1</a:t>
            </a:r>
            <a:r>
              <a:rPr lang="ru-RU" b="1" dirty="0" smtClean="0">
                <a:solidFill>
                  <a:srgbClr val="C00000"/>
                </a:solidFill>
              </a:rPr>
              <a:t>0 баллов</a:t>
            </a:r>
            <a:endParaRPr lang="ru-RU" b="1" dirty="0">
              <a:solidFill>
                <a:srgbClr val="C00000"/>
              </a:solidFill>
            </a:endParaRPr>
          </a:p>
        </p:txBody>
      </p:sp>
      <p:sp>
        <p:nvSpPr>
          <p:cNvPr id="3" name="Объект 2"/>
          <p:cNvSpPr>
            <a:spLocks noGrp="1"/>
          </p:cNvSpPr>
          <p:nvPr>
            <p:ph idx="1"/>
          </p:nvPr>
        </p:nvSpPr>
        <p:spPr>
          <a:xfrm>
            <a:off x="1749963" y="1986769"/>
            <a:ext cx="7165438" cy="3838575"/>
          </a:xfrm>
        </p:spPr>
        <p:txBody>
          <a:bodyPr>
            <a:noAutofit/>
          </a:bodyPr>
          <a:lstStyle/>
          <a:p>
            <a:pPr marL="0" indent="0">
              <a:buNone/>
            </a:pPr>
            <a:r>
              <a:rPr lang="ru-RU" sz="2800" b="1" dirty="0" smtClean="0">
                <a:solidFill>
                  <a:srgbClr val="002060"/>
                </a:solidFill>
              </a:rPr>
              <a:t>Назовите автора стихотворения, из которого взяты строки:</a:t>
            </a:r>
          </a:p>
          <a:p>
            <a:pPr marL="0" indent="0">
              <a:buNone/>
            </a:pPr>
            <a:r>
              <a:rPr lang="ru-RU" sz="2800" dirty="0" smtClean="0"/>
              <a:t>Топи</a:t>
            </a:r>
            <a:r>
              <a:rPr lang="ru-RU" sz="2800" dirty="0"/>
              <a:t> да болота</a:t>
            </a:r>
          </a:p>
          <a:p>
            <a:pPr marL="0" indent="0">
              <a:buNone/>
            </a:pPr>
            <a:r>
              <a:rPr lang="ru-RU" sz="2800" dirty="0"/>
              <a:t>Синий плат небес.</a:t>
            </a:r>
          </a:p>
          <a:p>
            <a:pPr marL="0" indent="0">
              <a:buNone/>
            </a:pPr>
            <a:r>
              <a:rPr lang="ru-RU" sz="2800" dirty="0"/>
              <a:t>Хвойной позолотой</a:t>
            </a:r>
          </a:p>
          <a:p>
            <a:pPr marL="0" indent="0">
              <a:buNone/>
            </a:pPr>
            <a:r>
              <a:rPr lang="ru-RU" sz="2800" dirty="0" err="1"/>
              <a:t>Вззвенивает</a:t>
            </a:r>
            <a:r>
              <a:rPr lang="ru-RU" sz="2800" dirty="0"/>
              <a:t> лес.</a:t>
            </a:r>
          </a:p>
          <a:p>
            <a:pPr marL="0" indent="0" algn="just">
              <a:buNone/>
            </a:pPr>
            <a:endParaRPr lang="ru-RU" sz="2800" dirty="0"/>
          </a:p>
        </p:txBody>
      </p:sp>
      <p:sp>
        <p:nvSpPr>
          <p:cNvPr id="8" name="TextBox 7"/>
          <p:cNvSpPr txBox="1"/>
          <p:nvPr/>
        </p:nvSpPr>
        <p:spPr>
          <a:xfrm>
            <a:off x="1622424" y="5673751"/>
            <a:ext cx="8872538" cy="523220"/>
          </a:xfrm>
          <a:prstGeom prst="rect">
            <a:avLst/>
          </a:prstGeom>
          <a:noFill/>
        </p:spPr>
        <p:txBody>
          <a:bodyPr wrap="square" rtlCol="0">
            <a:spAutoFit/>
          </a:bodyPr>
          <a:lstStyle/>
          <a:p>
            <a:pPr algn="ctr"/>
            <a:r>
              <a:rPr lang="ru-RU" sz="2800" dirty="0" smtClean="0"/>
              <a:t> </a:t>
            </a:r>
            <a:r>
              <a:rPr lang="ru-RU" sz="2800" b="1" dirty="0" smtClean="0">
                <a:solidFill>
                  <a:srgbClr val="002060"/>
                </a:solidFill>
              </a:rPr>
              <a:t>Сергей Александрович Есенин</a:t>
            </a:r>
            <a:endParaRPr lang="ru-RU" sz="2800" b="1" i="1" dirty="0">
              <a:solidFill>
                <a:srgbClr val="00206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170" name="Picture 2" descr="http://yt3.ggpht.com/-JdrAnotKsiQ/AAAAAAAAAAI/AAAAAAAAAAA/MmokfZ8mVNA/s900-c-k-no/photo.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405338" y="0"/>
            <a:ext cx="2179247" cy="2179247"/>
          </a:xfrm>
          <a:prstGeom prst="rect">
            <a:avLst/>
          </a:prstGeom>
          <a:noFill/>
          <a:extLst>
            <a:ext uri="{909E8E84-426E-40DD-AFC4-6F175D3DCCD1}">
              <a14:hiddenFill xmlns="" xmlns:a14="http://schemas.microsoft.com/office/drawing/2010/main">
                <a:solidFill>
                  <a:srgbClr val="FFFFFF"/>
                </a:solidFill>
              </a14:hiddenFill>
            </a:ext>
          </a:extLst>
        </p:spPr>
      </p:pic>
      <p:pic>
        <p:nvPicPr>
          <p:cNvPr id="7174" name="Picture 6" descr="http://skill.ru/images/2005/12/30/98764.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296519" y="2677448"/>
            <a:ext cx="4344182" cy="270787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380677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9963" y="209773"/>
            <a:ext cx="3064925" cy="1280890"/>
          </a:xfrm>
        </p:spPr>
        <p:txBody>
          <a:bodyPr/>
          <a:lstStyle/>
          <a:p>
            <a:pPr algn="ctr"/>
            <a:r>
              <a:rPr lang="ru-RU" b="1" dirty="0" smtClean="0">
                <a:solidFill>
                  <a:srgbClr val="C00000"/>
                </a:solidFill>
              </a:rPr>
              <a:t>Поэзия</a:t>
            </a:r>
            <a:br>
              <a:rPr lang="ru-RU" b="1" dirty="0" smtClean="0">
                <a:solidFill>
                  <a:srgbClr val="C00000"/>
                </a:solidFill>
              </a:rPr>
            </a:br>
            <a:r>
              <a:rPr lang="ru-RU" b="1" dirty="0" smtClean="0">
                <a:solidFill>
                  <a:srgbClr val="C00000"/>
                </a:solidFill>
              </a:rPr>
              <a:t>20 баллов</a:t>
            </a:r>
            <a:endParaRPr lang="ru-RU" b="1" dirty="0">
              <a:solidFill>
                <a:srgbClr val="C00000"/>
              </a:solidFill>
            </a:endParaRPr>
          </a:p>
        </p:txBody>
      </p:sp>
      <p:sp>
        <p:nvSpPr>
          <p:cNvPr id="3" name="Объект 2"/>
          <p:cNvSpPr>
            <a:spLocks noGrp="1"/>
          </p:cNvSpPr>
          <p:nvPr>
            <p:ph idx="1"/>
          </p:nvPr>
        </p:nvSpPr>
        <p:spPr>
          <a:xfrm>
            <a:off x="1558977" y="1490663"/>
            <a:ext cx="7704944" cy="4334681"/>
          </a:xfrm>
        </p:spPr>
        <p:txBody>
          <a:bodyPr>
            <a:noAutofit/>
          </a:bodyPr>
          <a:lstStyle/>
          <a:p>
            <a:pPr marL="0" indent="0" algn="ctr">
              <a:spcBef>
                <a:spcPts val="0"/>
              </a:spcBef>
              <a:buNone/>
            </a:pPr>
            <a:r>
              <a:rPr lang="ru-RU" sz="2800" b="1" dirty="0" smtClean="0">
                <a:solidFill>
                  <a:srgbClr val="002060"/>
                </a:solidFill>
              </a:rPr>
              <a:t>Определите  автора, </a:t>
            </a:r>
          </a:p>
          <a:p>
            <a:pPr marL="0" indent="0" algn="ctr">
              <a:spcBef>
                <a:spcPts val="0"/>
              </a:spcBef>
              <a:buNone/>
            </a:pPr>
            <a:r>
              <a:rPr lang="ru-RU" sz="2800" b="1" dirty="0" smtClean="0">
                <a:solidFill>
                  <a:srgbClr val="002060"/>
                </a:solidFill>
              </a:rPr>
              <a:t>название произведения </a:t>
            </a:r>
          </a:p>
          <a:p>
            <a:pPr marL="0" indent="0">
              <a:spcBef>
                <a:spcPts val="0"/>
              </a:spcBef>
              <a:buNone/>
            </a:pPr>
            <a:r>
              <a:rPr lang="ru-RU" sz="2800" dirty="0"/>
              <a:t>Науки юношей питают,</a:t>
            </a:r>
          </a:p>
          <a:p>
            <a:pPr marL="0" indent="0">
              <a:spcBef>
                <a:spcPts val="0"/>
              </a:spcBef>
              <a:buNone/>
            </a:pPr>
            <a:r>
              <a:rPr lang="ru-RU" sz="2800" dirty="0"/>
              <a:t>Отраду старым подают,</a:t>
            </a:r>
          </a:p>
          <a:p>
            <a:pPr marL="0" indent="0">
              <a:spcBef>
                <a:spcPts val="0"/>
              </a:spcBef>
              <a:buNone/>
            </a:pPr>
            <a:r>
              <a:rPr lang="ru-RU" sz="2800" dirty="0"/>
              <a:t>В счастливой жизни украшают,</a:t>
            </a:r>
          </a:p>
          <a:p>
            <a:pPr marL="0" indent="0">
              <a:spcBef>
                <a:spcPts val="0"/>
              </a:spcBef>
              <a:buNone/>
            </a:pPr>
            <a:r>
              <a:rPr lang="ru-RU" sz="2800" dirty="0"/>
              <a:t>В несчастной случай берегут;</a:t>
            </a:r>
          </a:p>
          <a:p>
            <a:pPr marL="0" indent="0">
              <a:spcBef>
                <a:spcPts val="0"/>
              </a:spcBef>
              <a:buNone/>
            </a:pPr>
            <a:r>
              <a:rPr lang="ru-RU" sz="2800" dirty="0"/>
              <a:t>В домашних трудностях утеха</a:t>
            </a:r>
          </a:p>
          <a:p>
            <a:pPr marL="0" indent="0">
              <a:spcBef>
                <a:spcPts val="0"/>
              </a:spcBef>
              <a:buNone/>
            </a:pPr>
            <a:r>
              <a:rPr lang="ru-RU" sz="2800" dirty="0"/>
              <a:t>И в дальних </a:t>
            </a:r>
            <a:r>
              <a:rPr lang="ru-RU" sz="2800" dirty="0" err="1"/>
              <a:t>странствах</a:t>
            </a:r>
            <a:r>
              <a:rPr lang="ru-RU" sz="2800" dirty="0"/>
              <a:t> не помеха.</a:t>
            </a:r>
          </a:p>
          <a:p>
            <a:pPr marL="0" indent="0">
              <a:spcBef>
                <a:spcPts val="0"/>
              </a:spcBef>
              <a:buNone/>
            </a:pPr>
            <a:r>
              <a:rPr lang="ru-RU" sz="2800" dirty="0"/>
              <a:t>Науки пользуют везде,</a:t>
            </a:r>
          </a:p>
          <a:p>
            <a:pPr marL="0" indent="0">
              <a:spcBef>
                <a:spcPts val="0"/>
              </a:spcBef>
              <a:buNone/>
            </a:pPr>
            <a:r>
              <a:rPr lang="ru-RU" sz="2800" dirty="0"/>
              <a:t>Среди народов и в пустыне,</a:t>
            </a:r>
          </a:p>
          <a:p>
            <a:pPr marL="0" indent="0">
              <a:spcBef>
                <a:spcPts val="0"/>
              </a:spcBef>
              <a:buNone/>
            </a:pPr>
            <a:r>
              <a:rPr lang="ru-RU" sz="2800" dirty="0"/>
              <a:t>В градском шуму и </a:t>
            </a:r>
            <a:r>
              <a:rPr lang="ru-RU" sz="2800" dirty="0" smtClean="0"/>
              <a:t>наедине…</a:t>
            </a:r>
            <a:endParaRPr lang="ru-RU" sz="2800" dirty="0"/>
          </a:p>
        </p:txBody>
      </p:sp>
      <p:sp>
        <p:nvSpPr>
          <p:cNvPr id="8" name="TextBox 7"/>
          <p:cNvSpPr txBox="1"/>
          <p:nvPr/>
        </p:nvSpPr>
        <p:spPr>
          <a:xfrm>
            <a:off x="8379836" y="2025908"/>
            <a:ext cx="3266662" cy="4832092"/>
          </a:xfrm>
          <a:prstGeom prst="rect">
            <a:avLst/>
          </a:prstGeom>
          <a:noFill/>
        </p:spPr>
        <p:txBody>
          <a:bodyPr wrap="square" rtlCol="0">
            <a:spAutoFit/>
          </a:bodyPr>
          <a:lstStyle/>
          <a:p>
            <a:pPr algn="ctr"/>
            <a:r>
              <a:rPr lang="ru-RU" sz="2800" b="1" dirty="0" smtClean="0">
                <a:solidFill>
                  <a:srgbClr val="002060"/>
                </a:solidFill>
              </a:rPr>
              <a:t>М.В</a:t>
            </a:r>
            <a:r>
              <a:rPr lang="ru-RU" sz="2800" b="1" dirty="0">
                <a:solidFill>
                  <a:srgbClr val="002060"/>
                </a:solidFill>
              </a:rPr>
              <a:t>. Ломоносов «Ода на день восшествия на всероссийский престол ее величества государыни императрицы </a:t>
            </a:r>
            <a:r>
              <a:rPr lang="ru-RU" sz="2800" b="1" dirty="0" err="1">
                <a:solidFill>
                  <a:srgbClr val="002060"/>
                </a:solidFill>
              </a:rPr>
              <a:t>Елисаветы</a:t>
            </a:r>
            <a:r>
              <a:rPr lang="ru-RU" sz="2800" b="1" dirty="0">
                <a:solidFill>
                  <a:srgbClr val="002060"/>
                </a:solidFill>
              </a:rPr>
              <a:t> Петровны </a:t>
            </a:r>
            <a:endParaRPr lang="ru-RU" sz="2800" b="1" dirty="0" smtClean="0">
              <a:solidFill>
                <a:srgbClr val="002060"/>
              </a:solidFill>
            </a:endParaRPr>
          </a:p>
          <a:p>
            <a:pPr algn="ctr"/>
            <a:r>
              <a:rPr lang="ru-RU" sz="2800" b="1" dirty="0" smtClean="0">
                <a:solidFill>
                  <a:srgbClr val="002060"/>
                </a:solidFill>
              </a:rPr>
              <a:t>1747 </a:t>
            </a:r>
            <a:r>
              <a:rPr lang="ru-RU" sz="2800" b="1" dirty="0">
                <a:solidFill>
                  <a:srgbClr val="002060"/>
                </a:solidFill>
              </a:rPr>
              <a:t>года»</a:t>
            </a:r>
            <a:endParaRPr lang="ru-RU" sz="2800" b="1" i="1" dirty="0">
              <a:solidFill>
                <a:srgbClr val="00206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170" name="Picture 2" descr="http://yt3.ggpht.com/-JdrAnotKsiQ/AAAAAAAAAAI/AAAAAAAAAAA/MmokfZ8mVNA/s900-c-k-no/photo.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005806" y="47625"/>
            <a:ext cx="1798660" cy="179866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204474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a:hlinkClick r:id="rId3" action="ppaction://hlinksldjump"/>
          </p:cNvPr>
          <p:cNvSpPr>
            <a:spLocks noChangeArrowheads="1"/>
          </p:cNvSpPr>
          <p:nvPr/>
        </p:nvSpPr>
        <p:spPr bwMode="auto">
          <a:xfrm>
            <a:off x="4130304" y="171449"/>
            <a:ext cx="1312864" cy="75723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10</a:t>
            </a:r>
          </a:p>
        </p:txBody>
      </p:sp>
      <p:sp>
        <p:nvSpPr>
          <p:cNvPr id="10" name="AutoShape 3"/>
          <p:cNvSpPr>
            <a:spLocks noChangeArrowheads="1"/>
          </p:cNvSpPr>
          <p:nvPr/>
        </p:nvSpPr>
        <p:spPr bwMode="auto">
          <a:xfrm>
            <a:off x="382558" y="197087"/>
            <a:ext cx="3386137" cy="777133"/>
          </a:xfrm>
          <a:prstGeom prst="bevel">
            <a:avLst>
              <a:gd name="adj" fmla="val 12500"/>
            </a:avLst>
          </a:prstGeom>
          <a:solidFill>
            <a:schemeClr val="accent4">
              <a:lumMod val="40000"/>
              <a:lumOff val="60000"/>
            </a:schemeClr>
          </a:solidFill>
          <a:ln w="9525">
            <a:solidFill>
              <a:schemeClr val="tx1"/>
            </a:solidFill>
            <a:miter lim="800000"/>
            <a:headEnd/>
            <a:tailEnd/>
          </a:ln>
          <a:effectLst/>
        </p:spPr>
        <p:txBody>
          <a:bodyPr wrap="none" anchor="ctr"/>
          <a:lstStyle/>
          <a:p>
            <a:pPr algn="ctr"/>
            <a:r>
              <a:rPr lang="ru-RU" sz="3200" b="1" dirty="0" smtClean="0">
                <a:solidFill>
                  <a:srgbClr val="002060"/>
                </a:solidFill>
              </a:rPr>
              <a:t>Портрет</a:t>
            </a:r>
            <a:endParaRPr lang="ru-RU" sz="3200" b="1" dirty="0">
              <a:solidFill>
                <a:srgbClr val="002060"/>
              </a:solidFill>
            </a:endParaRPr>
          </a:p>
        </p:txBody>
      </p:sp>
      <p:sp>
        <p:nvSpPr>
          <p:cNvPr id="11" name="AutoShape 2">
            <a:hlinkClick r:id="rId4" action="ppaction://hlinksldjump"/>
          </p:cNvPr>
          <p:cNvSpPr>
            <a:spLocks noChangeArrowheads="1"/>
          </p:cNvSpPr>
          <p:nvPr/>
        </p:nvSpPr>
        <p:spPr bwMode="auto">
          <a:xfrm>
            <a:off x="4158816" y="1046101"/>
            <a:ext cx="1308103" cy="768351"/>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10</a:t>
            </a:r>
          </a:p>
        </p:txBody>
      </p:sp>
      <p:sp>
        <p:nvSpPr>
          <p:cNvPr id="12" name="AutoShape 2">
            <a:hlinkClick r:id="rId5" action="ppaction://hlinksldjump"/>
          </p:cNvPr>
          <p:cNvSpPr>
            <a:spLocks noChangeArrowheads="1"/>
          </p:cNvSpPr>
          <p:nvPr/>
        </p:nvSpPr>
        <p:spPr bwMode="auto">
          <a:xfrm>
            <a:off x="4154053" y="1908113"/>
            <a:ext cx="1312865" cy="777877"/>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10</a:t>
            </a:r>
          </a:p>
        </p:txBody>
      </p:sp>
      <p:sp>
        <p:nvSpPr>
          <p:cNvPr id="13" name="AutoShape 2">
            <a:hlinkClick r:id="rId6" action="ppaction://hlinksldjump"/>
          </p:cNvPr>
          <p:cNvSpPr>
            <a:spLocks noChangeArrowheads="1"/>
          </p:cNvSpPr>
          <p:nvPr/>
        </p:nvSpPr>
        <p:spPr bwMode="auto">
          <a:xfrm>
            <a:off x="4130303" y="2755902"/>
            <a:ext cx="1312865" cy="790577"/>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10</a:t>
            </a:r>
          </a:p>
        </p:txBody>
      </p:sp>
      <p:sp>
        <p:nvSpPr>
          <p:cNvPr id="14" name="AutoShape 2">
            <a:hlinkClick r:id="rId7" action="ppaction://hlinksldjump"/>
          </p:cNvPr>
          <p:cNvSpPr>
            <a:spLocks noChangeArrowheads="1"/>
          </p:cNvSpPr>
          <p:nvPr/>
        </p:nvSpPr>
        <p:spPr bwMode="auto">
          <a:xfrm>
            <a:off x="4130303" y="3640142"/>
            <a:ext cx="1312866" cy="774697"/>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10</a:t>
            </a:r>
          </a:p>
        </p:txBody>
      </p:sp>
      <p:sp>
        <p:nvSpPr>
          <p:cNvPr id="15" name="AutoShape 2">
            <a:hlinkClick r:id="rId8" action="ppaction://hlinksldjump"/>
          </p:cNvPr>
          <p:cNvSpPr>
            <a:spLocks noChangeArrowheads="1"/>
          </p:cNvSpPr>
          <p:nvPr/>
        </p:nvSpPr>
        <p:spPr bwMode="auto">
          <a:xfrm>
            <a:off x="4154054" y="4512504"/>
            <a:ext cx="1312865" cy="804064"/>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10</a:t>
            </a:r>
          </a:p>
        </p:txBody>
      </p:sp>
      <p:sp>
        <p:nvSpPr>
          <p:cNvPr id="16" name="AutoShape 2">
            <a:hlinkClick r:id="rId9" action="ppaction://hlinksldjump"/>
          </p:cNvPr>
          <p:cNvSpPr>
            <a:spLocks noChangeArrowheads="1"/>
          </p:cNvSpPr>
          <p:nvPr/>
        </p:nvSpPr>
        <p:spPr bwMode="auto">
          <a:xfrm>
            <a:off x="4154054" y="5398449"/>
            <a:ext cx="1312865" cy="857208"/>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10</a:t>
            </a:r>
          </a:p>
        </p:txBody>
      </p:sp>
      <p:sp>
        <p:nvSpPr>
          <p:cNvPr id="17" name="AutoShape 3"/>
          <p:cNvSpPr>
            <a:spLocks noChangeArrowheads="1"/>
          </p:cNvSpPr>
          <p:nvPr/>
        </p:nvSpPr>
        <p:spPr bwMode="auto">
          <a:xfrm>
            <a:off x="398226" y="1033151"/>
            <a:ext cx="3386137" cy="777133"/>
          </a:xfrm>
          <a:prstGeom prst="bevel">
            <a:avLst>
              <a:gd name="adj" fmla="val 12500"/>
            </a:avLst>
          </a:prstGeom>
          <a:solidFill>
            <a:schemeClr val="accent4">
              <a:lumMod val="40000"/>
              <a:lumOff val="60000"/>
            </a:schemeClr>
          </a:solidFill>
          <a:ln w="9525">
            <a:solidFill>
              <a:schemeClr val="tx1"/>
            </a:solidFill>
            <a:miter lim="800000"/>
            <a:headEnd/>
            <a:tailEnd/>
          </a:ln>
          <a:effectLst/>
        </p:spPr>
        <p:txBody>
          <a:bodyPr wrap="none" anchor="ctr"/>
          <a:lstStyle/>
          <a:p>
            <a:pPr algn="ctr"/>
            <a:r>
              <a:rPr lang="ru-RU" sz="3200" b="1" dirty="0" smtClean="0">
                <a:solidFill>
                  <a:srgbClr val="002060"/>
                </a:solidFill>
              </a:rPr>
              <a:t>Биография</a:t>
            </a:r>
            <a:endParaRPr lang="ru-RU" sz="3200" b="1" dirty="0">
              <a:solidFill>
                <a:srgbClr val="002060"/>
              </a:solidFill>
            </a:endParaRPr>
          </a:p>
        </p:txBody>
      </p:sp>
      <p:sp>
        <p:nvSpPr>
          <p:cNvPr id="18" name="AutoShape 3"/>
          <p:cNvSpPr>
            <a:spLocks noChangeArrowheads="1"/>
          </p:cNvSpPr>
          <p:nvPr/>
        </p:nvSpPr>
        <p:spPr bwMode="auto">
          <a:xfrm>
            <a:off x="413893" y="1869216"/>
            <a:ext cx="3386137" cy="777133"/>
          </a:xfrm>
          <a:prstGeom prst="bevel">
            <a:avLst>
              <a:gd name="adj" fmla="val 12500"/>
            </a:avLst>
          </a:prstGeom>
          <a:solidFill>
            <a:schemeClr val="accent4">
              <a:lumMod val="40000"/>
              <a:lumOff val="60000"/>
            </a:schemeClr>
          </a:solidFill>
          <a:ln w="9525">
            <a:solidFill>
              <a:schemeClr val="tx1"/>
            </a:solidFill>
            <a:miter lim="800000"/>
            <a:headEnd/>
            <a:tailEnd/>
          </a:ln>
          <a:effectLst/>
        </p:spPr>
        <p:txBody>
          <a:bodyPr wrap="none" anchor="ctr"/>
          <a:lstStyle/>
          <a:p>
            <a:pPr algn="ctr"/>
            <a:r>
              <a:rPr lang="ru-RU" sz="3200" b="1" dirty="0" smtClean="0">
                <a:solidFill>
                  <a:srgbClr val="002060"/>
                </a:solidFill>
              </a:rPr>
              <a:t>Узнай героя</a:t>
            </a:r>
            <a:endParaRPr lang="ru-RU" sz="3200" b="1" dirty="0">
              <a:solidFill>
                <a:srgbClr val="002060"/>
              </a:solidFill>
            </a:endParaRPr>
          </a:p>
        </p:txBody>
      </p:sp>
      <p:sp>
        <p:nvSpPr>
          <p:cNvPr id="19" name="AutoShape 3"/>
          <p:cNvSpPr>
            <a:spLocks noChangeArrowheads="1"/>
          </p:cNvSpPr>
          <p:nvPr/>
        </p:nvSpPr>
        <p:spPr bwMode="auto">
          <a:xfrm>
            <a:off x="429560" y="2756554"/>
            <a:ext cx="3386137" cy="777133"/>
          </a:xfrm>
          <a:prstGeom prst="bevel">
            <a:avLst>
              <a:gd name="adj" fmla="val 12500"/>
            </a:avLst>
          </a:prstGeom>
          <a:solidFill>
            <a:schemeClr val="accent4">
              <a:lumMod val="40000"/>
              <a:lumOff val="60000"/>
            </a:schemeClr>
          </a:solidFill>
          <a:ln w="9525">
            <a:solidFill>
              <a:schemeClr val="tx1"/>
            </a:solidFill>
            <a:miter lim="800000"/>
            <a:headEnd/>
            <a:tailEnd/>
          </a:ln>
          <a:effectLst/>
        </p:spPr>
        <p:txBody>
          <a:bodyPr wrap="none" anchor="ctr"/>
          <a:lstStyle/>
          <a:p>
            <a:pPr algn="ctr"/>
            <a:r>
              <a:rPr lang="ru-RU" sz="3200" b="1" dirty="0" smtClean="0">
                <a:solidFill>
                  <a:srgbClr val="002060"/>
                </a:solidFill>
              </a:rPr>
              <a:t>Поэзия</a:t>
            </a:r>
            <a:endParaRPr lang="ru-RU" sz="3200" b="1" dirty="0">
              <a:solidFill>
                <a:srgbClr val="002060"/>
              </a:solidFill>
            </a:endParaRPr>
          </a:p>
        </p:txBody>
      </p:sp>
      <p:sp>
        <p:nvSpPr>
          <p:cNvPr id="20" name="AutoShape 3"/>
          <p:cNvSpPr>
            <a:spLocks noChangeArrowheads="1"/>
          </p:cNvSpPr>
          <p:nvPr/>
        </p:nvSpPr>
        <p:spPr bwMode="auto">
          <a:xfrm>
            <a:off x="429560" y="3636771"/>
            <a:ext cx="3386137" cy="777133"/>
          </a:xfrm>
          <a:prstGeom prst="bevel">
            <a:avLst>
              <a:gd name="adj" fmla="val 12500"/>
            </a:avLst>
          </a:prstGeom>
          <a:solidFill>
            <a:schemeClr val="accent4">
              <a:lumMod val="40000"/>
              <a:lumOff val="60000"/>
            </a:schemeClr>
          </a:solidFill>
          <a:ln w="9525">
            <a:solidFill>
              <a:schemeClr val="tx1"/>
            </a:solidFill>
            <a:miter lim="800000"/>
            <a:headEnd/>
            <a:tailEnd/>
          </a:ln>
          <a:effectLst/>
        </p:spPr>
        <p:txBody>
          <a:bodyPr wrap="none" anchor="ctr"/>
          <a:lstStyle/>
          <a:p>
            <a:pPr algn="ctr"/>
            <a:r>
              <a:rPr lang="ru-RU" sz="3200" b="1" smtClean="0">
                <a:solidFill>
                  <a:srgbClr val="002060"/>
                </a:solidFill>
              </a:rPr>
              <a:t>Угадай-ка</a:t>
            </a:r>
            <a:endParaRPr lang="ru-RU" sz="3200" b="1" dirty="0">
              <a:solidFill>
                <a:srgbClr val="002060"/>
              </a:solidFill>
            </a:endParaRPr>
          </a:p>
        </p:txBody>
      </p:sp>
      <p:sp>
        <p:nvSpPr>
          <p:cNvPr id="21" name="AutoShape 3"/>
          <p:cNvSpPr>
            <a:spLocks noChangeArrowheads="1"/>
          </p:cNvSpPr>
          <p:nvPr/>
        </p:nvSpPr>
        <p:spPr bwMode="auto">
          <a:xfrm>
            <a:off x="445228" y="4515564"/>
            <a:ext cx="3386137" cy="777133"/>
          </a:xfrm>
          <a:prstGeom prst="bevel">
            <a:avLst>
              <a:gd name="adj" fmla="val 12500"/>
            </a:avLst>
          </a:prstGeom>
          <a:solidFill>
            <a:schemeClr val="accent4">
              <a:lumMod val="40000"/>
              <a:lumOff val="60000"/>
            </a:schemeClr>
          </a:solidFill>
          <a:ln w="9525">
            <a:solidFill>
              <a:schemeClr val="tx1"/>
            </a:solidFill>
            <a:miter lim="800000"/>
            <a:headEnd/>
            <a:tailEnd/>
          </a:ln>
          <a:effectLst/>
        </p:spPr>
        <p:txBody>
          <a:bodyPr wrap="none" anchor="ctr"/>
          <a:lstStyle/>
          <a:p>
            <a:pPr algn="ctr"/>
            <a:r>
              <a:rPr lang="ru-RU" sz="3200" b="1" dirty="0" smtClean="0">
                <a:solidFill>
                  <a:srgbClr val="002060"/>
                </a:solidFill>
              </a:rPr>
              <a:t>Иллюстрация</a:t>
            </a:r>
            <a:endParaRPr lang="ru-RU" sz="3200" b="1" dirty="0">
              <a:solidFill>
                <a:srgbClr val="002060"/>
              </a:solidFill>
            </a:endParaRPr>
          </a:p>
        </p:txBody>
      </p:sp>
      <p:sp>
        <p:nvSpPr>
          <p:cNvPr id="22" name="AutoShape 3"/>
          <p:cNvSpPr>
            <a:spLocks noChangeArrowheads="1"/>
          </p:cNvSpPr>
          <p:nvPr/>
        </p:nvSpPr>
        <p:spPr bwMode="auto">
          <a:xfrm>
            <a:off x="452349" y="5428539"/>
            <a:ext cx="3386137" cy="777133"/>
          </a:xfrm>
          <a:prstGeom prst="bevel">
            <a:avLst>
              <a:gd name="adj" fmla="val 12500"/>
            </a:avLst>
          </a:prstGeom>
          <a:solidFill>
            <a:schemeClr val="accent4">
              <a:lumMod val="40000"/>
              <a:lumOff val="60000"/>
            </a:schemeClr>
          </a:solidFill>
          <a:ln w="9525">
            <a:solidFill>
              <a:schemeClr val="tx1"/>
            </a:solidFill>
            <a:miter lim="800000"/>
            <a:headEnd/>
            <a:tailEnd/>
          </a:ln>
          <a:effectLst/>
        </p:spPr>
        <p:txBody>
          <a:bodyPr wrap="none" anchor="ctr"/>
          <a:lstStyle/>
          <a:p>
            <a:pPr algn="ctr"/>
            <a:r>
              <a:rPr lang="ru-RU" sz="3200" b="1" dirty="0" smtClean="0">
                <a:solidFill>
                  <a:srgbClr val="002060"/>
                </a:solidFill>
              </a:rPr>
              <a:t>Черный ящик</a:t>
            </a:r>
            <a:endParaRPr lang="ru-RU" sz="3200" b="1" dirty="0">
              <a:solidFill>
                <a:srgbClr val="002060"/>
              </a:solidFill>
            </a:endParaRPr>
          </a:p>
        </p:txBody>
      </p:sp>
      <p:sp>
        <p:nvSpPr>
          <p:cNvPr id="23" name="AutoShape 2">
            <a:hlinkClick r:id="rId10" action="ppaction://hlinksldjump"/>
          </p:cNvPr>
          <p:cNvSpPr>
            <a:spLocks noChangeArrowheads="1"/>
          </p:cNvSpPr>
          <p:nvPr/>
        </p:nvSpPr>
        <p:spPr bwMode="auto">
          <a:xfrm>
            <a:off x="5763125" y="187117"/>
            <a:ext cx="1312864" cy="75723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2</a:t>
            </a:r>
            <a:r>
              <a:rPr lang="ru-RU" altLang="ru-RU" sz="4000" b="1" dirty="0" smtClean="0">
                <a:solidFill>
                  <a:schemeClr val="bg1"/>
                </a:solidFill>
              </a:rPr>
              <a:t>0</a:t>
            </a:r>
            <a:endParaRPr lang="ru-RU" altLang="ru-RU" sz="4000" b="1" dirty="0">
              <a:solidFill>
                <a:schemeClr val="bg1"/>
              </a:solidFill>
            </a:endParaRPr>
          </a:p>
        </p:txBody>
      </p:sp>
      <p:sp>
        <p:nvSpPr>
          <p:cNvPr id="24" name="AutoShape 2">
            <a:hlinkClick r:id="rId11" action="ppaction://hlinksldjump"/>
          </p:cNvPr>
          <p:cNvSpPr>
            <a:spLocks noChangeArrowheads="1"/>
          </p:cNvSpPr>
          <p:nvPr/>
        </p:nvSpPr>
        <p:spPr bwMode="auto">
          <a:xfrm>
            <a:off x="5763586" y="1074013"/>
            <a:ext cx="1312864" cy="75723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2</a:t>
            </a:r>
            <a:r>
              <a:rPr lang="ru-RU" altLang="ru-RU" sz="4000" b="1" dirty="0" smtClean="0">
                <a:solidFill>
                  <a:schemeClr val="bg1"/>
                </a:solidFill>
              </a:rPr>
              <a:t>0</a:t>
            </a:r>
            <a:endParaRPr lang="ru-RU" altLang="ru-RU" sz="4000" b="1" dirty="0">
              <a:solidFill>
                <a:schemeClr val="bg1"/>
              </a:solidFill>
            </a:endParaRPr>
          </a:p>
        </p:txBody>
      </p:sp>
      <p:sp>
        <p:nvSpPr>
          <p:cNvPr id="25" name="AutoShape 2">
            <a:hlinkClick r:id="rId12" action="ppaction://hlinksldjump"/>
          </p:cNvPr>
          <p:cNvSpPr>
            <a:spLocks noChangeArrowheads="1"/>
          </p:cNvSpPr>
          <p:nvPr/>
        </p:nvSpPr>
        <p:spPr bwMode="auto">
          <a:xfrm>
            <a:off x="5787338" y="1910057"/>
            <a:ext cx="1312864" cy="75723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2</a:t>
            </a:r>
            <a:r>
              <a:rPr lang="ru-RU" altLang="ru-RU" sz="4000" b="1" dirty="0" smtClean="0">
                <a:solidFill>
                  <a:schemeClr val="bg1"/>
                </a:solidFill>
              </a:rPr>
              <a:t>0</a:t>
            </a:r>
            <a:endParaRPr lang="ru-RU" altLang="ru-RU" sz="4000" b="1" dirty="0">
              <a:solidFill>
                <a:schemeClr val="bg1"/>
              </a:solidFill>
            </a:endParaRPr>
          </a:p>
        </p:txBody>
      </p:sp>
      <p:sp>
        <p:nvSpPr>
          <p:cNvPr id="26" name="AutoShape 2">
            <a:hlinkClick r:id="rId13" action="ppaction://hlinksldjump"/>
          </p:cNvPr>
          <p:cNvSpPr>
            <a:spLocks noChangeArrowheads="1"/>
          </p:cNvSpPr>
          <p:nvPr/>
        </p:nvSpPr>
        <p:spPr bwMode="auto">
          <a:xfrm>
            <a:off x="5789223" y="2746102"/>
            <a:ext cx="1312864" cy="75723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2</a:t>
            </a:r>
            <a:r>
              <a:rPr lang="ru-RU" altLang="ru-RU" sz="4000" b="1" dirty="0" smtClean="0">
                <a:solidFill>
                  <a:schemeClr val="bg1"/>
                </a:solidFill>
              </a:rPr>
              <a:t>0</a:t>
            </a:r>
            <a:endParaRPr lang="ru-RU" altLang="ru-RU" sz="4000" b="1" dirty="0">
              <a:solidFill>
                <a:schemeClr val="bg1"/>
              </a:solidFill>
            </a:endParaRPr>
          </a:p>
        </p:txBody>
      </p:sp>
      <p:sp>
        <p:nvSpPr>
          <p:cNvPr id="27" name="AutoShape 2">
            <a:hlinkClick r:id="rId14" action="ppaction://hlinksldjump"/>
          </p:cNvPr>
          <p:cNvSpPr>
            <a:spLocks noChangeArrowheads="1"/>
          </p:cNvSpPr>
          <p:nvPr/>
        </p:nvSpPr>
        <p:spPr bwMode="auto">
          <a:xfrm>
            <a:off x="5804430" y="3643410"/>
            <a:ext cx="1320765" cy="750460"/>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2</a:t>
            </a:r>
            <a:r>
              <a:rPr lang="ru-RU" altLang="ru-RU" sz="4000" b="1" dirty="0" smtClean="0">
                <a:solidFill>
                  <a:schemeClr val="bg1"/>
                </a:solidFill>
              </a:rPr>
              <a:t>0</a:t>
            </a:r>
            <a:endParaRPr lang="ru-RU" altLang="ru-RU" sz="4000" b="1" dirty="0">
              <a:solidFill>
                <a:schemeClr val="bg1"/>
              </a:solidFill>
            </a:endParaRPr>
          </a:p>
        </p:txBody>
      </p:sp>
      <p:sp>
        <p:nvSpPr>
          <p:cNvPr id="28" name="AutoShape 2">
            <a:hlinkClick r:id="rId15" action="ppaction://hlinksldjump"/>
          </p:cNvPr>
          <p:cNvSpPr>
            <a:spLocks noChangeArrowheads="1"/>
          </p:cNvSpPr>
          <p:nvPr/>
        </p:nvSpPr>
        <p:spPr bwMode="auto">
          <a:xfrm>
            <a:off x="5818909" y="4480956"/>
            <a:ext cx="1306286" cy="787730"/>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2</a:t>
            </a:r>
            <a:r>
              <a:rPr lang="ru-RU" altLang="ru-RU" sz="4000" b="1" dirty="0" smtClean="0">
                <a:solidFill>
                  <a:schemeClr val="bg1"/>
                </a:solidFill>
              </a:rPr>
              <a:t>0</a:t>
            </a:r>
            <a:endParaRPr lang="ru-RU" altLang="ru-RU" sz="4000" b="1" dirty="0">
              <a:solidFill>
                <a:schemeClr val="bg1"/>
              </a:solidFill>
            </a:endParaRPr>
          </a:p>
        </p:txBody>
      </p:sp>
      <p:sp>
        <p:nvSpPr>
          <p:cNvPr id="29" name="AutoShape 2">
            <a:hlinkClick r:id="rId16" action="ppaction://hlinksldjump"/>
          </p:cNvPr>
          <p:cNvSpPr>
            <a:spLocks noChangeArrowheads="1"/>
          </p:cNvSpPr>
          <p:nvPr/>
        </p:nvSpPr>
        <p:spPr bwMode="auto">
          <a:xfrm>
            <a:off x="5841250" y="5365517"/>
            <a:ext cx="1334086" cy="890140"/>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2</a:t>
            </a:r>
            <a:r>
              <a:rPr lang="ru-RU" altLang="ru-RU" sz="4000" b="1" dirty="0" smtClean="0">
                <a:solidFill>
                  <a:schemeClr val="bg1"/>
                </a:solidFill>
              </a:rPr>
              <a:t>0</a:t>
            </a:r>
            <a:endParaRPr lang="ru-RU" altLang="ru-RU" sz="4000" b="1" dirty="0">
              <a:solidFill>
                <a:schemeClr val="bg1"/>
              </a:solidFill>
            </a:endParaRPr>
          </a:p>
        </p:txBody>
      </p:sp>
      <p:sp>
        <p:nvSpPr>
          <p:cNvPr id="30" name="AutoShape 2">
            <a:hlinkClick r:id="rId17" action="ppaction://hlinksldjump"/>
          </p:cNvPr>
          <p:cNvSpPr>
            <a:spLocks noChangeArrowheads="1"/>
          </p:cNvSpPr>
          <p:nvPr/>
        </p:nvSpPr>
        <p:spPr bwMode="auto">
          <a:xfrm>
            <a:off x="7326116" y="187117"/>
            <a:ext cx="1312864" cy="75723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3</a:t>
            </a:r>
            <a:r>
              <a:rPr lang="ru-RU" altLang="ru-RU" sz="4000" b="1" dirty="0" smtClean="0">
                <a:solidFill>
                  <a:schemeClr val="bg1"/>
                </a:solidFill>
              </a:rPr>
              <a:t>0</a:t>
            </a:r>
            <a:endParaRPr lang="ru-RU" altLang="ru-RU" sz="4000" b="1" dirty="0">
              <a:solidFill>
                <a:schemeClr val="bg1"/>
              </a:solidFill>
            </a:endParaRPr>
          </a:p>
        </p:txBody>
      </p:sp>
      <p:sp>
        <p:nvSpPr>
          <p:cNvPr id="31" name="AutoShape 2">
            <a:hlinkClick r:id="rId18" action="ppaction://hlinksldjump"/>
          </p:cNvPr>
          <p:cNvSpPr>
            <a:spLocks noChangeArrowheads="1"/>
          </p:cNvSpPr>
          <p:nvPr/>
        </p:nvSpPr>
        <p:spPr bwMode="auto">
          <a:xfrm>
            <a:off x="7335124" y="1028397"/>
            <a:ext cx="1312864" cy="75723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3</a:t>
            </a:r>
            <a:r>
              <a:rPr lang="ru-RU" altLang="ru-RU" sz="4000" b="1" dirty="0" smtClean="0">
                <a:solidFill>
                  <a:schemeClr val="bg1"/>
                </a:solidFill>
              </a:rPr>
              <a:t>0</a:t>
            </a:r>
            <a:endParaRPr lang="ru-RU" altLang="ru-RU" sz="4000" b="1" dirty="0">
              <a:solidFill>
                <a:schemeClr val="bg1"/>
              </a:solidFill>
            </a:endParaRPr>
          </a:p>
        </p:txBody>
      </p:sp>
      <p:sp>
        <p:nvSpPr>
          <p:cNvPr id="32" name="AutoShape 2">
            <a:hlinkClick r:id="rId19" action="ppaction://hlinksldjump"/>
          </p:cNvPr>
          <p:cNvSpPr>
            <a:spLocks noChangeArrowheads="1"/>
          </p:cNvSpPr>
          <p:nvPr/>
        </p:nvSpPr>
        <p:spPr bwMode="auto">
          <a:xfrm>
            <a:off x="7340340" y="1865885"/>
            <a:ext cx="1312864" cy="75723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3</a:t>
            </a:r>
            <a:r>
              <a:rPr lang="ru-RU" altLang="ru-RU" sz="4000" b="1" dirty="0" smtClean="0">
                <a:solidFill>
                  <a:schemeClr val="bg1"/>
                </a:solidFill>
              </a:rPr>
              <a:t>0</a:t>
            </a:r>
            <a:endParaRPr lang="ru-RU" altLang="ru-RU" sz="4000" b="1" dirty="0">
              <a:solidFill>
                <a:schemeClr val="bg1"/>
              </a:solidFill>
            </a:endParaRPr>
          </a:p>
        </p:txBody>
      </p:sp>
      <p:sp>
        <p:nvSpPr>
          <p:cNvPr id="33" name="AutoShape 2">
            <a:hlinkClick r:id="rId20" action="ppaction://hlinksldjump"/>
          </p:cNvPr>
          <p:cNvSpPr>
            <a:spLocks noChangeArrowheads="1"/>
          </p:cNvSpPr>
          <p:nvPr/>
        </p:nvSpPr>
        <p:spPr bwMode="auto">
          <a:xfrm>
            <a:off x="7352215" y="2744659"/>
            <a:ext cx="1312864" cy="75723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3</a:t>
            </a:r>
            <a:r>
              <a:rPr lang="ru-RU" altLang="ru-RU" sz="4000" b="1" dirty="0" smtClean="0">
                <a:solidFill>
                  <a:schemeClr val="bg1"/>
                </a:solidFill>
              </a:rPr>
              <a:t>0</a:t>
            </a:r>
            <a:endParaRPr lang="ru-RU" altLang="ru-RU" sz="4000" b="1" dirty="0">
              <a:solidFill>
                <a:schemeClr val="bg1"/>
              </a:solidFill>
            </a:endParaRPr>
          </a:p>
        </p:txBody>
      </p:sp>
      <p:sp>
        <p:nvSpPr>
          <p:cNvPr id="34" name="AutoShape 2">
            <a:hlinkClick r:id="rId21" action="ppaction://hlinksldjump"/>
          </p:cNvPr>
          <p:cNvSpPr>
            <a:spLocks noChangeArrowheads="1"/>
          </p:cNvSpPr>
          <p:nvPr/>
        </p:nvSpPr>
        <p:spPr bwMode="auto">
          <a:xfrm>
            <a:off x="7315200" y="3614058"/>
            <a:ext cx="1378858" cy="783772"/>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3</a:t>
            </a:r>
            <a:r>
              <a:rPr lang="ru-RU" altLang="ru-RU" sz="4000" b="1" dirty="0" smtClean="0">
                <a:solidFill>
                  <a:schemeClr val="bg1"/>
                </a:solidFill>
              </a:rPr>
              <a:t>0</a:t>
            </a:r>
            <a:endParaRPr lang="ru-RU" altLang="ru-RU" sz="4000" b="1" dirty="0">
              <a:solidFill>
                <a:schemeClr val="bg1"/>
              </a:solidFill>
            </a:endParaRPr>
          </a:p>
        </p:txBody>
      </p:sp>
      <p:sp>
        <p:nvSpPr>
          <p:cNvPr id="35" name="AutoShape 2">
            <a:hlinkClick r:id="rId22" action="ppaction://hlinksldjump"/>
          </p:cNvPr>
          <p:cNvSpPr>
            <a:spLocks noChangeArrowheads="1"/>
          </p:cNvSpPr>
          <p:nvPr/>
        </p:nvSpPr>
        <p:spPr bwMode="auto">
          <a:xfrm>
            <a:off x="7360638" y="4494660"/>
            <a:ext cx="1347933" cy="81756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3</a:t>
            </a:r>
            <a:r>
              <a:rPr lang="ru-RU" altLang="ru-RU" sz="4000" b="1" dirty="0" smtClean="0">
                <a:solidFill>
                  <a:schemeClr val="bg1"/>
                </a:solidFill>
              </a:rPr>
              <a:t>0</a:t>
            </a:r>
            <a:endParaRPr lang="ru-RU" altLang="ru-RU" sz="4000" b="1" dirty="0">
              <a:solidFill>
                <a:schemeClr val="bg1"/>
              </a:solidFill>
            </a:endParaRPr>
          </a:p>
        </p:txBody>
      </p:sp>
      <p:sp>
        <p:nvSpPr>
          <p:cNvPr id="36" name="AutoShape 2">
            <a:hlinkClick r:id="rId23" action="ppaction://hlinksldjump"/>
          </p:cNvPr>
          <p:cNvSpPr>
            <a:spLocks noChangeArrowheads="1"/>
          </p:cNvSpPr>
          <p:nvPr/>
        </p:nvSpPr>
        <p:spPr bwMode="auto">
          <a:xfrm>
            <a:off x="7373258" y="5399315"/>
            <a:ext cx="1335314" cy="827314"/>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a:solidFill>
                  <a:schemeClr val="bg1"/>
                </a:solidFill>
              </a:rPr>
              <a:t>3</a:t>
            </a:r>
            <a:r>
              <a:rPr lang="ru-RU" altLang="ru-RU" sz="4000" b="1" dirty="0" smtClean="0">
                <a:solidFill>
                  <a:schemeClr val="bg1"/>
                </a:solidFill>
              </a:rPr>
              <a:t>0</a:t>
            </a:r>
            <a:endParaRPr lang="ru-RU" altLang="ru-RU" sz="4000" b="1" dirty="0">
              <a:solidFill>
                <a:schemeClr val="bg1"/>
              </a:solidFill>
            </a:endParaRPr>
          </a:p>
        </p:txBody>
      </p:sp>
      <p:sp>
        <p:nvSpPr>
          <p:cNvPr id="37" name="AutoShape 2">
            <a:hlinkClick r:id="rId24" action="ppaction://hlinksldjump"/>
          </p:cNvPr>
          <p:cNvSpPr>
            <a:spLocks noChangeArrowheads="1"/>
          </p:cNvSpPr>
          <p:nvPr/>
        </p:nvSpPr>
        <p:spPr bwMode="auto">
          <a:xfrm>
            <a:off x="8887684" y="187579"/>
            <a:ext cx="1312864" cy="75723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smtClean="0">
                <a:solidFill>
                  <a:schemeClr val="bg1"/>
                </a:solidFill>
              </a:rPr>
              <a:t>40</a:t>
            </a:r>
            <a:endParaRPr lang="ru-RU" altLang="ru-RU" sz="4000" b="1" dirty="0">
              <a:solidFill>
                <a:schemeClr val="bg1"/>
              </a:solidFill>
            </a:endParaRPr>
          </a:p>
        </p:txBody>
      </p:sp>
      <p:sp>
        <p:nvSpPr>
          <p:cNvPr id="38" name="AutoShape 2">
            <a:hlinkClick r:id="rId25" action="ppaction://hlinksldjump"/>
          </p:cNvPr>
          <p:cNvSpPr>
            <a:spLocks noChangeArrowheads="1"/>
          </p:cNvSpPr>
          <p:nvPr/>
        </p:nvSpPr>
        <p:spPr bwMode="auto">
          <a:xfrm>
            <a:off x="8884816" y="1044064"/>
            <a:ext cx="1312864" cy="75723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smtClean="0">
                <a:solidFill>
                  <a:schemeClr val="bg1"/>
                </a:solidFill>
              </a:rPr>
              <a:t>40</a:t>
            </a:r>
            <a:endParaRPr lang="ru-RU" altLang="ru-RU" sz="4000" b="1" dirty="0">
              <a:solidFill>
                <a:schemeClr val="bg1"/>
              </a:solidFill>
            </a:endParaRPr>
          </a:p>
        </p:txBody>
      </p:sp>
      <p:sp>
        <p:nvSpPr>
          <p:cNvPr id="39" name="AutoShape 2">
            <a:hlinkClick r:id="rId26" action="ppaction://hlinksldjump"/>
          </p:cNvPr>
          <p:cNvSpPr>
            <a:spLocks noChangeArrowheads="1"/>
          </p:cNvSpPr>
          <p:nvPr/>
        </p:nvSpPr>
        <p:spPr bwMode="auto">
          <a:xfrm>
            <a:off x="8893363" y="1881552"/>
            <a:ext cx="1312864" cy="75723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smtClean="0">
                <a:solidFill>
                  <a:schemeClr val="bg1"/>
                </a:solidFill>
              </a:rPr>
              <a:t>40</a:t>
            </a:r>
            <a:endParaRPr lang="ru-RU" altLang="ru-RU" sz="4000" b="1" dirty="0">
              <a:solidFill>
                <a:schemeClr val="bg1"/>
              </a:solidFill>
            </a:endParaRPr>
          </a:p>
        </p:txBody>
      </p:sp>
      <p:sp>
        <p:nvSpPr>
          <p:cNvPr id="40" name="AutoShape 2">
            <a:hlinkClick r:id="rId27" action="ppaction://hlinksldjump"/>
          </p:cNvPr>
          <p:cNvSpPr>
            <a:spLocks noChangeArrowheads="1"/>
          </p:cNvSpPr>
          <p:nvPr/>
        </p:nvSpPr>
        <p:spPr bwMode="auto">
          <a:xfrm>
            <a:off x="8917115" y="2765099"/>
            <a:ext cx="1312864" cy="75723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smtClean="0">
                <a:solidFill>
                  <a:schemeClr val="bg1"/>
                </a:solidFill>
              </a:rPr>
              <a:t>40</a:t>
            </a:r>
            <a:endParaRPr lang="ru-RU" altLang="ru-RU" sz="4000" b="1" dirty="0">
              <a:solidFill>
                <a:schemeClr val="bg1"/>
              </a:solidFill>
            </a:endParaRPr>
          </a:p>
        </p:txBody>
      </p:sp>
      <p:sp>
        <p:nvSpPr>
          <p:cNvPr id="41" name="AutoShape 2">
            <a:hlinkClick r:id="rId28" action="ppaction://hlinksldjump"/>
          </p:cNvPr>
          <p:cNvSpPr>
            <a:spLocks noChangeArrowheads="1"/>
          </p:cNvSpPr>
          <p:nvPr/>
        </p:nvSpPr>
        <p:spPr bwMode="auto">
          <a:xfrm>
            <a:off x="8951297" y="3628571"/>
            <a:ext cx="1312864" cy="799621"/>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smtClean="0">
                <a:solidFill>
                  <a:schemeClr val="bg1"/>
                </a:solidFill>
              </a:rPr>
              <a:t>40</a:t>
            </a:r>
            <a:endParaRPr lang="ru-RU" altLang="ru-RU" sz="4000" b="1" dirty="0">
              <a:solidFill>
                <a:schemeClr val="bg1"/>
              </a:solidFill>
            </a:endParaRPr>
          </a:p>
        </p:txBody>
      </p:sp>
      <p:sp>
        <p:nvSpPr>
          <p:cNvPr id="42" name="AutoShape 2">
            <a:hlinkClick r:id="rId29" action="ppaction://hlinksldjump"/>
          </p:cNvPr>
          <p:cNvSpPr>
            <a:spLocks noChangeArrowheads="1"/>
          </p:cNvSpPr>
          <p:nvPr/>
        </p:nvSpPr>
        <p:spPr bwMode="auto">
          <a:xfrm>
            <a:off x="8954627" y="4528457"/>
            <a:ext cx="1321487" cy="798285"/>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smtClean="0">
                <a:solidFill>
                  <a:schemeClr val="bg1"/>
                </a:solidFill>
              </a:rPr>
              <a:t>40</a:t>
            </a:r>
            <a:endParaRPr lang="ru-RU" altLang="ru-RU" sz="4000" b="1" dirty="0">
              <a:solidFill>
                <a:schemeClr val="bg1"/>
              </a:solidFill>
            </a:endParaRPr>
          </a:p>
        </p:txBody>
      </p:sp>
      <p:sp>
        <p:nvSpPr>
          <p:cNvPr id="43" name="AutoShape 2">
            <a:hlinkClick r:id="rId30" action="ppaction://hlinksldjump"/>
          </p:cNvPr>
          <p:cNvSpPr>
            <a:spLocks noChangeArrowheads="1"/>
          </p:cNvSpPr>
          <p:nvPr/>
        </p:nvSpPr>
        <p:spPr bwMode="auto">
          <a:xfrm>
            <a:off x="8926287" y="5413828"/>
            <a:ext cx="1320800" cy="827313"/>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smtClean="0">
                <a:solidFill>
                  <a:schemeClr val="bg1"/>
                </a:solidFill>
              </a:rPr>
              <a:t>40</a:t>
            </a:r>
            <a:endParaRPr lang="ru-RU" altLang="ru-RU" sz="4000" b="1" dirty="0">
              <a:solidFill>
                <a:schemeClr val="bg1"/>
              </a:solidFill>
            </a:endParaRPr>
          </a:p>
        </p:txBody>
      </p:sp>
      <p:sp>
        <p:nvSpPr>
          <p:cNvPr id="44" name="AutoShape 2">
            <a:hlinkClick r:id="rId31" action="ppaction://hlinksldjump"/>
          </p:cNvPr>
          <p:cNvSpPr>
            <a:spLocks noChangeArrowheads="1"/>
          </p:cNvSpPr>
          <p:nvPr/>
        </p:nvSpPr>
        <p:spPr bwMode="auto">
          <a:xfrm>
            <a:off x="10427389" y="191371"/>
            <a:ext cx="1312864" cy="75723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smtClean="0">
                <a:solidFill>
                  <a:schemeClr val="bg1"/>
                </a:solidFill>
              </a:rPr>
              <a:t>50</a:t>
            </a:r>
            <a:endParaRPr lang="ru-RU" altLang="ru-RU" sz="4000" b="1" dirty="0">
              <a:solidFill>
                <a:schemeClr val="bg1"/>
              </a:solidFill>
            </a:endParaRPr>
          </a:p>
        </p:txBody>
      </p:sp>
      <p:sp>
        <p:nvSpPr>
          <p:cNvPr id="45" name="AutoShape 2">
            <a:hlinkClick r:id="rId32" action="ppaction://hlinksldjump"/>
          </p:cNvPr>
          <p:cNvSpPr>
            <a:spLocks noChangeArrowheads="1"/>
          </p:cNvSpPr>
          <p:nvPr/>
        </p:nvSpPr>
        <p:spPr bwMode="auto">
          <a:xfrm>
            <a:off x="10490558" y="1064947"/>
            <a:ext cx="1312864" cy="75723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smtClean="0">
                <a:solidFill>
                  <a:schemeClr val="bg1"/>
                </a:solidFill>
              </a:rPr>
              <a:t>50</a:t>
            </a:r>
            <a:endParaRPr lang="ru-RU" altLang="ru-RU" sz="4000" b="1" dirty="0">
              <a:solidFill>
                <a:schemeClr val="bg1"/>
              </a:solidFill>
            </a:endParaRPr>
          </a:p>
        </p:txBody>
      </p:sp>
      <p:sp>
        <p:nvSpPr>
          <p:cNvPr id="46" name="AutoShape 2">
            <a:hlinkClick r:id="rId33" action="ppaction://hlinksldjump"/>
          </p:cNvPr>
          <p:cNvSpPr>
            <a:spLocks noChangeArrowheads="1"/>
          </p:cNvSpPr>
          <p:nvPr/>
        </p:nvSpPr>
        <p:spPr bwMode="auto">
          <a:xfrm>
            <a:off x="10468692" y="1931402"/>
            <a:ext cx="1312864" cy="75723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smtClean="0">
                <a:solidFill>
                  <a:schemeClr val="bg1"/>
                </a:solidFill>
              </a:rPr>
              <a:t>50</a:t>
            </a:r>
            <a:endParaRPr lang="ru-RU" altLang="ru-RU" sz="4000" b="1" dirty="0">
              <a:solidFill>
                <a:schemeClr val="bg1"/>
              </a:solidFill>
            </a:endParaRPr>
          </a:p>
        </p:txBody>
      </p:sp>
      <p:sp>
        <p:nvSpPr>
          <p:cNvPr id="47" name="AutoShape 2">
            <a:hlinkClick r:id="rId34" action="ppaction://hlinksldjump"/>
          </p:cNvPr>
          <p:cNvSpPr>
            <a:spLocks noChangeArrowheads="1"/>
          </p:cNvSpPr>
          <p:nvPr/>
        </p:nvSpPr>
        <p:spPr bwMode="auto">
          <a:xfrm>
            <a:off x="10477239" y="2785982"/>
            <a:ext cx="1312864" cy="75723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smtClean="0">
                <a:solidFill>
                  <a:schemeClr val="bg1"/>
                </a:solidFill>
              </a:rPr>
              <a:t>50</a:t>
            </a:r>
            <a:endParaRPr lang="ru-RU" altLang="ru-RU" sz="4000" b="1" dirty="0">
              <a:solidFill>
                <a:schemeClr val="bg1"/>
              </a:solidFill>
            </a:endParaRPr>
          </a:p>
        </p:txBody>
      </p:sp>
      <p:sp>
        <p:nvSpPr>
          <p:cNvPr id="48" name="AutoShape 2">
            <a:hlinkClick r:id="rId35" action="ppaction://hlinksldjump"/>
          </p:cNvPr>
          <p:cNvSpPr>
            <a:spLocks noChangeArrowheads="1"/>
          </p:cNvSpPr>
          <p:nvPr/>
        </p:nvSpPr>
        <p:spPr bwMode="auto">
          <a:xfrm>
            <a:off x="10496235" y="3656228"/>
            <a:ext cx="1312864" cy="75723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smtClean="0">
                <a:solidFill>
                  <a:schemeClr val="bg1"/>
                </a:solidFill>
              </a:rPr>
              <a:t>50</a:t>
            </a:r>
            <a:endParaRPr lang="ru-RU" altLang="ru-RU" sz="4000" b="1" dirty="0">
              <a:solidFill>
                <a:schemeClr val="bg1"/>
              </a:solidFill>
            </a:endParaRPr>
          </a:p>
        </p:txBody>
      </p:sp>
      <p:sp>
        <p:nvSpPr>
          <p:cNvPr id="49" name="AutoShape 2">
            <a:hlinkClick r:id="rId36" action="ppaction://hlinksldjump"/>
          </p:cNvPr>
          <p:cNvSpPr>
            <a:spLocks noChangeArrowheads="1"/>
          </p:cNvSpPr>
          <p:nvPr/>
        </p:nvSpPr>
        <p:spPr bwMode="auto">
          <a:xfrm>
            <a:off x="10492906" y="4519353"/>
            <a:ext cx="1312864" cy="757239"/>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smtClean="0">
                <a:solidFill>
                  <a:schemeClr val="bg1"/>
                </a:solidFill>
              </a:rPr>
              <a:t>50</a:t>
            </a:r>
            <a:endParaRPr lang="ru-RU" altLang="ru-RU" sz="4000" b="1" dirty="0">
              <a:solidFill>
                <a:schemeClr val="bg1"/>
              </a:solidFill>
            </a:endParaRPr>
          </a:p>
        </p:txBody>
      </p:sp>
      <p:sp>
        <p:nvSpPr>
          <p:cNvPr id="50" name="AutoShape 2">
            <a:hlinkClick r:id="rId37" action="ppaction://hlinksldjump"/>
          </p:cNvPr>
          <p:cNvSpPr>
            <a:spLocks noChangeArrowheads="1"/>
          </p:cNvSpPr>
          <p:nvPr/>
        </p:nvSpPr>
        <p:spPr bwMode="auto">
          <a:xfrm>
            <a:off x="10501451" y="5415219"/>
            <a:ext cx="1269635" cy="854951"/>
          </a:xfrm>
          <a:prstGeom prst="bevel">
            <a:avLst>
              <a:gd name="adj" fmla="val 12500"/>
            </a:avLst>
          </a:prstGeom>
          <a:solidFill>
            <a:srgbClr val="C00000"/>
          </a:solidFill>
          <a:ln w="9525">
            <a:solidFill>
              <a:schemeClr val="tx1"/>
            </a:solidFill>
            <a:miter lim="800000"/>
            <a:headEnd/>
            <a:tailEnd/>
          </a:ln>
          <a:effectLst/>
        </p:spPr>
        <p:txBody>
          <a:bodyPr wrap="none" anchor="ctr"/>
          <a:lstStyle/>
          <a:p>
            <a:pPr algn="ctr" eaLnBrk="1" hangingPunct="1"/>
            <a:r>
              <a:rPr lang="ru-RU" altLang="ru-RU" sz="4000" b="1" dirty="0" smtClean="0">
                <a:solidFill>
                  <a:schemeClr val="bg1"/>
                </a:solidFill>
              </a:rPr>
              <a:t>50</a:t>
            </a:r>
            <a:endParaRPr lang="ru-RU" altLang="ru-RU" sz="4000" b="1" dirty="0">
              <a:solidFill>
                <a:schemeClr val="bg1"/>
              </a:solidFill>
            </a:endParaRPr>
          </a:p>
        </p:txBody>
      </p:sp>
    </p:spTree>
    <p:extLst>
      <p:ext uri="{BB962C8B-B14F-4D97-AF65-F5344CB8AC3E}">
        <p14:creationId xmlns="" xmlns:p14="http://schemas.microsoft.com/office/powerpoint/2010/main" val="3021663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grpId="0" nodeType="clickEffect">
                                  <p:stCondLst>
                                    <p:cond delay="0"/>
                                  </p:stCondLst>
                                  <p:childTnLst>
                                    <p:animClr clrSpc="rgb" dir="cw">
                                      <p:cBhvr>
                                        <p:cTn id="6" dur="500" fill="hold"/>
                                        <p:tgtEl>
                                          <p:spTgt spid="5"/>
                                        </p:tgtEl>
                                        <p:attrNameLst>
                                          <p:attrName>fillcolor</p:attrName>
                                        </p:attrNameLst>
                                      </p:cBhvr>
                                      <p:to>
                                        <a:srgbClr val="FFFF99"/>
                                      </p:to>
                                    </p:animClr>
                                    <p:set>
                                      <p:cBhvr>
                                        <p:cTn id="7" dur="500" fill="hold"/>
                                        <p:tgtEl>
                                          <p:spTgt spid="5"/>
                                        </p:tgtEl>
                                        <p:attrNameLst>
                                          <p:attrName>fill.type</p:attrName>
                                        </p:attrNameLst>
                                      </p:cBhvr>
                                      <p:to>
                                        <p:strVal val="solid"/>
                                      </p:to>
                                    </p:set>
                                    <p:set>
                                      <p:cBhvr>
                                        <p:cTn id="8" dur="500" fill="hold"/>
                                        <p:tgtEl>
                                          <p:spTgt spid="5"/>
                                        </p:tgtEl>
                                        <p:attrNameLst>
                                          <p:attrName>fill.on</p:attrName>
                                        </p:attrNameLst>
                                      </p:cBhvr>
                                      <p:to>
                                        <p:strVal val="true"/>
                                      </p:to>
                                    </p:set>
                                  </p:childTnLst>
                                </p:cTn>
                              </p:par>
                            </p:childTnLst>
                          </p:cTn>
                        </p:par>
                      </p:childTnLst>
                    </p:cTn>
                  </p:par>
                </p:childTnLst>
              </p:cTn>
              <p:nextCondLst>
                <p:cond evt="onClick" delay="0">
                  <p:tgtEl>
                    <p:spTgt spid="5"/>
                  </p:tgtEl>
                </p:cond>
              </p:nextCondLst>
            </p:seq>
            <p:seq concurrent="1" nextAc="seek">
              <p:cTn id="9" restart="whenNotActive" fill="hold" evtFilter="cancelBubble" nodeType="interactiveSeq">
                <p:stCondLst>
                  <p:cond evt="onClick" delay="0">
                    <p:tgtEl>
                      <p:spTgt spid="11"/>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grpId="0" nodeType="clickEffect">
                                  <p:stCondLst>
                                    <p:cond delay="0"/>
                                  </p:stCondLst>
                                  <p:childTnLst>
                                    <p:animClr clrSpc="rgb" dir="cw">
                                      <p:cBhvr>
                                        <p:cTn id="13" dur="500" fill="hold"/>
                                        <p:tgtEl>
                                          <p:spTgt spid="11"/>
                                        </p:tgtEl>
                                        <p:attrNameLst>
                                          <p:attrName>fillcolor</p:attrName>
                                        </p:attrNameLst>
                                      </p:cBhvr>
                                      <p:to>
                                        <a:srgbClr val="FFFF99"/>
                                      </p:to>
                                    </p:animClr>
                                    <p:set>
                                      <p:cBhvr>
                                        <p:cTn id="14" dur="500" fill="hold"/>
                                        <p:tgtEl>
                                          <p:spTgt spid="11"/>
                                        </p:tgtEl>
                                        <p:attrNameLst>
                                          <p:attrName>fill.type</p:attrName>
                                        </p:attrNameLst>
                                      </p:cBhvr>
                                      <p:to>
                                        <p:strVal val="solid"/>
                                      </p:to>
                                    </p:set>
                                    <p:set>
                                      <p:cBhvr>
                                        <p:cTn id="15" dur="5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grpId="0" nodeType="clickEffect">
                                  <p:stCondLst>
                                    <p:cond delay="0"/>
                                  </p:stCondLst>
                                  <p:childTnLst>
                                    <p:animClr clrSpc="rgb" dir="cw">
                                      <p:cBhvr>
                                        <p:cTn id="20" dur="500" fill="hold"/>
                                        <p:tgtEl>
                                          <p:spTgt spid="12"/>
                                        </p:tgtEl>
                                        <p:attrNameLst>
                                          <p:attrName>fillcolor</p:attrName>
                                        </p:attrNameLst>
                                      </p:cBhvr>
                                      <p:to>
                                        <a:srgbClr val="FFFF99"/>
                                      </p:to>
                                    </p:animClr>
                                    <p:set>
                                      <p:cBhvr>
                                        <p:cTn id="21" dur="500" fill="hold"/>
                                        <p:tgtEl>
                                          <p:spTgt spid="12"/>
                                        </p:tgtEl>
                                        <p:attrNameLst>
                                          <p:attrName>fill.type</p:attrName>
                                        </p:attrNameLst>
                                      </p:cBhvr>
                                      <p:to>
                                        <p:strVal val="solid"/>
                                      </p:to>
                                    </p:set>
                                    <p:set>
                                      <p:cBhvr>
                                        <p:cTn id="22" dur="5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23" restart="whenNotActive" fill="hold" evtFilter="cancelBubble" nodeType="interactiveSeq">
                <p:stCondLst>
                  <p:cond evt="onClick" delay="0">
                    <p:tgtEl>
                      <p:spTgt spid="13"/>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grpId="0" nodeType="clickEffect">
                                  <p:stCondLst>
                                    <p:cond delay="0"/>
                                  </p:stCondLst>
                                  <p:childTnLst>
                                    <p:animClr clrSpc="rgb" dir="cw">
                                      <p:cBhvr>
                                        <p:cTn id="27" dur="500" fill="hold"/>
                                        <p:tgtEl>
                                          <p:spTgt spid="13"/>
                                        </p:tgtEl>
                                        <p:attrNameLst>
                                          <p:attrName>fillcolor</p:attrName>
                                        </p:attrNameLst>
                                      </p:cBhvr>
                                      <p:to>
                                        <a:srgbClr val="FFFF99"/>
                                      </p:to>
                                    </p:animClr>
                                    <p:set>
                                      <p:cBhvr>
                                        <p:cTn id="28" dur="500" fill="hold"/>
                                        <p:tgtEl>
                                          <p:spTgt spid="13"/>
                                        </p:tgtEl>
                                        <p:attrNameLst>
                                          <p:attrName>fill.type</p:attrName>
                                        </p:attrNameLst>
                                      </p:cBhvr>
                                      <p:to>
                                        <p:strVal val="solid"/>
                                      </p:to>
                                    </p:set>
                                    <p:set>
                                      <p:cBhvr>
                                        <p:cTn id="29" dur="5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30" restart="whenNotActive" fill="hold" evtFilter="cancelBubble" nodeType="interactiveSeq">
                <p:stCondLst>
                  <p:cond evt="onClick" delay="0">
                    <p:tgtEl>
                      <p:spTgt spid="14"/>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grpId="0" nodeType="clickEffect">
                                  <p:stCondLst>
                                    <p:cond delay="0"/>
                                  </p:stCondLst>
                                  <p:childTnLst>
                                    <p:animClr clrSpc="rgb" dir="cw">
                                      <p:cBhvr>
                                        <p:cTn id="34" dur="500" fill="hold"/>
                                        <p:tgtEl>
                                          <p:spTgt spid="14"/>
                                        </p:tgtEl>
                                        <p:attrNameLst>
                                          <p:attrName>fillcolor</p:attrName>
                                        </p:attrNameLst>
                                      </p:cBhvr>
                                      <p:to>
                                        <a:srgbClr val="FFFF99"/>
                                      </p:to>
                                    </p:animClr>
                                    <p:set>
                                      <p:cBhvr>
                                        <p:cTn id="35" dur="500" fill="hold"/>
                                        <p:tgtEl>
                                          <p:spTgt spid="14"/>
                                        </p:tgtEl>
                                        <p:attrNameLst>
                                          <p:attrName>fill.type</p:attrName>
                                        </p:attrNameLst>
                                      </p:cBhvr>
                                      <p:to>
                                        <p:strVal val="solid"/>
                                      </p:to>
                                    </p:set>
                                    <p:set>
                                      <p:cBhvr>
                                        <p:cTn id="36" dur="5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7" restart="whenNotActive" fill="hold" evtFilter="cancelBubble" nodeType="interactiveSeq">
                <p:stCondLst>
                  <p:cond evt="onClick" delay="0">
                    <p:tgtEl>
                      <p:spTgt spid="15"/>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grpId="0" nodeType="clickEffect">
                                  <p:stCondLst>
                                    <p:cond delay="0"/>
                                  </p:stCondLst>
                                  <p:childTnLst>
                                    <p:animClr clrSpc="rgb" dir="cw">
                                      <p:cBhvr>
                                        <p:cTn id="41" dur="500" fill="hold"/>
                                        <p:tgtEl>
                                          <p:spTgt spid="15"/>
                                        </p:tgtEl>
                                        <p:attrNameLst>
                                          <p:attrName>fillcolor</p:attrName>
                                        </p:attrNameLst>
                                      </p:cBhvr>
                                      <p:to>
                                        <a:srgbClr val="FFFF99"/>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4" restart="whenNotActive" fill="hold" evtFilter="cancelBubble" nodeType="interactiveSeq">
                <p:stCondLst>
                  <p:cond evt="onClick" delay="0">
                    <p:tgtEl>
                      <p:spTgt spid="1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grpId="0" nodeType="clickEffect">
                                  <p:stCondLst>
                                    <p:cond delay="0"/>
                                  </p:stCondLst>
                                  <p:childTnLst>
                                    <p:animClr clrSpc="rgb" dir="cw">
                                      <p:cBhvr>
                                        <p:cTn id="48" dur="500" fill="hold"/>
                                        <p:tgtEl>
                                          <p:spTgt spid="16"/>
                                        </p:tgtEl>
                                        <p:attrNameLst>
                                          <p:attrName>fillcolor</p:attrName>
                                        </p:attrNameLst>
                                      </p:cBhvr>
                                      <p:to>
                                        <a:srgbClr val="FFFF99"/>
                                      </p:to>
                                    </p:animClr>
                                    <p:set>
                                      <p:cBhvr>
                                        <p:cTn id="49" dur="500" fill="hold"/>
                                        <p:tgtEl>
                                          <p:spTgt spid="16"/>
                                        </p:tgtEl>
                                        <p:attrNameLst>
                                          <p:attrName>fill.type</p:attrName>
                                        </p:attrNameLst>
                                      </p:cBhvr>
                                      <p:to>
                                        <p:strVal val="solid"/>
                                      </p:to>
                                    </p:set>
                                    <p:set>
                                      <p:cBhvr>
                                        <p:cTn id="50" dur="500" fill="hold"/>
                                        <p:tgtEl>
                                          <p:spTgt spid="16"/>
                                        </p:tgtEl>
                                        <p:attrNameLst>
                                          <p:attrName>fill.on</p:attrName>
                                        </p:attrNameLst>
                                      </p:cBhvr>
                                      <p:to>
                                        <p:strVal val="true"/>
                                      </p:to>
                                    </p:set>
                                  </p:childTnLst>
                                </p:cTn>
                              </p:par>
                            </p:childTnLst>
                          </p:cTn>
                        </p:par>
                      </p:childTnLst>
                    </p:cTn>
                  </p:par>
                </p:childTnLst>
              </p:cTn>
              <p:nextCondLst>
                <p:cond evt="onClick" delay="0">
                  <p:tgtEl>
                    <p:spTgt spid="16"/>
                  </p:tgtEl>
                </p:cond>
              </p:nextCondLst>
            </p:seq>
            <p:seq concurrent="1" nextAc="seek">
              <p:cTn id="51" restart="whenNotActive" fill="hold" evtFilter="cancelBubble" nodeType="interactiveSeq">
                <p:stCondLst>
                  <p:cond evt="onClick" delay="0">
                    <p:tgtEl>
                      <p:spTgt spid="23"/>
                    </p:tgtEl>
                  </p:cond>
                </p:stCondLst>
                <p:endSync evt="end" delay="0">
                  <p:rtn val="all"/>
                </p:endSync>
                <p:childTnLst>
                  <p:par>
                    <p:cTn id="52" fill="hold">
                      <p:stCondLst>
                        <p:cond delay="0"/>
                      </p:stCondLst>
                      <p:childTnLst>
                        <p:par>
                          <p:cTn id="53" fill="hold">
                            <p:stCondLst>
                              <p:cond delay="0"/>
                            </p:stCondLst>
                            <p:childTnLst>
                              <p:par>
                                <p:cTn id="54" presetID="1" presetClass="emph" presetSubtype="2" fill="hold" grpId="0" nodeType="clickEffect">
                                  <p:stCondLst>
                                    <p:cond delay="0"/>
                                  </p:stCondLst>
                                  <p:childTnLst>
                                    <p:animClr clrSpc="rgb" dir="cw">
                                      <p:cBhvr>
                                        <p:cTn id="55" dur="500" fill="hold"/>
                                        <p:tgtEl>
                                          <p:spTgt spid="23"/>
                                        </p:tgtEl>
                                        <p:attrNameLst>
                                          <p:attrName>fillcolor</p:attrName>
                                        </p:attrNameLst>
                                      </p:cBhvr>
                                      <p:to>
                                        <a:srgbClr val="FFFF99"/>
                                      </p:to>
                                    </p:animClr>
                                    <p:set>
                                      <p:cBhvr>
                                        <p:cTn id="56" dur="500" fill="hold"/>
                                        <p:tgtEl>
                                          <p:spTgt spid="23"/>
                                        </p:tgtEl>
                                        <p:attrNameLst>
                                          <p:attrName>fill.type</p:attrName>
                                        </p:attrNameLst>
                                      </p:cBhvr>
                                      <p:to>
                                        <p:strVal val="solid"/>
                                      </p:to>
                                    </p:set>
                                    <p:set>
                                      <p:cBhvr>
                                        <p:cTn id="57" dur="500" fill="hold"/>
                                        <p:tgtEl>
                                          <p:spTgt spid="23"/>
                                        </p:tgtEl>
                                        <p:attrNameLst>
                                          <p:attrName>fill.on</p:attrName>
                                        </p:attrNameLst>
                                      </p:cBhvr>
                                      <p:to>
                                        <p:strVal val="true"/>
                                      </p:to>
                                    </p:set>
                                  </p:childTnLst>
                                </p:cTn>
                              </p:par>
                            </p:childTnLst>
                          </p:cTn>
                        </p:par>
                      </p:childTnLst>
                    </p:cTn>
                  </p:par>
                </p:childTnLst>
              </p:cTn>
              <p:nextCondLst>
                <p:cond evt="onClick" delay="0">
                  <p:tgtEl>
                    <p:spTgt spid="23"/>
                  </p:tgtEl>
                </p:cond>
              </p:nextCondLst>
            </p:seq>
            <p:seq concurrent="1" nextAc="seek">
              <p:cTn id="58" restart="whenNotActive" fill="hold" evtFilter="cancelBubble" nodeType="interactiveSeq">
                <p:stCondLst>
                  <p:cond evt="onClick" delay="0">
                    <p:tgtEl>
                      <p:spTgt spid="24"/>
                    </p:tgtEl>
                  </p:cond>
                </p:stCondLst>
                <p:endSync evt="end" delay="0">
                  <p:rtn val="all"/>
                </p:endSync>
                <p:childTnLst>
                  <p:par>
                    <p:cTn id="59" fill="hold">
                      <p:stCondLst>
                        <p:cond delay="0"/>
                      </p:stCondLst>
                      <p:childTnLst>
                        <p:par>
                          <p:cTn id="60" fill="hold">
                            <p:stCondLst>
                              <p:cond delay="0"/>
                            </p:stCondLst>
                            <p:childTnLst>
                              <p:par>
                                <p:cTn id="61" presetID="1" presetClass="emph" presetSubtype="2" fill="hold" grpId="0" nodeType="clickEffect">
                                  <p:stCondLst>
                                    <p:cond delay="0"/>
                                  </p:stCondLst>
                                  <p:childTnLst>
                                    <p:animClr clrSpc="rgb" dir="cw">
                                      <p:cBhvr>
                                        <p:cTn id="62" dur="500" fill="hold"/>
                                        <p:tgtEl>
                                          <p:spTgt spid="24"/>
                                        </p:tgtEl>
                                        <p:attrNameLst>
                                          <p:attrName>fillcolor</p:attrName>
                                        </p:attrNameLst>
                                      </p:cBhvr>
                                      <p:to>
                                        <a:srgbClr val="FFFF99"/>
                                      </p:to>
                                    </p:animClr>
                                    <p:set>
                                      <p:cBhvr>
                                        <p:cTn id="63" dur="500" fill="hold"/>
                                        <p:tgtEl>
                                          <p:spTgt spid="24"/>
                                        </p:tgtEl>
                                        <p:attrNameLst>
                                          <p:attrName>fill.type</p:attrName>
                                        </p:attrNameLst>
                                      </p:cBhvr>
                                      <p:to>
                                        <p:strVal val="solid"/>
                                      </p:to>
                                    </p:set>
                                    <p:set>
                                      <p:cBhvr>
                                        <p:cTn id="64" dur="500" fill="hold"/>
                                        <p:tgtEl>
                                          <p:spTgt spid="24"/>
                                        </p:tgtEl>
                                        <p:attrNameLst>
                                          <p:attrName>fill.on</p:attrName>
                                        </p:attrNameLst>
                                      </p:cBhvr>
                                      <p:to>
                                        <p:strVal val="true"/>
                                      </p:to>
                                    </p:set>
                                  </p:childTnLst>
                                </p:cTn>
                              </p:par>
                            </p:childTnLst>
                          </p:cTn>
                        </p:par>
                      </p:childTnLst>
                    </p:cTn>
                  </p:par>
                </p:childTnLst>
              </p:cTn>
              <p:nextCondLst>
                <p:cond evt="onClick" delay="0">
                  <p:tgtEl>
                    <p:spTgt spid="24"/>
                  </p:tgtEl>
                </p:cond>
              </p:nextCondLst>
            </p:seq>
            <p:seq concurrent="1" nextAc="seek">
              <p:cTn id="65" restart="whenNotActive" fill="hold" evtFilter="cancelBubble" nodeType="interactiveSeq">
                <p:stCondLst>
                  <p:cond evt="onClick" delay="0">
                    <p:tgtEl>
                      <p:spTgt spid="25"/>
                    </p:tgtEl>
                  </p:cond>
                </p:stCondLst>
                <p:endSync evt="end" delay="0">
                  <p:rtn val="all"/>
                </p:endSync>
                <p:childTnLst>
                  <p:par>
                    <p:cTn id="66" fill="hold">
                      <p:stCondLst>
                        <p:cond delay="0"/>
                      </p:stCondLst>
                      <p:childTnLst>
                        <p:par>
                          <p:cTn id="67" fill="hold">
                            <p:stCondLst>
                              <p:cond delay="0"/>
                            </p:stCondLst>
                            <p:childTnLst>
                              <p:par>
                                <p:cTn id="68" presetID="1" presetClass="emph" presetSubtype="2" fill="hold" grpId="0" nodeType="clickEffect">
                                  <p:stCondLst>
                                    <p:cond delay="0"/>
                                  </p:stCondLst>
                                  <p:childTnLst>
                                    <p:animClr clrSpc="rgb" dir="cw">
                                      <p:cBhvr>
                                        <p:cTn id="69" dur="500" fill="hold"/>
                                        <p:tgtEl>
                                          <p:spTgt spid="25"/>
                                        </p:tgtEl>
                                        <p:attrNameLst>
                                          <p:attrName>fillcolor</p:attrName>
                                        </p:attrNameLst>
                                      </p:cBhvr>
                                      <p:to>
                                        <a:srgbClr val="FFFF99"/>
                                      </p:to>
                                    </p:animClr>
                                    <p:set>
                                      <p:cBhvr>
                                        <p:cTn id="70" dur="500" fill="hold"/>
                                        <p:tgtEl>
                                          <p:spTgt spid="25"/>
                                        </p:tgtEl>
                                        <p:attrNameLst>
                                          <p:attrName>fill.type</p:attrName>
                                        </p:attrNameLst>
                                      </p:cBhvr>
                                      <p:to>
                                        <p:strVal val="solid"/>
                                      </p:to>
                                    </p:set>
                                    <p:set>
                                      <p:cBhvr>
                                        <p:cTn id="71" dur="500" fill="hold"/>
                                        <p:tgtEl>
                                          <p:spTgt spid="25"/>
                                        </p:tgtEl>
                                        <p:attrNameLst>
                                          <p:attrName>fill.on</p:attrName>
                                        </p:attrNameLst>
                                      </p:cBhvr>
                                      <p:to>
                                        <p:strVal val="true"/>
                                      </p:to>
                                    </p:set>
                                  </p:childTnLst>
                                </p:cTn>
                              </p:par>
                            </p:childTnLst>
                          </p:cTn>
                        </p:par>
                      </p:childTnLst>
                    </p:cTn>
                  </p:par>
                </p:childTnLst>
              </p:cTn>
              <p:nextCondLst>
                <p:cond evt="onClick" delay="0">
                  <p:tgtEl>
                    <p:spTgt spid="25"/>
                  </p:tgtEl>
                </p:cond>
              </p:nextCondLst>
            </p:seq>
            <p:seq concurrent="1" nextAc="seek">
              <p:cTn id="72" restart="whenNotActive" fill="hold" evtFilter="cancelBubble" nodeType="interactiveSeq">
                <p:stCondLst>
                  <p:cond evt="onClick" delay="0">
                    <p:tgtEl>
                      <p:spTgt spid="26"/>
                    </p:tgtEl>
                  </p:cond>
                </p:stCondLst>
                <p:endSync evt="end" delay="0">
                  <p:rtn val="all"/>
                </p:endSync>
                <p:childTnLst>
                  <p:par>
                    <p:cTn id="73" fill="hold">
                      <p:stCondLst>
                        <p:cond delay="0"/>
                      </p:stCondLst>
                      <p:childTnLst>
                        <p:par>
                          <p:cTn id="74" fill="hold">
                            <p:stCondLst>
                              <p:cond delay="0"/>
                            </p:stCondLst>
                            <p:childTnLst>
                              <p:par>
                                <p:cTn id="75" presetID="1" presetClass="emph" presetSubtype="2" fill="hold" grpId="0" nodeType="clickEffect">
                                  <p:stCondLst>
                                    <p:cond delay="0"/>
                                  </p:stCondLst>
                                  <p:childTnLst>
                                    <p:animClr clrSpc="rgb" dir="cw">
                                      <p:cBhvr>
                                        <p:cTn id="76" dur="500" fill="hold"/>
                                        <p:tgtEl>
                                          <p:spTgt spid="26"/>
                                        </p:tgtEl>
                                        <p:attrNameLst>
                                          <p:attrName>fillcolor</p:attrName>
                                        </p:attrNameLst>
                                      </p:cBhvr>
                                      <p:to>
                                        <a:srgbClr val="FFFF99"/>
                                      </p:to>
                                    </p:animClr>
                                    <p:set>
                                      <p:cBhvr>
                                        <p:cTn id="77" dur="500" fill="hold"/>
                                        <p:tgtEl>
                                          <p:spTgt spid="26"/>
                                        </p:tgtEl>
                                        <p:attrNameLst>
                                          <p:attrName>fill.type</p:attrName>
                                        </p:attrNameLst>
                                      </p:cBhvr>
                                      <p:to>
                                        <p:strVal val="solid"/>
                                      </p:to>
                                    </p:set>
                                    <p:set>
                                      <p:cBhvr>
                                        <p:cTn id="78" dur="50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79" restart="whenNotActive" fill="hold" evtFilter="cancelBubble" nodeType="interactiveSeq">
                <p:stCondLst>
                  <p:cond evt="onClick" delay="0">
                    <p:tgtEl>
                      <p:spTgt spid="27"/>
                    </p:tgtEl>
                  </p:cond>
                </p:stCondLst>
                <p:endSync evt="end" delay="0">
                  <p:rtn val="all"/>
                </p:endSync>
                <p:childTnLst>
                  <p:par>
                    <p:cTn id="80" fill="hold">
                      <p:stCondLst>
                        <p:cond delay="0"/>
                      </p:stCondLst>
                      <p:childTnLst>
                        <p:par>
                          <p:cTn id="81" fill="hold">
                            <p:stCondLst>
                              <p:cond delay="0"/>
                            </p:stCondLst>
                            <p:childTnLst>
                              <p:par>
                                <p:cTn id="82" presetID="1" presetClass="emph" presetSubtype="2" fill="hold" grpId="0" nodeType="clickEffect">
                                  <p:stCondLst>
                                    <p:cond delay="0"/>
                                  </p:stCondLst>
                                  <p:childTnLst>
                                    <p:animClr clrSpc="rgb" dir="cw">
                                      <p:cBhvr>
                                        <p:cTn id="83" dur="500" fill="hold"/>
                                        <p:tgtEl>
                                          <p:spTgt spid="27"/>
                                        </p:tgtEl>
                                        <p:attrNameLst>
                                          <p:attrName>fillcolor</p:attrName>
                                        </p:attrNameLst>
                                      </p:cBhvr>
                                      <p:to>
                                        <a:srgbClr val="FFFF99"/>
                                      </p:to>
                                    </p:animClr>
                                    <p:set>
                                      <p:cBhvr>
                                        <p:cTn id="84" dur="500" fill="hold"/>
                                        <p:tgtEl>
                                          <p:spTgt spid="27"/>
                                        </p:tgtEl>
                                        <p:attrNameLst>
                                          <p:attrName>fill.type</p:attrName>
                                        </p:attrNameLst>
                                      </p:cBhvr>
                                      <p:to>
                                        <p:strVal val="solid"/>
                                      </p:to>
                                    </p:set>
                                    <p:set>
                                      <p:cBhvr>
                                        <p:cTn id="85" dur="5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seq concurrent="1" nextAc="seek">
              <p:cTn id="86" restart="whenNotActive" fill="hold" evtFilter="cancelBubble" nodeType="interactiveSeq">
                <p:stCondLst>
                  <p:cond evt="onClick" delay="0">
                    <p:tgtEl>
                      <p:spTgt spid="28"/>
                    </p:tgtEl>
                  </p:cond>
                </p:stCondLst>
                <p:endSync evt="end" delay="0">
                  <p:rtn val="all"/>
                </p:endSync>
                <p:childTnLst>
                  <p:par>
                    <p:cTn id="87" fill="hold">
                      <p:stCondLst>
                        <p:cond delay="0"/>
                      </p:stCondLst>
                      <p:childTnLst>
                        <p:par>
                          <p:cTn id="88" fill="hold">
                            <p:stCondLst>
                              <p:cond delay="0"/>
                            </p:stCondLst>
                            <p:childTnLst>
                              <p:par>
                                <p:cTn id="89" presetID="1" presetClass="emph" presetSubtype="2" fill="hold" grpId="0" nodeType="clickEffect">
                                  <p:stCondLst>
                                    <p:cond delay="0"/>
                                  </p:stCondLst>
                                  <p:childTnLst>
                                    <p:animClr clrSpc="rgb" dir="cw">
                                      <p:cBhvr>
                                        <p:cTn id="90" dur="500" fill="hold"/>
                                        <p:tgtEl>
                                          <p:spTgt spid="28"/>
                                        </p:tgtEl>
                                        <p:attrNameLst>
                                          <p:attrName>fillcolor</p:attrName>
                                        </p:attrNameLst>
                                      </p:cBhvr>
                                      <p:to>
                                        <a:srgbClr val="FFFF99"/>
                                      </p:to>
                                    </p:animClr>
                                    <p:set>
                                      <p:cBhvr>
                                        <p:cTn id="91" dur="500" fill="hold"/>
                                        <p:tgtEl>
                                          <p:spTgt spid="28"/>
                                        </p:tgtEl>
                                        <p:attrNameLst>
                                          <p:attrName>fill.type</p:attrName>
                                        </p:attrNameLst>
                                      </p:cBhvr>
                                      <p:to>
                                        <p:strVal val="solid"/>
                                      </p:to>
                                    </p:set>
                                    <p:set>
                                      <p:cBhvr>
                                        <p:cTn id="92" dur="500" fill="hold"/>
                                        <p:tgtEl>
                                          <p:spTgt spid="28"/>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93" restart="whenNotActive" fill="hold" evtFilter="cancelBubble" nodeType="interactiveSeq">
                <p:stCondLst>
                  <p:cond evt="onClick" delay="0">
                    <p:tgtEl>
                      <p:spTgt spid="29"/>
                    </p:tgtEl>
                  </p:cond>
                </p:stCondLst>
                <p:endSync evt="end" delay="0">
                  <p:rtn val="all"/>
                </p:endSync>
                <p:childTnLst>
                  <p:par>
                    <p:cTn id="94" fill="hold">
                      <p:stCondLst>
                        <p:cond delay="0"/>
                      </p:stCondLst>
                      <p:childTnLst>
                        <p:par>
                          <p:cTn id="95" fill="hold">
                            <p:stCondLst>
                              <p:cond delay="0"/>
                            </p:stCondLst>
                            <p:childTnLst>
                              <p:par>
                                <p:cTn id="96" presetID="1" presetClass="emph" presetSubtype="2" fill="hold" grpId="0" nodeType="clickEffect">
                                  <p:stCondLst>
                                    <p:cond delay="0"/>
                                  </p:stCondLst>
                                  <p:childTnLst>
                                    <p:animClr clrSpc="rgb" dir="cw">
                                      <p:cBhvr>
                                        <p:cTn id="97" dur="500" fill="hold"/>
                                        <p:tgtEl>
                                          <p:spTgt spid="29"/>
                                        </p:tgtEl>
                                        <p:attrNameLst>
                                          <p:attrName>fillcolor</p:attrName>
                                        </p:attrNameLst>
                                      </p:cBhvr>
                                      <p:to>
                                        <a:srgbClr val="FFFF99"/>
                                      </p:to>
                                    </p:animClr>
                                    <p:set>
                                      <p:cBhvr>
                                        <p:cTn id="98" dur="500" fill="hold"/>
                                        <p:tgtEl>
                                          <p:spTgt spid="29"/>
                                        </p:tgtEl>
                                        <p:attrNameLst>
                                          <p:attrName>fill.type</p:attrName>
                                        </p:attrNameLst>
                                      </p:cBhvr>
                                      <p:to>
                                        <p:strVal val="solid"/>
                                      </p:to>
                                    </p:set>
                                    <p:set>
                                      <p:cBhvr>
                                        <p:cTn id="99" dur="500" fill="hold"/>
                                        <p:tgtEl>
                                          <p:spTgt spid="29"/>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00" restart="whenNotActive" fill="hold" evtFilter="cancelBubble" nodeType="interactiveSeq">
                <p:stCondLst>
                  <p:cond evt="onClick" delay="0">
                    <p:tgtEl>
                      <p:spTgt spid="30"/>
                    </p:tgtEl>
                  </p:cond>
                </p:stCondLst>
                <p:endSync evt="end" delay="0">
                  <p:rtn val="all"/>
                </p:endSync>
                <p:childTnLst>
                  <p:par>
                    <p:cTn id="101" fill="hold">
                      <p:stCondLst>
                        <p:cond delay="0"/>
                      </p:stCondLst>
                      <p:childTnLst>
                        <p:par>
                          <p:cTn id="102" fill="hold">
                            <p:stCondLst>
                              <p:cond delay="0"/>
                            </p:stCondLst>
                            <p:childTnLst>
                              <p:par>
                                <p:cTn id="103" presetID="1" presetClass="emph" presetSubtype="2" fill="hold" grpId="0" nodeType="clickEffect">
                                  <p:stCondLst>
                                    <p:cond delay="0"/>
                                  </p:stCondLst>
                                  <p:childTnLst>
                                    <p:animClr clrSpc="rgb" dir="cw">
                                      <p:cBhvr>
                                        <p:cTn id="104" dur="500" fill="hold"/>
                                        <p:tgtEl>
                                          <p:spTgt spid="30"/>
                                        </p:tgtEl>
                                        <p:attrNameLst>
                                          <p:attrName>fillcolor</p:attrName>
                                        </p:attrNameLst>
                                      </p:cBhvr>
                                      <p:to>
                                        <a:srgbClr val="FFFF99"/>
                                      </p:to>
                                    </p:animClr>
                                    <p:set>
                                      <p:cBhvr>
                                        <p:cTn id="105" dur="500" fill="hold"/>
                                        <p:tgtEl>
                                          <p:spTgt spid="30"/>
                                        </p:tgtEl>
                                        <p:attrNameLst>
                                          <p:attrName>fill.type</p:attrName>
                                        </p:attrNameLst>
                                      </p:cBhvr>
                                      <p:to>
                                        <p:strVal val="solid"/>
                                      </p:to>
                                    </p:set>
                                    <p:set>
                                      <p:cBhvr>
                                        <p:cTn id="106" dur="500" fill="hold"/>
                                        <p:tgtEl>
                                          <p:spTgt spid="30"/>
                                        </p:tgtEl>
                                        <p:attrNameLst>
                                          <p:attrName>fill.on</p:attrName>
                                        </p:attrNameLst>
                                      </p:cBhvr>
                                      <p:to>
                                        <p:strVal val="true"/>
                                      </p:to>
                                    </p:set>
                                  </p:childTnLst>
                                </p:cTn>
                              </p:par>
                            </p:childTnLst>
                          </p:cTn>
                        </p:par>
                      </p:childTnLst>
                    </p:cTn>
                  </p:par>
                </p:childTnLst>
              </p:cTn>
              <p:nextCondLst>
                <p:cond evt="onClick" delay="0">
                  <p:tgtEl>
                    <p:spTgt spid="30"/>
                  </p:tgtEl>
                </p:cond>
              </p:nextCondLst>
            </p:seq>
            <p:seq concurrent="1" nextAc="seek">
              <p:cTn id="107" restart="whenNotActive" fill="hold" evtFilter="cancelBubble" nodeType="interactiveSeq">
                <p:stCondLst>
                  <p:cond evt="onClick" delay="0">
                    <p:tgtEl>
                      <p:spTgt spid="31"/>
                    </p:tgtEl>
                  </p:cond>
                </p:stCondLst>
                <p:endSync evt="end" delay="0">
                  <p:rtn val="all"/>
                </p:endSync>
                <p:childTnLst>
                  <p:par>
                    <p:cTn id="108" fill="hold">
                      <p:stCondLst>
                        <p:cond delay="0"/>
                      </p:stCondLst>
                      <p:childTnLst>
                        <p:par>
                          <p:cTn id="109" fill="hold">
                            <p:stCondLst>
                              <p:cond delay="0"/>
                            </p:stCondLst>
                            <p:childTnLst>
                              <p:par>
                                <p:cTn id="110" presetID="1" presetClass="emph" presetSubtype="2" fill="hold" grpId="0" nodeType="clickEffect">
                                  <p:stCondLst>
                                    <p:cond delay="0"/>
                                  </p:stCondLst>
                                  <p:childTnLst>
                                    <p:animClr clrSpc="rgb" dir="cw">
                                      <p:cBhvr>
                                        <p:cTn id="111" dur="500" fill="hold"/>
                                        <p:tgtEl>
                                          <p:spTgt spid="31"/>
                                        </p:tgtEl>
                                        <p:attrNameLst>
                                          <p:attrName>fillcolor</p:attrName>
                                        </p:attrNameLst>
                                      </p:cBhvr>
                                      <p:to>
                                        <a:srgbClr val="FFFF99"/>
                                      </p:to>
                                    </p:animClr>
                                    <p:set>
                                      <p:cBhvr>
                                        <p:cTn id="112" dur="500" fill="hold"/>
                                        <p:tgtEl>
                                          <p:spTgt spid="31"/>
                                        </p:tgtEl>
                                        <p:attrNameLst>
                                          <p:attrName>fill.type</p:attrName>
                                        </p:attrNameLst>
                                      </p:cBhvr>
                                      <p:to>
                                        <p:strVal val="solid"/>
                                      </p:to>
                                    </p:set>
                                    <p:set>
                                      <p:cBhvr>
                                        <p:cTn id="113" dur="500" fill="hold"/>
                                        <p:tgtEl>
                                          <p:spTgt spid="31"/>
                                        </p:tgtEl>
                                        <p:attrNameLst>
                                          <p:attrName>fill.on</p:attrName>
                                        </p:attrNameLst>
                                      </p:cBhvr>
                                      <p:to>
                                        <p:strVal val="true"/>
                                      </p:to>
                                    </p:set>
                                  </p:childTnLst>
                                </p:cTn>
                              </p:par>
                            </p:childTnLst>
                          </p:cTn>
                        </p:par>
                      </p:childTnLst>
                    </p:cTn>
                  </p:par>
                </p:childTnLst>
              </p:cTn>
              <p:nextCondLst>
                <p:cond evt="onClick" delay="0">
                  <p:tgtEl>
                    <p:spTgt spid="31"/>
                  </p:tgtEl>
                </p:cond>
              </p:nextCondLst>
            </p:seq>
            <p:seq concurrent="1" nextAc="seek">
              <p:cTn id="114" restart="whenNotActive" fill="hold" evtFilter="cancelBubble" nodeType="interactiveSeq">
                <p:stCondLst>
                  <p:cond evt="onClick" delay="0">
                    <p:tgtEl>
                      <p:spTgt spid="32"/>
                    </p:tgtEl>
                  </p:cond>
                </p:stCondLst>
                <p:endSync evt="end" delay="0">
                  <p:rtn val="all"/>
                </p:endSync>
                <p:childTnLst>
                  <p:par>
                    <p:cTn id="115" fill="hold">
                      <p:stCondLst>
                        <p:cond delay="0"/>
                      </p:stCondLst>
                      <p:childTnLst>
                        <p:par>
                          <p:cTn id="116" fill="hold">
                            <p:stCondLst>
                              <p:cond delay="0"/>
                            </p:stCondLst>
                            <p:childTnLst>
                              <p:par>
                                <p:cTn id="117" presetID="1" presetClass="emph" presetSubtype="2" fill="hold" grpId="0" nodeType="clickEffect">
                                  <p:stCondLst>
                                    <p:cond delay="0"/>
                                  </p:stCondLst>
                                  <p:childTnLst>
                                    <p:animClr clrSpc="rgb" dir="cw">
                                      <p:cBhvr>
                                        <p:cTn id="118" dur="500" fill="hold"/>
                                        <p:tgtEl>
                                          <p:spTgt spid="32"/>
                                        </p:tgtEl>
                                        <p:attrNameLst>
                                          <p:attrName>fillcolor</p:attrName>
                                        </p:attrNameLst>
                                      </p:cBhvr>
                                      <p:to>
                                        <a:srgbClr val="FFFF99"/>
                                      </p:to>
                                    </p:animClr>
                                    <p:set>
                                      <p:cBhvr>
                                        <p:cTn id="119" dur="500" fill="hold"/>
                                        <p:tgtEl>
                                          <p:spTgt spid="32"/>
                                        </p:tgtEl>
                                        <p:attrNameLst>
                                          <p:attrName>fill.type</p:attrName>
                                        </p:attrNameLst>
                                      </p:cBhvr>
                                      <p:to>
                                        <p:strVal val="solid"/>
                                      </p:to>
                                    </p:set>
                                    <p:set>
                                      <p:cBhvr>
                                        <p:cTn id="120" dur="500" fill="hold"/>
                                        <p:tgtEl>
                                          <p:spTgt spid="32"/>
                                        </p:tgtEl>
                                        <p:attrNameLst>
                                          <p:attrName>fill.on</p:attrName>
                                        </p:attrNameLst>
                                      </p:cBhvr>
                                      <p:to>
                                        <p:strVal val="true"/>
                                      </p:to>
                                    </p:set>
                                  </p:childTnLst>
                                </p:cTn>
                              </p:par>
                            </p:childTnLst>
                          </p:cTn>
                        </p:par>
                      </p:childTnLst>
                    </p:cTn>
                  </p:par>
                </p:childTnLst>
              </p:cTn>
              <p:nextCondLst>
                <p:cond evt="onClick" delay="0">
                  <p:tgtEl>
                    <p:spTgt spid="32"/>
                  </p:tgtEl>
                </p:cond>
              </p:nextCondLst>
            </p:seq>
            <p:seq concurrent="1" nextAc="seek">
              <p:cTn id="121" restart="whenNotActive" fill="hold" evtFilter="cancelBubble" nodeType="interactiveSeq">
                <p:stCondLst>
                  <p:cond evt="onClick" delay="0">
                    <p:tgtEl>
                      <p:spTgt spid="33"/>
                    </p:tgtEl>
                  </p:cond>
                </p:stCondLst>
                <p:endSync evt="end" delay="0">
                  <p:rtn val="all"/>
                </p:endSync>
                <p:childTnLst>
                  <p:par>
                    <p:cTn id="122" fill="hold">
                      <p:stCondLst>
                        <p:cond delay="0"/>
                      </p:stCondLst>
                      <p:childTnLst>
                        <p:par>
                          <p:cTn id="123" fill="hold">
                            <p:stCondLst>
                              <p:cond delay="0"/>
                            </p:stCondLst>
                            <p:childTnLst>
                              <p:par>
                                <p:cTn id="124" presetID="1" presetClass="emph" presetSubtype="2" fill="hold" grpId="0" nodeType="clickEffect">
                                  <p:stCondLst>
                                    <p:cond delay="0"/>
                                  </p:stCondLst>
                                  <p:childTnLst>
                                    <p:animClr clrSpc="rgb" dir="cw">
                                      <p:cBhvr>
                                        <p:cTn id="125" dur="500" fill="hold"/>
                                        <p:tgtEl>
                                          <p:spTgt spid="33"/>
                                        </p:tgtEl>
                                        <p:attrNameLst>
                                          <p:attrName>fillcolor</p:attrName>
                                        </p:attrNameLst>
                                      </p:cBhvr>
                                      <p:to>
                                        <a:srgbClr val="FFFF99"/>
                                      </p:to>
                                    </p:animClr>
                                    <p:set>
                                      <p:cBhvr>
                                        <p:cTn id="126" dur="500" fill="hold"/>
                                        <p:tgtEl>
                                          <p:spTgt spid="33"/>
                                        </p:tgtEl>
                                        <p:attrNameLst>
                                          <p:attrName>fill.type</p:attrName>
                                        </p:attrNameLst>
                                      </p:cBhvr>
                                      <p:to>
                                        <p:strVal val="solid"/>
                                      </p:to>
                                    </p:set>
                                    <p:set>
                                      <p:cBhvr>
                                        <p:cTn id="127" dur="500" fill="hold"/>
                                        <p:tgtEl>
                                          <p:spTgt spid="33"/>
                                        </p:tgtEl>
                                        <p:attrNameLst>
                                          <p:attrName>fill.on</p:attrName>
                                        </p:attrNameLst>
                                      </p:cBhvr>
                                      <p:to>
                                        <p:strVal val="true"/>
                                      </p:to>
                                    </p:set>
                                  </p:childTnLst>
                                </p:cTn>
                              </p:par>
                            </p:childTnLst>
                          </p:cTn>
                        </p:par>
                      </p:childTnLst>
                    </p:cTn>
                  </p:par>
                </p:childTnLst>
              </p:cTn>
              <p:nextCondLst>
                <p:cond evt="onClick" delay="0">
                  <p:tgtEl>
                    <p:spTgt spid="33"/>
                  </p:tgtEl>
                </p:cond>
              </p:nextCondLst>
            </p:seq>
            <p:seq concurrent="1" nextAc="seek">
              <p:cTn id="128" restart="whenNotActive" fill="hold" evtFilter="cancelBubble" nodeType="interactiveSeq">
                <p:stCondLst>
                  <p:cond evt="onClick" delay="0">
                    <p:tgtEl>
                      <p:spTgt spid="34"/>
                    </p:tgtEl>
                  </p:cond>
                </p:stCondLst>
                <p:endSync evt="end" delay="0">
                  <p:rtn val="all"/>
                </p:endSync>
                <p:childTnLst>
                  <p:par>
                    <p:cTn id="129" fill="hold">
                      <p:stCondLst>
                        <p:cond delay="0"/>
                      </p:stCondLst>
                      <p:childTnLst>
                        <p:par>
                          <p:cTn id="130" fill="hold">
                            <p:stCondLst>
                              <p:cond delay="0"/>
                            </p:stCondLst>
                            <p:childTnLst>
                              <p:par>
                                <p:cTn id="131" presetID="1" presetClass="emph" presetSubtype="2" fill="hold" grpId="0" nodeType="clickEffect">
                                  <p:stCondLst>
                                    <p:cond delay="0"/>
                                  </p:stCondLst>
                                  <p:childTnLst>
                                    <p:animClr clrSpc="rgb" dir="cw">
                                      <p:cBhvr>
                                        <p:cTn id="132" dur="500" fill="hold"/>
                                        <p:tgtEl>
                                          <p:spTgt spid="34"/>
                                        </p:tgtEl>
                                        <p:attrNameLst>
                                          <p:attrName>fillcolor</p:attrName>
                                        </p:attrNameLst>
                                      </p:cBhvr>
                                      <p:to>
                                        <a:srgbClr val="FFFF99"/>
                                      </p:to>
                                    </p:animClr>
                                    <p:set>
                                      <p:cBhvr>
                                        <p:cTn id="133" dur="500" fill="hold"/>
                                        <p:tgtEl>
                                          <p:spTgt spid="34"/>
                                        </p:tgtEl>
                                        <p:attrNameLst>
                                          <p:attrName>fill.type</p:attrName>
                                        </p:attrNameLst>
                                      </p:cBhvr>
                                      <p:to>
                                        <p:strVal val="solid"/>
                                      </p:to>
                                    </p:set>
                                    <p:set>
                                      <p:cBhvr>
                                        <p:cTn id="134" dur="500" fill="hold"/>
                                        <p:tgtEl>
                                          <p:spTgt spid="34"/>
                                        </p:tgtEl>
                                        <p:attrNameLst>
                                          <p:attrName>fill.on</p:attrName>
                                        </p:attrNameLst>
                                      </p:cBhvr>
                                      <p:to>
                                        <p:strVal val="true"/>
                                      </p:to>
                                    </p:set>
                                  </p:childTnLst>
                                </p:cTn>
                              </p:par>
                            </p:childTnLst>
                          </p:cTn>
                        </p:par>
                      </p:childTnLst>
                    </p:cTn>
                  </p:par>
                </p:childTnLst>
              </p:cTn>
              <p:nextCondLst>
                <p:cond evt="onClick" delay="0">
                  <p:tgtEl>
                    <p:spTgt spid="34"/>
                  </p:tgtEl>
                </p:cond>
              </p:nextCondLst>
            </p:seq>
            <p:seq concurrent="1" nextAc="seek">
              <p:cTn id="135" restart="whenNotActive" fill="hold" evtFilter="cancelBubble" nodeType="interactiveSeq">
                <p:stCondLst>
                  <p:cond evt="onClick" delay="0">
                    <p:tgtEl>
                      <p:spTgt spid="35"/>
                    </p:tgtEl>
                  </p:cond>
                </p:stCondLst>
                <p:endSync evt="end" delay="0">
                  <p:rtn val="all"/>
                </p:endSync>
                <p:childTnLst>
                  <p:par>
                    <p:cTn id="136" fill="hold">
                      <p:stCondLst>
                        <p:cond delay="0"/>
                      </p:stCondLst>
                      <p:childTnLst>
                        <p:par>
                          <p:cTn id="137" fill="hold">
                            <p:stCondLst>
                              <p:cond delay="0"/>
                            </p:stCondLst>
                            <p:childTnLst>
                              <p:par>
                                <p:cTn id="138" presetID="1" presetClass="emph" presetSubtype="2" fill="hold" grpId="0" nodeType="clickEffect">
                                  <p:stCondLst>
                                    <p:cond delay="0"/>
                                  </p:stCondLst>
                                  <p:childTnLst>
                                    <p:animClr clrSpc="rgb" dir="cw">
                                      <p:cBhvr>
                                        <p:cTn id="139" dur="500" fill="hold"/>
                                        <p:tgtEl>
                                          <p:spTgt spid="35"/>
                                        </p:tgtEl>
                                        <p:attrNameLst>
                                          <p:attrName>fillcolor</p:attrName>
                                        </p:attrNameLst>
                                      </p:cBhvr>
                                      <p:to>
                                        <a:srgbClr val="FFFF99"/>
                                      </p:to>
                                    </p:animClr>
                                    <p:set>
                                      <p:cBhvr>
                                        <p:cTn id="140" dur="500" fill="hold"/>
                                        <p:tgtEl>
                                          <p:spTgt spid="35"/>
                                        </p:tgtEl>
                                        <p:attrNameLst>
                                          <p:attrName>fill.type</p:attrName>
                                        </p:attrNameLst>
                                      </p:cBhvr>
                                      <p:to>
                                        <p:strVal val="solid"/>
                                      </p:to>
                                    </p:set>
                                    <p:set>
                                      <p:cBhvr>
                                        <p:cTn id="141" dur="500" fill="hold"/>
                                        <p:tgtEl>
                                          <p:spTgt spid="35"/>
                                        </p:tgtEl>
                                        <p:attrNameLst>
                                          <p:attrName>fill.on</p:attrName>
                                        </p:attrNameLst>
                                      </p:cBhvr>
                                      <p:to>
                                        <p:strVal val="true"/>
                                      </p:to>
                                    </p:set>
                                  </p:childTnLst>
                                </p:cTn>
                              </p:par>
                            </p:childTnLst>
                          </p:cTn>
                        </p:par>
                      </p:childTnLst>
                    </p:cTn>
                  </p:par>
                </p:childTnLst>
              </p:cTn>
              <p:nextCondLst>
                <p:cond evt="onClick" delay="0">
                  <p:tgtEl>
                    <p:spTgt spid="35"/>
                  </p:tgtEl>
                </p:cond>
              </p:nextCondLst>
            </p:seq>
            <p:seq concurrent="1" nextAc="seek">
              <p:cTn id="142" restart="whenNotActive" fill="hold" evtFilter="cancelBubble" nodeType="interactiveSeq">
                <p:stCondLst>
                  <p:cond evt="onClick" delay="0">
                    <p:tgtEl>
                      <p:spTgt spid="36"/>
                    </p:tgtEl>
                  </p:cond>
                </p:stCondLst>
                <p:endSync evt="end" delay="0">
                  <p:rtn val="all"/>
                </p:endSync>
                <p:childTnLst>
                  <p:par>
                    <p:cTn id="143" fill="hold">
                      <p:stCondLst>
                        <p:cond delay="0"/>
                      </p:stCondLst>
                      <p:childTnLst>
                        <p:par>
                          <p:cTn id="144" fill="hold">
                            <p:stCondLst>
                              <p:cond delay="0"/>
                            </p:stCondLst>
                            <p:childTnLst>
                              <p:par>
                                <p:cTn id="145" presetID="1" presetClass="emph" presetSubtype="2" fill="hold" grpId="0" nodeType="clickEffect">
                                  <p:stCondLst>
                                    <p:cond delay="0"/>
                                  </p:stCondLst>
                                  <p:childTnLst>
                                    <p:animClr clrSpc="rgb" dir="cw">
                                      <p:cBhvr>
                                        <p:cTn id="146" dur="500" fill="hold"/>
                                        <p:tgtEl>
                                          <p:spTgt spid="36"/>
                                        </p:tgtEl>
                                        <p:attrNameLst>
                                          <p:attrName>fillcolor</p:attrName>
                                        </p:attrNameLst>
                                      </p:cBhvr>
                                      <p:to>
                                        <a:srgbClr val="FFFF99"/>
                                      </p:to>
                                    </p:animClr>
                                    <p:set>
                                      <p:cBhvr>
                                        <p:cTn id="147" dur="500" fill="hold"/>
                                        <p:tgtEl>
                                          <p:spTgt spid="36"/>
                                        </p:tgtEl>
                                        <p:attrNameLst>
                                          <p:attrName>fill.type</p:attrName>
                                        </p:attrNameLst>
                                      </p:cBhvr>
                                      <p:to>
                                        <p:strVal val="solid"/>
                                      </p:to>
                                    </p:set>
                                    <p:set>
                                      <p:cBhvr>
                                        <p:cTn id="148" dur="500" fill="hold"/>
                                        <p:tgtEl>
                                          <p:spTgt spid="36"/>
                                        </p:tgtEl>
                                        <p:attrNameLst>
                                          <p:attrName>fill.on</p:attrName>
                                        </p:attrNameLst>
                                      </p:cBhvr>
                                      <p:to>
                                        <p:strVal val="true"/>
                                      </p:to>
                                    </p:set>
                                  </p:childTnLst>
                                </p:cTn>
                              </p:par>
                            </p:childTnLst>
                          </p:cTn>
                        </p:par>
                      </p:childTnLst>
                    </p:cTn>
                  </p:par>
                </p:childTnLst>
              </p:cTn>
              <p:nextCondLst>
                <p:cond evt="onClick" delay="0">
                  <p:tgtEl>
                    <p:spTgt spid="36"/>
                  </p:tgtEl>
                </p:cond>
              </p:nextCondLst>
            </p:seq>
            <p:seq concurrent="1" nextAc="seek">
              <p:cTn id="149" restart="whenNotActive" fill="hold" evtFilter="cancelBubble" nodeType="interactiveSeq">
                <p:stCondLst>
                  <p:cond evt="onClick" delay="0">
                    <p:tgtEl>
                      <p:spTgt spid="37"/>
                    </p:tgtEl>
                  </p:cond>
                </p:stCondLst>
                <p:endSync evt="end" delay="0">
                  <p:rtn val="all"/>
                </p:endSync>
                <p:childTnLst>
                  <p:par>
                    <p:cTn id="150" fill="hold">
                      <p:stCondLst>
                        <p:cond delay="0"/>
                      </p:stCondLst>
                      <p:childTnLst>
                        <p:par>
                          <p:cTn id="151" fill="hold">
                            <p:stCondLst>
                              <p:cond delay="0"/>
                            </p:stCondLst>
                            <p:childTnLst>
                              <p:par>
                                <p:cTn id="152" presetID="1" presetClass="emph" presetSubtype="2" fill="hold" grpId="0" nodeType="clickEffect">
                                  <p:stCondLst>
                                    <p:cond delay="0"/>
                                  </p:stCondLst>
                                  <p:childTnLst>
                                    <p:animClr clrSpc="rgb" dir="cw">
                                      <p:cBhvr>
                                        <p:cTn id="153" dur="500" fill="hold"/>
                                        <p:tgtEl>
                                          <p:spTgt spid="37"/>
                                        </p:tgtEl>
                                        <p:attrNameLst>
                                          <p:attrName>fillcolor</p:attrName>
                                        </p:attrNameLst>
                                      </p:cBhvr>
                                      <p:to>
                                        <a:srgbClr val="FFFF99"/>
                                      </p:to>
                                    </p:animClr>
                                    <p:set>
                                      <p:cBhvr>
                                        <p:cTn id="154" dur="500" fill="hold"/>
                                        <p:tgtEl>
                                          <p:spTgt spid="37"/>
                                        </p:tgtEl>
                                        <p:attrNameLst>
                                          <p:attrName>fill.type</p:attrName>
                                        </p:attrNameLst>
                                      </p:cBhvr>
                                      <p:to>
                                        <p:strVal val="solid"/>
                                      </p:to>
                                    </p:set>
                                    <p:set>
                                      <p:cBhvr>
                                        <p:cTn id="155" dur="500" fill="hold"/>
                                        <p:tgtEl>
                                          <p:spTgt spid="37"/>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156" restart="whenNotActive" fill="hold" evtFilter="cancelBubble" nodeType="interactiveSeq">
                <p:stCondLst>
                  <p:cond evt="onClick" delay="0">
                    <p:tgtEl>
                      <p:spTgt spid="38"/>
                    </p:tgtEl>
                  </p:cond>
                </p:stCondLst>
                <p:endSync evt="end" delay="0">
                  <p:rtn val="all"/>
                </p:endSync>
                <p:childTnLst>
                  <p:par>
                    <p:cTn id="157" fill="hold">
                      <p:stCondLst>
                        <p:cond delay="0"/>
                      </p:stCondLst>
                      <p:childTnLst>
                        <p:par>
                          <p:cTn id="158" fill="hold">
                            <p:stCondLst>
                              <p:cond delay="0"/>
                            </p:stCondLst>
                            <p:childTnLst>
                              <p:par>
                                <p:cTn id="159" presetID="1" presetClass="emph" presetSubtype="2" fill="hold" grpId="0" nodeType="clickEffect">
                                  <p:stCondLst>
                                    <p:cond delay="0"/>
                                  </p:stCondLst>
                                  <p:childTnLst>
                                    <p:animClr clrSpc="rgb" dir="cw">
                                      <p:cBhvr>
                                        <p:cTn id="160" dur="500" fill="hold"/>
                                        <p:tgtEl>
                                          <p:spTgt spid="38"/>
                                        </p:tgtEl>
                                        <p:attrNameLst>
                                          <p:attrName>fillcolor</p:attrName>
                                        </p:attrNameLst>
                                      </p:cBhvr>
                                      <p:to>
                                        <a:srgbClr val="FFFF99"/>
                                      </p:to>
                                    </p:animClr>
                                    <p:set>
                                      <p:cBhvr>
                                        <p:cTn id="161" dur="500" fill="hold"/>
                                        <p:tgtEl>
                                          <p:spTgt spid="38"/>
                                        </p:tgtEl>
                                        <p:attrNameLst>
                                          <p:attrName>fill.type</p:attrName>
                                        </p:attrNameLst>
                                      </p:cBhvr>
                                      <p:to>
                                        <p:strVal val="solid"/>
                                      </p:to>
                                    </p:set>
                                    <p:set>
                                      <p:cBhvr>
                                        <p:cTn id="162" dur="500" fill="hold"/>
                                        <p:tgtEl>
                                          <p:spTgt spid="38"/>
                                        </p:tgtEl>
                                        <p:attrNameLst>
                                          <p:attrName>fill.on</p:attrName>
                                        </p:attrNameLst>
                                      </p:cBhvr>
                                      <p:to>
                                        <p:strVal val="true"/>
                                      </p:to>
                                    </p:set>
                                  </p:childTnLst>
                                </p:cTn>
                              </p:par>
                            </p:childTnLst>
                          </p:cTn>
                        </p:par>
                      </p:childTnLst>
                    </p:cTn>
                  </p:par>
                </p:childTnLst>
              </p:cTn>
              <p:nextCondLst>
                <p:cond evt="onClick" delay="0">
                  <p:tgtEl>
                    <p:spTgt spid="38"/>
                  </p:tgtEl>
                </p:cond>
              </p:nextCondLst>
            </p:seq>
            <p:seq concurrent="1" nextAc="seek">
              <p:cTn id="163" restart="whenNotActive" fill="hold" evtFilter="cancelBubble" nodeType="interactiveSeq">
                <p:stCondLst>
                  <p:cond evt="onClick" delay="0">
                    <p:tgtEl>
                      <p:spTgt spid="39"/>
                    </p:tgtEl>
                  </p:cond>
                </p:stCondLst>
                <p:endSync evt="end" delay="0">
                  <p:rtn val="all"/>
                </p:endSync>
                <p:childTnLst>
                  <p:par>
                    <p:cTn id="164" fill="hold">
                      <p:stCondLst>
                        <p:cond delay="0"/>
                      </p:stCondLst>
                      <p:childTnLst>
                        <p:par>
                          <p:cTn id="165" fill="hold">
                            <p:stCondLst>
                              <p:cond delay="0"/>
                            </p:stCondLst>
                            <p:childTnLst>
                              <p:par>
                                <p:cTn id="166" presetID="1" presetClass="emph" presetSubtype="2" fill="hold" grpId="0" nodeType="clickEffect">
                                  <p:stCondLst>
                                    <p:cond delay="0"/>
                                  </p:stCondLst>
                                  <p:childTnLst>
                                    <p:animClr clrSpc="rgb" dir="cw">
                                      <p:cBhvr>
                                        <p:cTn id="167" dur="500" fill="hold"/>
                                        <p:tgtEl>
                                          <p:spTgt spid="39"/>
                                        </p:tgtEl>
                                        <p:attrNameLst>
                                          <p:attrName>fillcolor</p:attrName>
                                        </p:attrNameLst>
                                      </p:cBhvr>
                                      <p:to>
                                        <a:srgbClr val="FFFF99"/>
                                      </p:to>
                                    </p:animClr>
                                    <p:set>
                                      <p:cBhvr>
                                        <p:cTn id="168" dur="500" fill="hold"/>
                                        <p:tgtEl>
                                          <p:spTgt spid="39"/>
                                        </p:tgtEl>
                                        <p:attrNameLst>
                                          <p:attrName>fill.type</p:attrName>
                                        </p:attrNameLst>
                                      </p:cBhvr>
                                      <p:to>
                                        <p:strVal val="solid"/>
                                      </p:to>
                                    </p:set>
                                    <p:set>
                                      <p:cBhvr>
                                        <p:cTn id="169" dur="500" fill="hold"/>
                                        <p:tgtEl>
                                          <p:spTgt spid="39"/>
                                        </p:tgtEl>
                                        <p:attrNameLst>
                                          <p:attrName>fill.on</p:attrName>
                                        </p:attrNameLst>
                                      </p:cBhvr>
                                      <p:to>
                                        <p:strVal val="true"/>
                                      </p:to>
                                    </p:set>
                                  </p:childTnLst>
                                </p:cTn>
                              </p:par>
                            </p:childTnLst>
                          </p:cTn>
                        </p:par>
                      </p:childTnLst>
                    </p:cTn>
                  </p:par>
                </p:childTnLst>
              </p:cTn>
              <p:nextCondLst>
                <p:cond evt="onClick" delay="0">
                  <p:tgtEl>
                    <p:spTgt spid="39"/>
                  </p:tgtEl>
                </p:cond>
              </p:nextCondLst>
            </p:seq>
            <p:seq concurrent="1" nextAc="seek">
              <p:cTn id="170" restart="whenNotActive" fill="hold" evtFilter="cancelBubble" nodeType="interactiveSeq">
                <p:stCondLst>
                  <p:cond evt="onClick" delay="0">
                    <p:tgtEl>
                      <p:spTgt spid="40"/>
                    </p:tgtEl>
                  </p:cond>
                </p:stCondLst>
                <p:endSync evt="end" delay="0">
                  <p:rtn val="all"/>
                </p:endSync>
                <p:childTnLst>
                  <p:par>
                    <p:cTn id="171" fill="hold">
                      <p:stCondLst>
                        <p:cond delay="0"/>
                      </p:stCondLst>
                      <p:childTnLst>
                        <p:par>
                          <p:cTn id="172" fill="hold">
                            <p:stCondLst>
                              <p:cond delay="0"/>
                            </p:stCondLst>
                            <p:childTnLst>
                              <p:par>
                                <p:cTn id="173" presetID="1" presetClass="emph" presetSubtype="2" fill="hold" grpId="0" nodeType="clickEffect">
                                  <p:stCondLst>
                                    <p:cond delay="0"/>
                                  </p:stCondLst>
                                  <p:childTnLst>
                                    <p:animClr clrSpc="rgb" dir="cw">
                                      <p:cBhvr>
                                        <p:cTn id="174" dur="500" fill="hold"/>
                                        <p:tgtEl>
                                          <p:spTgt spid="40"/>
                                        </p:tgtEl>
                                        <p:attrNameLst>
                                          <p:attrName>fillcolor</p:attrName>
                                        </p:attrNameLst>
                                      </p:cBhvr>
                                      <p:to>
                                        <a:srgbClr val="FFFF99"/>
                                      </p:to>
                                    </p:animClr>
                                    <p:set>
                                      <p:cBhvr>
                                        <p:cTn id="175" dur="500" fill="hold"/>
                                        <p:tgtEl>
                                          <p:spTgt spid="40"/>
                                        </p:tgtEl>
                                        <p:attrNameLst>
                                          <p:attrName>fill.type</p:attrName>
                                        </p:attrNameLst>
                                      </p:cBhvr>
                                      <p:to>
                                        <p:strVal val="solid"/>
                                      </p:to>
                                    </p:set>
                                    <p:set>
                                      <p:cBhvr>
                                        <p:cTn id="176" dur="500" fill="hold"/>
                                        <p:tgtEl>
                                          <p:spTgt spid="40"/>
                                        </p:tgtEl>
                                        <p:attrNameLst>
                                          <p:attrName>fill.on</p:attrName>
                                        </p:attrNameLst>
                                      </p:cBhvr>
                                      <p:to>
                                        <p:strVal val="true"/>
                                      </p:to>
                                    </p:set>
                                  </p:childTnLst>
                                </p:cTn>
                              </p:par>
                            </p:childTnLst>
                          </p:cTn>
                        </p:par>
                      </p:childTnLst>
                    </p:cTn>
                  </p:par>
                </p:childTnLst>
              </p:cTn>
              <p:nextCondLst>
                <p:cond evt="onClick" delay="0">
                  <p:tgtEl>
                    <p:spTgt spid="40"/>
                  </p:tgtEl>
                </p:cond>
              </p:nextCondLst>
            </p:seq>
            <p:seq concurrent="1" nextAc="seek">
              <p:cTn id="177" restart="whenNotActive" fill="hold" evtFilter="cancelBubble" nodeType="interactiveSeq">
                <p:stCondLst>
                  <p:cond evt="onClick" delay="0">
                    <p:tgtEl>
                      <p:spTgt spid="41"/>
                    </p:tgtEl>
                  </p:cond>
                </p:stCondLst>
                <p:endSync evt="end" delay="0">
                  <p:rtn val="all"/>
                </p:endSync>
                <p:childTnLst>
                  <p:par>
                    <p:cTn id="178" fill="hold">
                      <p:stCondLst>
                        <p:cond delay="0"/>
                      </p:stCondLst>
                      <p:childTnLst>
                        <p:par>
                          <p:cTn id="179" fill="hold">
                            <p:stCondLst>
                              <p:cond delay="0"/>
                            </p:stCondLst>
                            <p:childTnLst>
                              <p:par>
                                <p:cTn id="180" presetID="1" presetClass="emph" presetSubtype="2" fill="hold" grpId="0" nodeType="clickEffect">
                                  <p:stCondLst>
                                    <p:cond delay="0"/>
                                  </p:stCondLst>
                                  <p:childTnLst>
                                    <p:animClr clrSpc="rgb" dir="cw">
                                      <p:cBhvr>
                                        <p:cTn id="181" dur="500" fill="hold"/>
                                        <p:tgtEl>
                                          <p:spTgt spid="41"/>
                                        </p:tgtEl>
                                        <p:attrNameLst>
                                          <p:attrName>fillcolor</p:attrName>
                                        </p:attrNameLst>
                                      </p:cBhvr>
                                      <p:to>
                                        <a:srgbClr val="FFFF99"/>
                                      </p:to>
                                    </p:animClr>
                                    <p:set>
                                      <p:cBhvr>
                                        <p:cTn id="182" dur="500" fill="hold"/>
                                        <p:tgtEl>
                                          <p:spTgt spid="41"/>
                                        </p:tgtEl>
                                        <p:attrNameLst>
                                          <p:attrName>fill.type</p:attrName>
                                        </p:attrNameLst>
                                      </p:cBhvr>
                                      <p:to>
                                        <p:strVal val="solid"/>
                                      </p:to>
                                    </p:set>
                                    <p:set>
                                      <p:cBhvr>
                                        <p:cTn id="183" dur="500" fill="hold"/>
                                        <p:tgtEl>
                                          <p:spTgt spid="41"/>
                                        </p:tgtEl>
                                        <p:attrNameLst>
                                          <p:attrName>fill.on</p:attrName>
                                        </p:attrNameLst>
                                      </p:cBhvr>
                                      <p:to>
                                        <p:strVal val="true"/>
                                      </p:to>
                                    </p:set>
                                  </p:childTnLst>
                                </p:cTn>
                              </p:par>
                            </p:childTnLst>
                          </p:cTn>
                        </p:par>
                      </p:childTnLst>
                    </p:cTn>
                  </p:par>
                </p:childTnLst>
              </p:cTn>
              <p:nextCondLst>
                <p:cond evt="onClick" delay="0">
                  <p:tgtEl>
                    <p:spTgt spid="41"/>
                  </p:tgtEl>
                </p:cond>
              </p:nextCondLst>
            </p:seq>
            <p:seq concurrent="1" nextAc="seek">
              <p:cTn id="184" restart="whenNotActive" fill="hold" evtFilter="cancelBubble" nodeType="interactiveSeq">
                <p:stCondLst>
                  <p:cond evt="onClick" delay="0">
                    <p:tgtEl>
                      <p:spTgt spid="42"/>
                    </p:tgtEl>
                  </p:cond>
                </p:stCondLst>
                <p:endSync evt="end" delay="0">
                  <p:rtn val="all"/>
                </p:endSync>
                <p:childTnLst>
                  <p:par>
                    <p:cTn id="185" fill="hold">
                      <p:stCondLst>
                        <p:cond delay="0"/>
                      </p:stCondLst>
                      <p:childTnLst>
                        <p:par>
                          <p:cTn id="186" fill="hold">
                            <p:stCondLst>
                              <p:cond delay="0"/>
                            </p:stCondLst>
                            <p:childTnLst>
                              <p:par>
                                <p:cTn id="187" presetID="1" presetClass="emph" presetSubtype="2" fill="hold" grpId="0" nodeType="clickEffect">
                                  <p:stCondLst>
                                    <p:cond delay="0"/>
                                  </p:stCondLst>
                                  <p:childTnLst>
                                    <p:animClr clrSpc="rgb" dir="cw">
                                      <p:cBhvr>
                                        <p:cTn id="188" dur="500" fill="hold"/>
                                        <p:tgtEl>
                                          <p:spTgt spid="42"/>
                                        </p:tgtEl>
                                        <p:attrNameLst>
                                          <p:attrName>fillcolor</p:attrName>
                                        </p:attrNameLst>
                                      </p:cBhvr>
                                      <p:to>
                                        <a:srgbClr val="FFFF99"/>
                                      </p:to>
                                    </p:animClr>
                                    <p:set>
                                      <p:cBhvr>
                                        <p:cTn id="189" dur="500" fill="hold"/>
                                        <p:tgtEl>
                                          <p:spTgt spid="42"/>
                                        </p:tgtEl>
                                        <p:attrNameLst>
                                          <p:attrName>fill.type</p:attrName>
                                        </p:attrNameLst>
                                      </p:cBhvr>
                                      <p:to>
                                        <p:strVal val="solid"/>
                                      </p:to>
                                    </p:set>
                                    <p:set>
                                      <p:cBhvr>
                                        <p:cTn id="190" dur="50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191" restart="whenNotActive" fill="hold" evtFilter="cancelBubble" nodeType="interactiveSeq">
                <p:stCondLst>
                  <p:cond evt="onClick" delay="0">
                    <p:tgtEl>
                      <p:spTgt spid="43"/>
                    </p:tgtEl>
                  </p:cond>
                </p:stCondLst>
                <p:endSync evt="end" delay="0">
                  <p:rtn val="all"/>
                </p:endSync>
                <p:childTnLst>
                  <p:par>
                    <p:cTn id="192" fill="hold">
                      <p:stCondLst>
                        <p:cond delay="0"/>
                      </p:stCondLst>
                      <p:childTnLst>
                        <p:par>
                          <p:cTn id="193" fill="hold">
                            <p:stCondLst>
                              <p:cond delay="0"/>
                            </p:stCondLst>
                            <p:childTnLst>
                              <p:par>
                                <p:cTn id="194" presetID="1" presetClass="emph" presetSubtype="2" fill="hold" grpId="0" nodeType="clickEffect">
                                  <p:stCondLst>
                                    <p:cond delay="0"/>
                                  </p:stCondLst>
                                  <p:childTnLst>
                                    <p:animClr clrSpc="rgb" dir="cw">
                                      <p:cBhvr>
                                        <p:cTn id="195" dur="500" fill="hold"/>
                                        <p:tgtEl>
                                          <p:spTgt spid="43"/>
                                        </p:tgtEl>
                                        <p:attrNameLst>
                                          <p:attrName>fillcolor</p:attrName>
                                        </p:attrNameLst>
                                      </p:cBhvr>
                                      <p:to>
                                        <a:srgbClr val="FFFF99"/>
                                      </p:to>
                                    </p:animClr>
                                    <p:set>
                                      <p:cBhvr>
                                        <p:cTn id="196" dur="500" fill="hold"/>
                                        <p:tgtEl>
                                          <p:spTgt spid="43"/>
                                        </p:tgtEl>
                                        <p:attrNameLst>
                                          <p:attrName>fill.type</p:attrName>
                                        </p:attrNameLst>
                                      </p:cBhvr>
                                      <p:to>
                                        <p:strVal val="solid"/>
                                      </p:to>
                                    </p:set>
                                    <p:set>
                                      <p:cBhvr>
                                        <p:cTn id="197" dur="50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198" restart="whenNotActive" fill="hold" evtFilter="cancelBubble" nodeType="interactiveSeq">
                <p:stCondLst>
                  <p:cond evt="onClick" delay="0">
                    <p:tgtEl>
                      <p:spTgt spid="44"/>
                    </p:tgtEl>
                  </p:cond>
                </p:stCondLst>
                <p:endSync evt="end" delay="0">
                  <p:rtn val="all"/>
                </p:endSync>
                <p:childTnLst>
                  <p:par>
                    <p:cTn id="199" fill="hold">
                      <p:stCondLst>
                        <p:cond delay="0"/>
                      </p:stCondLst>
                      <p:childTnLst>
                        <p:par>
                          <p:cTn id="200" fill="hold">
                            <p:stCondLst>
                              <p:cond delay="0"/>
                            </p:stCondLst>
                            <p:childTnLst>
                              <p:par>
                                <p:cTn id="201" presetID="1" presetClass="emph" presetSubtype="2" fill="hold" grpId="0" nodeType="clickEffect">
                                  <p:stCondLst>
                                    <p:cond delay="0"/>
                                  </p:stCondLst>
                                  <p:childTnLst>
                                    <p:animClr clrSpc="rgb" dir="cw">
                                      <p:cBhvr>
                                        <p:cTn id="202" dur="500" fill="hold"/>
                                        <p:tgtEl>
                                          <p:spTgt spid="44"/>
                                        </p:tgtEl>
                                        <p:attrNameLst>
                                          <p:attrName>fillcolor</p:attrName>
                                        </p:attrNameLst>
                                      </p:cBhvr>
                                      <p:to>
                                        <a:srgbClr val="FFFF99"/>
                                      </p:to>
                                    </p:animClr>
                                    <p:set>
                                      <p:cBhvr>
                                        <p:cTn id="203" dur="500" fill="hold"/>
                                        <p:tgtEl>
                                          <p:spTgt spid="44"/>
                                        </p:tgtEl>
                                        <p:attrNameLst>
                                          <p:attrName>fill.type</p:attrName>
                                        </p:attrNameLst>
                                      </p:cBhvr>
                                      <p:to>
                                        <p:strVal val="solid"/>
                                      </p:to>
                                    </p:set>
                                    <p:set>
                                      <p:cBhvr>
                                        <p:cTn id="204" dur="50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seq concurrent="1" nextAc="seek">
              <p:cTn id="205" restart="whenNotActive" fill="hold" evtFilter="cancelBubble" nodeType="interactiveSeq">
                <p:stCondLst>
                  <p:cond evt="onClick" delay="0">
                    <p:tgtEl>
                      <p:spTgt spid="45"/>
                    </p:tgtEl>
                  </p:cond>
                </p:stCondLst>
                <p:endSync evt="end" delay="0">
                  <p:rtn val="all"/>
                </p:endSync>
                <p:childTnLst>
                  <p:par>
                    <p:cTn id="206" fill="hold">
                      <p:stCondLst>
                        <p:cond delay="0"/>
                      </p:stCondLst>
                      <p:childTnLst>
                        <p:par>
                          <p:cTn id="207" fill="hold">
                            <p:stCondLst>
                              <p:cond delay="0"/>
                            </p:stCondLst>
                            <p:childTnLst>
                              <p:par>
                                <p:cTn id="208" presetID="1" presetClass="emph" presetSubtype="2" fill="hold" grpId="0" nodeType="clickEffect">
                                  <p:stCondLst>
                                    <p:cond delay="0"/>
                                  </p:stCondLst>
                                  <p:childTnLst>
                                    <p:animClr clrSpc="rgb" dir="cw">
                                      <p:cBhvr>
                                        <p:cTn id="209" dur="500" fill="hold"/>
                                        <p:tgtEl>
                                          <p:spTgt spid="45"/>
                                        </p:tgtEl>
                                        <p:attrNameLst>
                                          <p:attrName>fillcolor</p:attrName>
                                        </p:attrNameLst>
                                      </p:cBhvr>
                                      <p:to>
                                        <a:srgbClr val="FFFF99"/>
                                      </p:to>
                                    </p:animClr>
                                    <p:set>
                                      <p:cBhvr>
                                        <p:cTn id="210" dur="500" fill="hold"/>
                                        <p:tgtEl>
                                          <p:spTgt spid="45"/>
                                        </p:tgtEl>
                                        <p:attrNameLst>
                                          <p:attrName>fill.type</p:attrName>
                                        </p:attrNameLst>
                                      </p:cBhvr>
                                      <p:to>
                                        <p:strVal val="solid"/>
                                      </p:to>
                                    </p:set>
                                    <p:set>
                                      <p:cBhvr>
                                        <p:cTn id="211" dur="500" fill="hold"/>
                                        <p:tgtEl>
                                          <p:spTgt spid="45"/>
                                        </p:tgtEl>
                                        <p:attrNameLst>
                                          <p:attrName>fill.on</p:attrName>
                                        </p:attrNameLst>
                                      </p:cBhvr>
                                      <p:to>
                                        <p:strVal val="true"/>
                                      </p:to>
                                    </p:set>
                                  </p:childTnLst>
                                </p:cTn>
                              </p:par>
                            </p:childTnLst>
                          </p:cTn>
                        </p:par>
                      </p:childTnLst>
                    </p:cTn>
                  </p:par>
                </p:childTnLst>
              </p:cTn>
              <p:nextCondLst>
                <p:cond evt="onClick" delay="0">
                  <p:tgtEl>
                    <p:spTgt spid="45"/>
                  </p:tgtEl>
                </p:cond>
              </p:nextCondLst>
            </p:seq>
            <p:seq concurrent="1" nextAc="seek">
              <p:cTn id="212" restart="whenNotActive" fill="hold" evtFilter="cancelBubble" nodeType="interactiveSeq">
                <p:stCondLst>
                  <p:cond evt="onClick" delay="0">
                    <p:tgtEl>
                      <p:spTgt spid="46"/>
                    </p:tgtEl>
                  </p:cond>
                </p:stCondLst>
                <p:endSync evt="end" delay="0">
                  <p:rtn val="all"/>
                </p:endSync>
                <p:childTnLst>
                  <p:par>
                    <p:cTn id="213" fill="hold">
                      <p:stCondLst>
                        <p:cond delay="0"/>
                      </p:stCondLst>
                      <p:childTnLst>
                        <p:par>
                          <p:cTn id="214" fill="hold">
                            <p:stCondLst>
                              <p:cond delay="0"/>
                            </p:stCondLst>
                            <p:childTnLst>
                              <p:par>
                                <p:cTn id="215" presetID="1" presetClass="emph" presetSubtype="2" fill="hold" grpId="0" nodeType="clickEffect">
                                  <p:stCondLst>
                                    <p:cond delay="0"/>
                                  </p:stCondLst>
                                  <p:childTnLst>
                                    <p:animClr clrSpc="rgb" dir="cw">
                                      <p:cBhvr>
                                        <p:cTn id="216" dur="500" fill="hold"/>
                                        <p:tgtEl>
                                          <p:spTgt spid="46"/>
                                        </p:tgtEl>
                                        <p:attrNameLst>
                                          <p:attrName>fillcolor</p:attrName>
                                        </p:attrNameLst>
                                      </p:cBhvr>
                                      <p:to>
                                        <a:srgbClr val="FFFF99"/>
                                      </p:to>
                                    </p:animClr>
                                    <p:set>
                                      <p:cBhvr>
                                        <p:cTn id="217" dur="500" fill="hold"/>
                                        <p:tgtEl>
                                          <p:spTgt spid="46"/>
                                        </p:tgtEl>
                                        <p:attrNameLst>
                                          <p:attrName>fill.type</p:attrName>
                                        </p:attrNameLst>
                                      </p:cBhvr>
                                      <p:to>
                                        <p:strVal val="solid"/>
                                      </p:to>
                                    </p:set>
                                    <p:set>
                                      <p:cBhvr>
                                        <p:cTn id="218" dur="500" fill="hold"/>
                                        <p:tgtEl>
                                          <p:spTgt spid="46"/>
                                        </p:tgtEl>
                                        <p:attrNameLst>
                                          <p:attrName>fill.on</p:attrName>
                                        </p:attrNameLst>
                                      </p:cBhvr>
                                      <p:to>
                                        <p:strVal val="true"/>
                                      </p:to>
                                    </p:set>
                                  </p:childTnLst>
                                </p:cTn>
                              </p:par>
                            </p:childTnLst>
                          </p:cTn>
                        </p:par>
                      </p:childTnLst>
                    </p:cTn>
                  </p:par>
                </p:childTnLst>
              </p:cTn>
              <p:nextCondLst>
                <p:cond evt="onClick" delay="0">
                  <p:tgtEl>
                    <p:spTgt spid="46"/>
                  </p:tgtEl>
                </p:cond>
              </p:nextCondLst>
            </p:seq>
            <p:seq concurrent="1" nextAc="seek">
              <p:cTn id="219" restart="whenNotActive" fill="hold" evtFilter="cancelBubble" nodeType="interactiveSeq">
                <p:stCondLst>
                  <p:cond evt="onClick" delay="0">
                    <p:tgtEl>
                      <p:spTgt spid="47"/>
                    </p:tgtEl>
                  </p:cond>
                </p:stCondLst>
                <p:endSync evt="end" delay="0">
                  <p:rtn val="all"/>
                </p:endSync>
                <p:childTnLst>
                  <p:par>
                    <p:cTn id="220" fill="hold">
                      <p:stCondLst>
                        <p:cond delay="0"/>
                      </p:stCondLst>
                      <p:childTnLst>
                        <p:par>
                          <p:cTn id="221" fill="hold">
                            <p:stCondLst>
                              <p:cond delay="0"/>
                            </p:stCondLst>
                            <p:childTnLst>
                              <p:par>
                                <p:cTn id="222" presetID="1" presetClass="emph" presetSubtype="2" fill="hold" grpId="0" nodeType="clickEffect">
                                  <p:stCondLst>
                                    <p:cond delay="0"/>
                                  </p:stCondLst>
                                  <p:childTnLst>
                                    <p:animClr clrSpc="rgb" dir="cw">
                                      <p:cBhvr>
                                        <p:cTn id="223" dur="500" fill="hold"/>
                                        <p:tgtEl>
                                          <p:spTgt spid="47"/>
                                        </p:tgtEl>
                                        <p:attrNameLst>
                                          <p:attrName>fillcolor</p:attrName>
                                        </p:attrNameLst>
                                      </p:cBhvr>
                                      <p:to>
                                        <a:srgbClr val="FFFF99"/>
                                      </p:to>
                                    </p:animClr>
                                    <p:set>
                                      <p:cBhvr>
                                        <p:cTn id="224" dur="500" fill="hold"/>
                                        <p:tgtEl>
                                          <p:spTgt spid="47"/>
                                        </p:tgtEl>
                                        <p:attrNameLst>
                                          <p:attrName>fill.type</p:attrName>
                                        </p:attrNameLst>
                                      </p:cBhvr>
                                      <p:to>
                                        <p:strVal val="solid"/>
                                      </p:to>
                                    </p:set>
                                    <p:set>
                                      <p:cBhvr>
                                        <p:cTn id="225" dur="500" fill="hold"/>
                                        <p:tgtEl>
                                          <p:spTgt spid="47"/>
                                        </p:tgtEl>
                                        <p:attrNameLst>
                                          <p:attrName>fill.on</p:attrName>
                                        </p:attrNameLst>
                                      </p:cBhvr>
                                      <p:to>
                                        <p:strVal val="true"/>
                                      </p:to>
                                    </p:set>
                                  </p:childTnLst>
                                </p:cTn>
                              </p:par>
                            </p:childTnLst>
                          </p:cTn>
                        </p:par>
                      </p:childTnLst>
                    </p:cTn>
                  </p:par>
                </p:childTnLst>
              </p:cTn>
              <p:nextCondLst>
                <p:cond evt="onClick" delay="0">
                  <p:tgtEl>
                    <p:spTgt spid="47"/>
                  </p:tgtEl>
                </p:cond>
              </p:nextCondLst>
            </p:seq>
            <p:seq concurrent="1" nextAc="seek">
              <p:cTn id="226" restart="whenNotActive" fill="hold" evtFilter="cancelBubble" nodeType="interactiveSeq">
                <p:stCondLst>
                  <p:cond evt="onClick" delay="0">
                    <p:tgtEl>
                      <p:spTgt spid="48"/>
                    </p:tgtEl>
                  </p:cond>
                </p:stCondLst>
                <p:endSync evt="end" delay="0">
                  <p:rtn val="all"/>
                </p:endSync>
                <p:childTnLst>
                  <p:par>
                    <p:cTn id="227" fill="hold">
                      <p:stCondLst>
                        <p:cond delay="0"/>
                      </p:stCondLst>
                      <p:childTnLst>
                        <p:par>
                          <p:cTn id="228" fill="hold">
                            <p:stCondLst>
                              <p:cond delay="0"/>
                            </p:stCondLst>
                            <p:childTnLst>
                              <p:par>
                                <p:cTn id="229" presetID="1" presetClass="emph" presetSubtype="2" fill="hold" grpId="0" nodeType="clickEffect">
                                  <p:stCondLst>
                                    <p:cond delay="0"/>
                                  </p:stCondLst>
                                  <p:childTnLst>
                                    <p:animClr clrSpc="rgb" dir="cw">
                                      <p:cBhvr>
                                        <p:cTn id="230" dur="500" fill="hold"/>
                                        <p:tgtEl>
                                          <p:spTgt spid="48"/>
                                        </p:tgtEl>
                                        <p:attrNameLst>
                                          <p:attrName>fillcolor</p:attrName>
                                        </p:attrNameLst>
                                      </p:cBhvr>
                                      <p:to>
                                        <a:srgbClr val="FFFF99"/>
                                      </p:to>
                                    </p:animClr>
                                    <p:set>
                                      <p:cBhvr>
                                        <p:cTn id="231" dur="500" fill="hold"/>
                                        <p:tgtEl>
                                          <p:spTgt spid="48"/>
                                        </p:tgtEl>
                                        <p:attrNameLst>
                                          <p:attrName>fill.type</p:attrName>
                                        </p:attrNameLst>
                                      </p:cBhvr>
                                      <p:to>
                                        <p:strVal val="solid"/>
                                      </p:to>
                                    </p:set>
                                    <p:set>
                                      <p:cBhvr>
                                        <p:cTn id="232" dur="500" fill="hold"/>
                                        <p:tgtEl>
                                          <p:spTgt spid="48"/>
                                        </p:tgtEl>
                                        <p:attrNameLst>
                                          <p:attrName>fill.on</p:attrName>
                                        </p:attrNameLst>
                                      </p:cBhvr>
                                      <p:to>
                                        <p:strVal val="true"/>
                                      </p:to>
                                    </p:set>
                                  </p:childTnLst>
                                </p:cTn>
                              </p:par>
                            </p:childTnLst>
                          </p:cTn>
                        </p:par>
                      </p:childTnLst>
                    </p:cTn>
                  </p:par>
                </p:childTnLst>
              </p:cTn>
              <p:nextCondLst>
                <p:cond evt="onClick" delay="0">
                  <p:tgtEl>
                    <p:spTgt spid="48"/>
                  </p:tgtEl>
                </p:cond>
              </p:nextCondLst>
            </p:seq>
            <p:seq concurrent="1" nextAc="seek">
              <p:cTn id="233" restart="whenNotActive" fill="hold" evtFilter="cancelBubble" nodeType="interactiveSeq">
                <p:stCondLst>
                  <p:cond evt="onClick" delay="0">
                    <p:tgtEl>
                      <p:spTgt spid="49"/>
                    </p:tgtEl>
                  </p:cond>
                </p:stCondLst>
                <p:endSync evt="end" delay="0">
                  <p:rtn val="all"/>
                </p:endSync>
                <p:childTnLst>
                  <p:par>
                    <p:cTn id="234" fill="hold">
                      <p:stCondLst>
                        <p:cond delay="0"/>
                      </p:stCondLst>
                      <p:childTnLst>
                        <p:par>
                          <p:cTn id="235" fill="hold">
                            <p:stCondLst>
                              <p:cond delay="0"/>
                            </p:stCondLst>
                            <p:childTnLst>
                              <p:par>
                                <p:cTn id="236" presetID="1" presetClass="emph" presetSubtype="2" fill="hold" grpId="0" nodeType="clickEffect">
                                  <p:stCondLst>
                                    <p:cond delay="0"/>
                                  </p:stCondLst>
                                  <p:childTnLst>
                                    <p:animClr clrSpc="rgb" dir="cw">
                                      <p:cBhvr>
                                        <p:cTn id="237" dur="500" fill="hold"/>
                                        <p:tgtEl>
                                          <p:spTgt spid="49"/>
                                        </p:tgtEl>
                                        <p:attrNameLst>
                                          <p:attrName>fillcolor</p:attrName>
                                        </p:attrNameLst>
                                      </p:cBhvr>
                                      <p:to>
                                        <a:srgbClr val="FFFF99"/>
                                      </p:to>
                                    </p:animClr>
                                    <p:set>
                                      <p:cBhvr>
                                        <p:cTn id="238" dur="500" fill="hold"/>
                                        <p:tgtEl>
                                          <p:spTgt spid="49"/>
                                        </p:tgtEl>
                                        <p:attrNameLst>
                                          <p:attrName>fill.type</p:attrName>
                                        </p:attrNameLst>
                                      </p:cBhvr>
                                      <p:to>
                                        <p:strVal val="solid"/>
                                      </p:to>
                                    </p:set>
                                    <p:set>
                                      <p:cBhvr>
                                        <p:cTn id="239" dur="500" fill="hold"/>
                                        <p:tgtEl>
                                          <p:spTgt spid="49"/>
                                        </p:tgtEl>
                                        <p:attrNameLst>
                                          <p:attrName>fill.on</p:attrName>
                                        </p:attrNameLst>
                                      </p:cBhvr>
                                      <p:to>
                                        <p:strVal val="true"/>
                                      </p:to>
                                    </p:set>
                                  </p:childTnLst>
                                </p:cTn>
                              </p:par>
                            </p:childTnLst>
                          </p:cTn>
                        </p:par>
                      </p:childTnLst>
                    </p:cTn>
                  </p:par>
                </p:childTnLst>
              </p:cTn>
              <p:nextCondLst>
                <p:cond evt="onClick" delay="0">
                  <p:tgtEl>
                    <p:spTgt spid="49"/>
                  </p:tgtEl>
                </p:cond>
              </p:nextCondLst>
            </p:seq>
            <p:seq concurrent="1" nextAc="seek">
              <p:cTn id="240" restart="whenNotActive" fill="hold" evtFilter="cancelBubble" nodeType="interactiveSeq">
                <p:stCondLst>
                  <p:cond evt="onClick" delay="0">
                    <p:tgtEl>
                      <p:spTgt spid="50"/>
                    </p:tgtEl>
                  </p:cond>
                </p:stCondLst>
                <p:endSync evt="end" delay="0">
                  <p:rtn val="all"/>
                </p:endSync>
                <p:childTnLst>
                  <p:par>
                    <p:cTn id="241" fill="hold">
                      <p:stCondLst>
                        <p:cond delay="0"/>
                      </p:stCondLst>
                      <p:childTnLst>
                        <p:par>
                          <p:cTn id="242" fill="hold">
                            <p:stCondLst>
                              <p:cond delay="0"/>
                            </p:stCondLst>
                            <p:childTnLst>
                              <p:par>
                                <p:cTn id="243" presetID="1" presetClass="emph" presetSubtype="2" fill="hold" grpId="0" nodeType="clickEffect">
                                  <p:stCondLst>
                                    <p:cond delay="0"/>
                                  </p:stCondLst>
                                  <p:childTnLst>
                                    <p:animClr clrSpc="rgb" dir="cw">
                                      <p:cBhvr>
                                        <p:cTn id="244" dur="500" fill="hold"/>
                                        <p:tgtEl>
                                          <p:spTgt spid="50"/>
                                        </p:tgtEl>
                                        <p:attrNameLst>
                                          <p:attrName>fillcolor</p:attrName>
                                        </p:attrNameLst>
                                      </p:cBhvr>
                                      <p:to>
                                        <a:srgbClr val="FFFF99"/>
                                      </p:to>
                                    </p:animClr>
                                    <p:set>
                                      <p:cBhvr>
                                        <p:cTn id="245" dur="500" fill="hold"/>
                                        <p:tgtEl>
                                          <p:spTgt spid="50"/>
                                        </p:tgtEl>
                                        <p:attrNameLst>
                                          <p:attrName>fill.type</p:attrName>
                                        </p:attrNameLst>
                                      </p:cBhvr>
                                      <p:to>
                                        <p:strVal val="solid"/>
                                      </p:to>
                                    </p:set>
                                    <p:set>
                                      <p:cBhvr>
                                        <p:cTn id="246" dur="500" fill="hold"/>
                                        <p:tgtEl>
                                          <p:spTgt spid="50"/>
                                        </p:tgtEl>
                                        <p:attrNameLst>
                                          <p:attrName>fill.on</p:attrName>
                                        </p:attrNameLst>
                                      </p:cBhvr>
                                      <p:to>
                                        <p:strVal val="true"/>
                                      </p:to>
                                    </p:set>
                                  </p:childTnLst>
                                </p:cTn>
                              </p:par>
                            </p:childTnLst>
                          </p:cTn>
                        </p:par>
                      </p:childTnLst>
                    </p:cTn>
                  </p:par>
                </p:childTnLst>
              </p:cTn>
              <p:nextCondLst>
                <p:cond evt="onClick" delay="0">
                  <p:tgtEl>
                    <p:spTgt spid="50"/>
                  </p:tgtEl>
                </p:cond>
              </p:nextCondLst>
            </p:seq>
          </p:childTnLst>
        </p:cTn>
      </p:par>
    </p:tnLst>
    <p:bldLst>
      <p:bldP spid="5" grpId="0" animBg="1"/>
      <p:bldP spid="11" grpId="0" animBg="1"/>
      <p:bldP spid="12" grpId="0" animBg="1"/>
      <p:bldP spid="13" grpId="0" animBg="1"/>
      <p:bldP spid="14" grpId="0" animBg="1"/>
      <p:bldP spid="15" grpId="0" animBg="1"/>
      <p:bldP spid="16"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9963" y="209773"/>
            <a:ext cx="3064925" cy="1280890"/>
          </a:xfrm>
        </p:spPr>
        <p:txBody>
          <a:bodyPr/>
          <a:lstStyle/>
          <a:p>
            <a:pPr algn="ctr"/>
            <a:r>
              <a:rPr lang="ru-RU" b="1" dirty="0" smtClean="0">
                <a:solidFill>
                  <a:srgbClr val="C00000"/>
                </a:solidFill>
              </a:rPr>
              <a:t>Поэзия</a:t>
            </a:r>
            <a:br>
              <a:rPr lang="ru-RU" b="1" dirty="0" smtClean="0">
                <a:solidFill>
                  <a:srgbClr val="C00000"/>
                </a:solidFill>
              </a:rPr>
            </a:br>
            <a:r>
              <a:rPr lang="ru-RU" b="1" dirty="0">
                <a:solidFill>
                  <a:srgbClr val="C00000"/>
                </a:solidFill>
              </a:rPr>
              <a:t>3</a:t>
            </a:r>
            <a:r>
              <a:rPr lang="ru-RU" b="1" dirty="0" smtClean="0">
                <a:solidFill>
                  <a:srgbClr val="C00000"/>
                </a:solidFill>
              </a:rPr>
              <a:t>0 баллов</a:t>
            </a:r>
            <a:endParaRPr lang="ru-RU" b="1" dirty="0">
              <a:solidFill>
                <a:srgbClr val="C00000"/>
              </a:solidFill>
            </a:endParaRPr>
          </a:p>
        </p:txBody>
      </p:sp>
      <p:sp>
        <p:nvSpPr>
          <p:cNvPr id="3" name="Объект 2"/>
          <p:cNvSpPr>
            <a:spLocks noGrp="1"/>
          </p:cNvSpPr>
          <p:nvPr>
            <p:ph idx="1"/>
          </p:nvPr>
        </p:nvSpPr>
        <p:spPr>
          <a:xfrm>
            <a:off x="801739" y="1670286"/>
            <a:ext cx="7704944" cy="4334681"/>
          </a:xfrm>
        </p:spPr>
        <p:txBody>
          <a:bodyPr>
            <a:noAutofit/>
          </a:bodyPr>
          <a:lstStyle/>
          <a:p>
            <a:pPr marL="0" indent="0" algn="ctr">
              <a:spcBef>
                <a:spcPts val="0"/>
              </a:spcBef>
              <a:buNone/>
            </a:pPr>
            <a:r>
              <a:rPr lang="ru-RU" sz="2800" b="1" dirty="0" smtClean="0">
                <a:solidFill>
                  <a:srgbClr val="002060"/>
                </a:solidFill>
              </a:rPr>
              <a:t>Определите  автора, название произведения. </a:t>
            </a:r>
          </a:p>
          <a:p>
            <a:pPr marL="0" indent="0" algn="ctr">
              <a:spcBef>
                <a:spcPts val="0"/>
              </a:spcBef>
              <a:buNone/>
            </a:pPr>
            <a:r>
              <a:rPr lang="ru-RU" sz="2800" b="1" dirty="0" smtClean="0">
                <a:solidFill>
                  <a:srgbClr val="002060"/>
                </a:solidFill>
              </a:rPr>
              <a:t>О каком городе идёт речь?</a:t>
            </a:r>
          </a:p>
          <a:p>
            <a:pPr marL="0" indent="0" algn="ctr">
              <a:spcBef>
                <a:spcPts val="0"/>
              </a:spcBef>
              <a:buNone/>
            </a:pPr>
            <a:endParaRPr lang="ru-RU" sz="2800" b="1" dirty="0" smtClean="0">
              <a:solidFill>
                <a:srgbClr val="002060"/>
              </a:solidFill>
            </a:endParaRPr>
          </a:p>
          <a:p>
            <a:pPr marL="0" indent="0">
              <a:spcBef>
                <a:spcPts val="0"/>
              </a:spcBef>
              <a:buNone/>
            </a:pPr>
            <a:r>
              <a:rPr lang="ru-RU" sz="2800" dirty="0"/>
              <a:t>Прошло сто лет, и юный град, </a:t>
            </a:r>
            <a:br>
              <a:rPr lang="ru-RU" sz="2800" dirty="0"/>
            </a:br>
            <a:r>
              <a:rPr lang="ru-RU" sz="2800" dirty="0"/>
              <a:t>Полнощных стран краса и диво, </a:t>
            </a:r>
            <a:br>
              <a:rPr lang="ru-RU" sz="2800" dirty="0"/>
            </a:br>
            <a:r>
              <a:rPr lang="ru-RU" sz="2800" dirty="0"/>
              <a:t>Из тьмы лесов, из топи блат </a:t>
            </a:r>
            <a:br>
              <a:rPr lang="ru-RU" sz="2800" dirty="0"/>
            </a:br>
            <a:r>
              <a:rPr lang="ru-RU" sz="2800" dirty="0"/>
              <a:t>Вознесся пышно, </a:t>
            </a:r>
            <a:r>
              <a:rPr lang="ru-RU" sz="2800" dirty="0" smtClean="0"/>
              <a:t>горделиво…</a:t>
            </a:r>
            <a:r>
              <a:rPr lang="ru-RU" sz="2800" dirty="0"/>
              <a:t> </a:t>
            </a:r>
            <a:br>
              <a:rPr lang="ru-RU" sz="2800" dirty="0"/>
            </a:br>
            <a:r>
              <a:rPr lang="ru-RU" sz="2800" dirty="0"/>
              <a:t> </a:t>
            </a:r>
            <a:br>
              <a:rPr lang="ru-RU" sz="2800" dirty="0"/>
            </a:br>
            <a:r>
              <a:rPr lang="ru-RU" sz="2800" dirty="0"/>
              <a:t> </a:t>
            </a:r>
            <a:endParaRPr lang="ru-RU" sz="2800" b="1" dirty="0" smtClean="0">
              <a:solidFill>
                <a:srgbClr val="002060"/>
              </a:solidFill>
            </a:endParaRPr>
          </a:p>
        </p:txBody>
      </p:sp>
      <p:sp>
        <p:nvSpPr>
          <p:cNvPr id="8" name="TextBox 7"/>
          <p:cNvSpPr txBox="1"/>
          <p:nvPr/>
        </p:nvSpPr>
        <p:spPr>
          <a:xfrm>
            <a:off x="1575305" y="5527913"/>
            <a:ext cx="6479165" cy="954107"/>
          </a:xfrm>
          <a:prstGeom prst="rect">
            <a:avLst/>
          </a:prstGeom>
          <a:noFill/>
        </p:spPr>
        <p:txBody>
          <a:bodyPr wrap="square" rtlCol="0">
            <a:spAutoFit/>
          </a:bodyPr>
          <a:lstStyle/>
          <a:p>
            <a:pPr algn="ctr"/>
            <a:r>
              <a:rPr lang="ru-RU" sz="2800" b="1" dirty="0" smtClean="0">
                <a:solidFill>
                  <a:srgbClr val="002060"/>
                </a:solidFill>
              </a:rPr>
              <a:t>А.С. Пушкин «Медный всадник»</a:t>
            </a:r>
          </a:p>
          <a:p>
            <a:pPr algn="ctr"/>
            <a:r>
              <a:rPr lang="ru-RU" sz="2800" b="1" i="1" dirty="0" smtClean="0">
                <a:solidFill>
                  <a:srgbClr val="002060"/>
                </a:solidFill>
              </a:rPr>
              <a:t>Санкт-Петербург</a:t>
            </a:r>
            <a:endParaRPr lang="ru-RU" sz="2800" b="1" i="1" dirty="0">
              <a:solidFill>
                <a:srgbClr val="00206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170" name="Picture 2" descr="http://yt3.ggpht.com/-JdrAnotKsiQ/AAAAAAAAAAI/AAAAAAAAAAA/MmokfZ8mVNA/s900-c-k-no/photo.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005806" y="47625"/>
            <a:ext cx="1798660" cy="1798660"/>
          </a:xfrm>
          <a:prstGeom prst="rect">
            <a:avLst/>
          </a:prstGeom>
          <a:noFill/>
          <a:extLst>
            <a:ext uri="{909E8E84-426E-40DD-AFC4-6F175D3DCCD1}">
              <a14:hiddenFill xmlns="" xmlns:a14="http://schemas.microsoft.com/office/drawing/2010/main">
                <a:solidFill>
                  <a:srgbClr val="FFFFFF"/>
                </a:solidFill>
              </a14:hiddenFill>
            </a:ext>
          </a:extLst>
        </p:spPr>
      </p:pic>
      <p:pic>
        <p:nvPicPr>
          <p:cNvPr id="15364" name="Picture 4" descr="http://vsenews.com/images/cms/thumbs/c10dd6e8e94ab8c82bdb9ebb90aff09e25614c76/pushkin_388_267_5_80.jpg"/>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8157956" y="2566038"/>
            <a:ext cx="3695700" cy="254317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02851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22" presetClass="entr" presetSubtype="4" fill="hold" nodeType="withEffect">
                                  <p:stCondLst>
                                    <p:cond delay="0"/>
                                  </p:stCondLst>
                                  <p:childTnLst>
                                    <p:set>
                                      <p:cBhvr>
                                        <p:cTn id="8" dur="1" fill="hold">
                                          <p:stCondLst>
                                            <p:cond delay="0"/>
                                          </p:stCondLst>
                                        </p:cTn>
                                        <p:tgtEl>
                                          <p:spTgt spid="15364"/>
                                        </p:tgtEl>
                                        <p:attrNameLst>
                                          <p:attrName>style.visibility</p:attrName>
                                        </p:attrNameLst>
                                      </p:cBhvr>
                                      <p:to>
                                        <p:strVal val="visible"/>
                                      </p:to>
                                    </p:set>
                                    <p:animEffect transition="in" filter="wipe(down)">
                                      <p:cBhvr>
                                        <p:cTn id="9" dur="5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9963" y="209773"/>
            <a:ext cx="3064925" cy="1280890"/>
          </a:xfrm>
        </p:spPr>
        <p:txBody>
          <a:bodyPr/>
          <a:lstStyle/>
          <a:p>
            <a:pPr algn="ctr"/>
            <a:r>
              <a:rPr lang="ru-RU" b="1" dirty="0" smtClean="0">
                <a:solidFill>
                  <a:srgbClr val="C00000"/>
                </a:solidFill>
              </a:rPr>
              <a:t>Поэзия</a:t>
            </a:r>
            <a:br>
              <a:rPr lang="ru-RU" b="1" dirty="0" smtClean="0">
                <a:solidFill>
                  <a:srgbClr val="C00000"/>
                </a:solidFill>
              </a:rPr>
            </a:br>
            <a:r>
              <a:rPr lang="ru-RU" b="1" dirty="0" smtClean="0">
                <a:solidFill>
                  <a:srgbClr val="C00000"/>
                </a:solidFill>
              </a:rPr>
              <a:t>40 баллов</a:t>
            </a:r>
            <a:endParaRPr lang="ru-RU" b="1" dirty="0">
              <a:solidFill>
                <a:srgbClr val="C00000"/>
              </a:solidFill>
            </a:endParaRPr>
          </a:p>
        </p:txBody>
      </p:sp>
      <p:sp>
        <p:nvSpPr>
          <p:cNvPr id="3" name="Объект 2"/>
          <p:cNvSpPr>
            <a:spLocks noGrp="1"/>
          </p:cNvSpPr>
          <p:nvPr>
            <p:ph idx="1"/>
          </p:nvPr>
        </p:nvSpPr>
        <p:spPr>
          <a:xfrm>
            <a:off x="801739" y="1670286"/>
            <a:ext cx="7704944" cy="4334681"/>
          </a:xfrm>
        </p:spPr>
        <p:txBody>
          <a:bodyPr>
            <a:noAutofit/>
          </a:bodyPr>
          <a:lstStyle/>
          <a:p>
            <a:pPr marL="0" indent="0" algn="ctr">
              <a:lnSpc>
                <a:spcPct val="150000"/>
              </a:lnSpc>
              <a:spcBef>
                <a:spcPts val="0"/>
              </a:spcBef>
              <a:buNone/>
            </a:pPr>
            <a:r>
              <a:rPr lang="ru-RU" sz="2800" b="1" dirty="0" smtClean="0">
                <a:solidFill>
                  <a:srgbClr val="002060"/>
                </a:solidFill>
              </a:rPr>
              <a:t>Песня «Русское поле» </a:t>
            </a:r>
          </a:p>
          <a:p>
            <a:pPr marL="0" indent="0" algn="ctr">
              <a:lnSpc>
                <a:spcPct val="150000"/>
              </a:lnSpc>
              <a:spcBef>
                <a:spcPts val="0"/>
              </a:spcBef>
              <a:buNone/>
            </a:pPr>
            <a:r>
              <a:rPr lang="ru-RU" sz="2800" b="1" dirty="0" smtClean="0">
                <a:solidFill>
                  <a:srgbClr val="002060"/>
                </a:solidFill>
              </a:rPr>
              <a:t>(композитор Ян Френкель).</a:t>
            </a:r>
          </a:p>
          <a:p>
            <a:pPr marL="0" indent="0" algn="ctr">
              <a:lnSpc>
                <a:spcPct val="150000"/>
              </a:lnSpc>
              <a:spcBef>
                <a:spcPts val="0"/>
              </a:spcBef>
              <a:buNone/>
            </a:pPr>
            <a:r>
              <a:rPr lang="ru-RU" sz="2800" b="1" dirty="0" smtClean="0">
                <a:solidFill>
                  <a:srgbClr val="002060"/>
                </a:solidFill>
              </a:rPr>
              <a:t> Кто является автором слов </a:t>
            </a:r>
          </a:p>
          <a:p>
            <a:pPr marL="0" indent="0" algn="ctr">
              <a:lnSpc>
                <a:spcPct val="150000"/>
              </a:lnSpc>
              <a:spcBef>
                <a:spcPts val="0"/>
              </a:spcBef>
              <a:buNone/>
            </a:pPr>
            <a:r>
              <a:rPr lang="ru-RU" sz="2800" b="1" dirty="0" smtClean="0">
                <a:solidFill>
                  <a:srgbClr val="002060"/>
                </a:solidFill>
              </a:rPr>
              <a:t>этой песни?</a:t>
            </a:r>
          </a:p>
          <a:p>
            <a:pPr marL="0" indent="0" algn="ctr">
              <a:spcBef>
                <a:spcPts val="0"/>
              </a:spcBef>
              <a:buNone/>
            </a:pPr>
            <a:endParaRPr lang="ru-RU" sz="2800" b="1" dirty="0" smtClean="0">
              <a:solidFill>
                <a:srgbClr val="002060"/>
              </a:solidFill>
            </a:endParaRPr>
          </a:p>
          <a:p>
            <a:pPr marL="0" indent="0">
              <a:spcBef>
                <a:spcPts val="0"/>
              </a:spcBef>
              <a:buNone/>
            </a:pPr>
            <a:r>
              <a:rPr lang="ru-RU" sz="2800" dirty="0"/>
              <a:t> </a:t>
            </a:r>
            <a:endParaRPr lang="ru-RU" sz="2800" b="1" dirty="0" smtClean="0">
              <a:solidFill>
                <a:srgbClr val="002060"/>
              </a:solidFill>
            </a:endParaRPr>
          </a:p>
        </p:txBody>
      </p:sp>
      <p:sp>
        <p:nvSpPr>
          <p:cNvPr id="8" name="TextBox 7"/>
          <p:cNvSpPr txBox="1"/>
          <p:nvPr/>
        </p:nvSpPr>
        <p:spPr>
          <a:xfrm>
            <a:off x="1575305" y="5527913"/>
            <a:ext cx="6479165" cy="523220"/>
          </a:xfrm>
          <a:prstGeom prst="rect">
            <a:avLst/>
          </a:prstGeom>
          <a:noFill/>
        </p:spPr>
        <p:txBody>
          <a:bodyPr wrap="square" rtlCol="0">
            <a:spAutoFit/>
          </a:bodyPr>
          <a:lstStyle/>
          <a:p>
            <a:pPr algn="ctr"/>
            <a:r>
              <a:rPr lang="ru-RU" sz="2800" b="1" i="1" dirty="0" smtClean="0">
                <a:solidFill>
                  <a:srgbClr val="002060"/>
                </a:solidFill>
              </a:rPr>
              <a:t>Инна Анатольевна Гофф</a:t>
            </a:r>
            <a:endParaRPr lang="ru-RU" sz="2800" b="1" i="1" dirty="0">
              <a:solidFill>
                <a:srgbClr val="002060"/>
              </a:solidFill>
            </a:endParaRPr>
          </a:p>
        </p:txBody>
      </p:sp>
      <p:sp>
        <p:nvSpPr>
          <p:cNvPr id="10" name="Стрелка вправо 9">
            <a:hlinkClick r:id="rId3"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170" name="Picture 2" descr="http://yt3.ggpht.com/-JdrAnotKsiQ/AAAAAAAAAAI/AAAAAAAAAAA/MmokfZ8mVNA/s900-c-k-no/photo.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0005806" y="47625"/>
            <a:ext cx="1798660" cy="1798660"/>
          </a:xfrm>
          <a:prstGeom prst="rect">
            <a:avLst/>
          </a:prstGeom>
          <a:noFill/>
          <a:extLst>
            <a:ext uri="{909E8E84-426E-40DD-AFC4-6F175D3DCCD1}">
              <a14:hiddenFill xmlns="" xmlns:a14="http://schemas.microsoft.com/office/drawing/2010/main">
                <a:solidFill>
                  <a:srgbClr val="FFFFFF"/>
                </a:solidFill>
              </a14:hiddenFill>
            </a:ext>
          </a:extLst>
        </p:spPr>
      </p:pic>
      <p:pic>
        <p:nvPicPr>
          <p:cNvPr id="1028" name="Picture 4" descr="http://img0.liveinternet.ru/images/attach/c/2/65/687/65687192_Gubaidulina.jpg"/>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8596071" y="2038023"/>
            <a:ext cx="2832341" cy="3361302"/>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Аудио">
            <a:hlinkClick r:id="" action="ppaction://media"/>
          </p:cNvPr>
          <p:cNvPicPr>
            <a:picLocks noChangeAspect="1"/>
          </p:cNvPicPr>
          <p:nvPr>
            <a:videoFile r:link="rId1"/>
            <p:extLst>
              <p:ext uri="{DAA4B4D4-6D71-4841-9C94-3DE7FCFB9230}">
                <p14:media xmlns="" xmlns:p14="http://schemas.microsoft.com/office/powerpoint/2010/main" r:embed="rId6"/>
              </p:ext>
            </p:extLst>
          </p:nvPr>
        </p:nvPicPr>
        <p:blipFill>
          <a:blip r:embed="rId7" cstate="print"/>
          <a:stretch>
            <a:fillRect/>
          </a:stretch>
        </p:blipFill>
        <p:spPr>
          <a:xfrm>
            <a:off x="407551" y="5892171"/>
            <a:ext cx="609600" cy="609600"/>
          </a:xfrm>
          <a:prstGeom prst="rect">
            <a:avLst/>
          </a:prstGeom>
        </p:spPr>
      </p:pic>
    </p:spTree>
    <p:extLst>
      <p:ext uri="{BB962C8B-B14F-4D97-AF65-F5344CB8AC3E}">
        <p14:creationId xmlns="" xmlns:p14="http://schemas.microsoft.com/office/powerpoint/2010/main" val="415449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81130"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endCondLst>
                    <p:cond evt="onStopAudio" delay="0">
                      <p:tgtEl>
                        <p:sldTgt/>
                      </p:tgtEl>
                    </p:cond>
                  </p:endCondLst>
                </p:cTn>
                <p:tgtEl>
                  <p:spTgt spid="5"/>
                </p:tgtEl>
              </p:cMediaNode>
            </p:video>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9963" y="209773"/>
            <a:ext cx="3064925" cy="1280890"/>
          </a:xfrm>
        </p:spPr>
        <p:txBody>
          <a:bodyPr/>
          <a:lstStyle/>
          <a:p>
            <a:pPr algn="ctr"/>
            <a:r>
              <a:rPr lang="ru-RU" b="1" dirty="0" smtClean="0">
                <a:solidFill>
                  <a:srgbClr val="C00000"/>
                </a:solidFill>
              </a:rPr>
              <a:t>Поэзия</a:t>
            </a:r>
            <a:br>
              <a:rPr lang="ru-RU" b="1" dirty="0" smtClean="0">
                <a:solidFill>
                  <a:srgbClr val="C00000"/>
                </a:solidFill>
              </a:rPr>
            </a:br>
            <a:r>
              <a:rPr lang="ru-RU" b="1" dirty="0" smtClean="0">
                <a:solidFill>
                  <a:srgbClr val="C00000"/>
                </a:solidFill>
              </a:rPr>
              <a:t>50 баллов</a:t>
            </a:r>
            <a:endParaRPr lang="ru-RU" b="1" dirty="0">
              <a:solidFill>
                <a:srgbClr val="C00000"/>
              </a:solidFill>
            </a:endParaRPr>
          </a:p>
        </p:txBody>
      </p:sp>
      <p:sp>
        <p:nvSpPr>
          <p:cNvPr id="3" name="Объект 2"/>
          <p:cNvSpPr>
            <a:spLocks noGrp="1"/>
          </p:cNvSpPr>
          <p:nvPr>
            <p:ph idx="1"/>
          </p:nvPr>
        </p:nvSpPr>
        <p:spPr>
          <a:xfrm>
            <a:off x="801739" y="1670286"/>
            <a:ext cx="7704944" cy="4334681"/>
          </a:xfrm>
        </p:spPr>
        <p:txBody>
          <a:bodyPr>
            <a:noAutofit/>
          </a:bodyPr>
          <a:lstStyle/>
          <a:p>
            <a:pPr algn="just">
              <a:lnSpc>
                <a:spcPct val="150000"/>
              </a:lnSpc>
            </a:pPr>
            <a:r>
              <a:rPr lang="ru-RU" sz="2800" b="1" dirty="0" smtClean="0">
                <a:solidFill>
                  <a:srgbClr val="002060"/>
                </a:solidFill>
              </a:rPr>
              <a:t> </a:t>
            </a:r>
            <a:r>
              <a:rPr lang="ru-RU" sz="2800" b="1" i="1" dirty="0" smtClean="0">
                <a:solidFill>
                  <a:srgbClr val="002060"/>
                </a:solidFill>
              </a:rPr>
              <a:t>Назовите ф</a:t>
            </a:r>
            <a:r>
              <a:rPr lang="ru-RU" altLang="ru-RU" sz="2800" b="1" i="1" dirty="0" smtClean="0">
                <a:solidFill>
                  <a:srgbClr val="002060"/>
                </a:solidFill>
              </a:rPr>
              <a:t>амилию </a:t>
            </a:r>
            <a:r>
              <a:rPr lang="ru-RU" altLang="ru-RU" sz="2800" b="1" i="1" dirty="0">
                <a:solidFill>
                  <a:srgbClr val="002060"/>
                </a:solidFill>
              </a:rPr>
              <a:t>скульптора, который создал памятник Н. Рубцову в с. </a:t>
            </a:r>
            <a:r>
              <a:rPr lang="ru-RU" altLang="ru-RU" sz="2800" b="1" i="1" dirty="0" smtClean="0">
                <a:solidFill>
                  <a:srgbClr val="002060"/>
                </a:solidFill>
              </a:rPr>
              <a:t>Емецк Холмогорского района </a:t>
            </a:r>
            <a:r>
              <a:rPr lang="ru-RU" altLang="ru-RU" sz="2800" b="1" i="1" dirty="0">
                <a:solidFill>
                  <a:srgbClr val="002060"/>
                </a:solidFill>
              </a:rPr>
              <a:t>А</a:t>
            </a:r>
            <a:r>
              <a:rPr lang="ru-RU" altLang="ru-RU" sz="2800" b="1" i="1" dirty="0" smtClean="0">
                <a:solidFill>
                  <a:srgbClr val="002060"/>
                </a:solidFill>
              </a:rPr>
              <a:t>рхангельской области?</a:t>
            </a:r>
            <a:endParaRPr lang="ru-RU" altLang="ru-RU" sz="2800" b="1" i="1" dirty="0">
              <a:solidFill>
                <a:srgbClr val="002060"/>
              </a:solidFill>
            </a:endParaRPr>
          </a:p>
          <a:p>
            <a:pPr algn="just"/>
            <a:endParaRPr lang="ru-RU" sz="2800" b="1" dirty="0" smtClean="0">
              <a:solidFill>
                <a:srgbClr val="002060"/>
              </a:solidFill>
            </a:endParaRPr>
          </a:p>
          <a:p>
            <a:pPr marL="0" indent="0">
              <a:spcBef>
                <a:spcPts val="0"/>
              </a:spcBef>
              <a:buNone/>
            </a:pPr>
            <a:r>
              <a:rPr lang="ru-RU" sz="2800" dirty="0"/>
              <a:t> </a:t>
            </a:r>
            <a:endParaRPr lang="ru-RU" sz="2800" b="1" dirty="0" smtClean="0">
              <a:solidFill>
                <a:srgbClr val="002060"/>
              </a:solidFill>
            </a:endParaRPr>
          </a:p>
        </p:txBody>
      </p:sp>
      <p:sp>
        <p:nvSpPr>
          <p:cNvPr id="8" name="TextBox 7"/>
          <p:cNvSpPr txBox="1"/>
          <p:nvPr/>
        </p:nvSpPr>
        <p:spPr>
          <a:xfrm>
            <a:off x="1575305" y="5861390"/>
            <a:ext cx="6479165" cy="523220"/>
          </a:xfrm>
          <a:prstGeom prst="rect">
            <a:avLst/>
          </a:prstGeom>
          <a:noFill/>
        </p:spPr>
        <p:txBody>
          <a:bodyPr wrap="square" rtlCol="0">
            <a:spAutoFit/>
          </a:bodyPr>
          <a:lstStyle/>
          <a:p>
            <a:pPr algn="ctr"/>
            <a:r>
              <a:rPr lang="ru-RU" sz="2800" b="1" i="1" dirty="0" smtClean="0">
                <a:solidFill>
                  <a:srgbClr val="C00000"/>
                </a:solidFill>
              </a:rPr>
              <a:t>Николай Антонович Овчинников</a:t>
            </a:r>
            <a:endParaRPr lang="ru-RU" sz="2800" b="1" i="1" dirty="0">
              <a:solidFill>
                <a:srgbClr val="C00000"/>
              </a:solidFill>
            </a:endParaRPr>
          </a:p>
        </p:txBody>
      </p:sp>
      <p:sp>
        <p:nvSpPr>
          <p:cNvPr id="10" name="Стрелка вправо 9">
            <a:hlinkClick r:id="rId3"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170" name="Picture 2" descr="http://yt3.ggpht.com/-JdrAnotKsiQ/AAAAAAAAAAI/AAAAAAAAAAA/MmokfZ8mVNA/s900-c-k-no/photo.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0005806" y="47625"/>
            <a:ext cx="1798660" cy="1798660"/>
          </a:xfrm>
          <a:prstGeom prst="rect">
            <a:avLst/>
          </a:prstGeom>
          <a:noFill/>
          <a:extLst>
            <a:ext uri="{909E8E84-426E-40DD-AFC4-6F175D3DCCD1}">
              <a14:hiddenFill xmlns="" xmlns:a14="http://schemas.microsoft.com/office/drawing/2010/main">
                <a:solidFill>
                  <a:srgbClr val="FFFFFF"/>
                </a:solidFill>
              </a14:hiddenFill>
            </a:ext>
          </a:extLst>
        </p:spPr>
      </p:pic>
      <p:pic>
        <p:nvPicPr>
          <p:cNvPr id="4" name="Ян Френкель - Русское поле  (audiopoisk.com)">
            <a:hlinkClick r:id="" action="ppaction://media"/>
          </p:cNvPr>
          <p:cNvPicPr>
            <a:picLocks noChangeAspect="1"/>
          </p:cNvPicPr>
          <p:nvPr>
            <a:videoFile r:link="rId1"/>
            <p:extLst>
              <p:ext uri="{DAA4B4D4-6D71-4841-9C94-3DE7FCFB9230}">
                <p14:media xmlns="" xmlns:p14="http://schemas.microsoft.com/office/powerpoint/2010/main" r:embed="rId5"/>
              </p:ext>
            </p:extLst>
          </p:nvPr>
        </p:nvPicPr>
        <p:blipFill>
          <a:blip r:embed="rId6" cstate="print"/>
          <a:stretch>
            <a:fillRect/>
          </a:stretch>
        </p:blipFill>
        <p:spPr>
          <a:xfrm>
            <a:off x="475830" y="5879790"/>
            <a:ext cx="609600" cy="609600"/>
          </a:xfrm>
          <a:prstGeom prst="rect">
            <a:avLst/>
          </a:prstGeom>
        </p:spPr>
      </p:pic>
      <p:pic>
        <p:nvPicPr>
          <p:cNvPr id="9" name="Picture 2" descr="C:\Users\Данил\Desktop\погарской александре\z_53b97585.jpg"/>
          <p:cNvPicPr>
            <a:picLocks noChangeAspect="1" noChangeArrowheads="1"/>
          </p:cNvPicPr>
          <p:nvPr/>
        </p:nvPicPr>
        <p:blipFill>
          <a:blip r:embed="rId7">
            <a:extLst>
              <a:ext uri="{28A0092B-C50C-407E-A947-70E740481C1C}">
                <a14:useLocalDpi xmlns="" xmlns:a14="http://schemas.microsoft.com/office/drawing/2010/main" val="0"/>
              </a:ext>
            </a:extLst>
          </a:blip>
          <a:srcRect/>
          <a:stretch>
            <a:fillRect/>
          </a:stretch>
        </p:blipFill>
        <p:spPr bwMode="auto">
          <a:xfrm>
            <a:off x="9175749" y="2197590"/>
            <a:ext cx="2424113" cy="3648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136947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22" presetClass="entr" presetSubtype="4" fill="hold"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wipe(down)">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4"/>
                    </p:tgtEl>
                  </p:cond>
                </p:stCondLst>
                <p:endSync evt="end" delay="0">
                  <p:rtn val="all"/>
                </p:endSync>
                <p:childTnLst>
                  <p:par>
                    <p:cTn id="11" fill="hold">
                      <p:stCondLst>
                        <p:cond delay="0"/>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244558" fill="hold"/>
                                        <p:tgtEl>
                                          <p:spTgt spid="4"/>
                                        </p:tgtEl>
                                      </p:cBhvr>
                                    </p:cmd>
                                  </p:childTnLst>
                                </p:cTn>
                              </p:par>
                            </p:childTnLst>
                          </p:cTn>
                        </p:par>
                      </p:childTnLst>
                    </p:cTn>
                  </p:par>
                </p:childTnLst>
              </p:cTn>
              <p:nextCondLst>
                <p:cond evt="onClick" delay="0">
                  <p:tgtEl>
                    <p:spTgt spid="4"/>
                  </p:tgtEl>
                </p:cond>
              </p:nextCondLst>
            </p:seq>
            <p:video>
              <p:cMediaNode vol="80000">
                <p:cTn id="15" fill="hold" display="0">
                  <p:stCondLst>
                    <p:cond delay="indefinite"/>
                  </p:stCondLst>
                  <p:endCondLst>
                    <p:cond evt="onStopAudio" delay="0">
                      <p:tgtEl>
                        <p:sldTgt/>
                      </p:tgtEl>
                    </p:cond>
                  </p:endCondLst>
                </p:cTn>
                <p:tgtEl>
                  <p:spTgt spid="4"/>
                </p:tgtEl>
              </p:cMediaNode>
            </p:video>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9963" y="209773"/>
            <a:ext cx="3064925" cy="1280890"/>
          </a:xfrm>
        </p:spPr>
        <p:txBody>
          <a:bodyPr/>
          <a:lstStyle/>
          <a:p>
            <a:pPr algn="ctr"/>
            <a:r>
              <a:rPr lang="ru-RU" b="1" dirty="0" err="1" smtClean="0">
                <a:solidFill>
                  <a:srgbClr val="C00000"/>
                </a:solidFill>
              </a:rPr>
              <a:t>Угадайка</a:t>
            </a:r>
            <a:r>
              <a:rPr lang="ru-RU" b="1" dirty="0" smtClean="0">
                <a:solidFill>
                  <a:srgbClr val="C00000"/>
                </a:solidFill>
              </a:rPr>
              <a:t> </a:t>
            </a:r>
            <a:br>
              <a:rPr lang="ru-RU" b="1" dirty="0" smtClean="0">
                <a:solidFill>
                  <a:srgbClr val="C00000"/>
                </a:solidFill>
              </a:rPr>
            </a:br>
            <a:r>
              <a:rPr lang="ru-RU" b="1" dirty="0">
                <a:solidFill>
                  <a:srgbClr val="C00000"/>
                </a:solidFill>
              </a:rPr>
              <a:t>1</a:t>
            </a:r>
            <a:r>
              <a:rPr lang="ru-RU" b="1" dirty="0" smtClean="0">
                <a:solidFill>
                  <a:srgbClr val="C00000"/>
                </a:solidFill>
              </a:rPr>
              <a:t>0 баллов</a:t>
            </a:r>
            <a:endParaRPr lang="ru-RU" b="1" dirty="0">
              <a:solidFill>
                <a:srgbClr val="C00000"/>
              </a:solidFill>
            </a:endParaRPr>
          </a:p>
        </p:txBody>
      </p:sp>
      <p:sp>
        <p:nvSpPr>
          <p:cNvPr id="3" name="Объект 2"/>
          <p:cNvSpPr>
            <a:spLocks noGrp="1"/>
          </p:cNvSpPr>
          <p:nvPr>
            <p:ph idx="1"/>
          </p:nvPr>
        </p:nvSpPr>
        <p:spPr>
          <a:xfrm>
            <a:off x="1608653" y="1490664"/>
            <a:ext cx="7851237" cy="4183088"/>
          </a:xfrm>
        </p:spPr>
        <p:txBody>
          <a:bodyPr>
            <a:noAutofit/>
          </a:bodyPr>
          <a:lstStyle/>
          <a:p>
            <a:pPr marL="0" indent="0" algn="just">
              <a:buNone/>
            </a:pPr>
            <a:r>
              <a:rPr lang="ru-RU" sz="2800" dirty="0" smtClean="0"/>
              <a:t>Нет уз святее товарищества! Отец любит свое дитя, мать любит свое дитя, дитя любит отца и мать. Но это не то, братцы: любит и зверь свое дитя. Но породниться родством по душе, а не по крови, может один только человек. Бывали и в других землях товарищи, но таких, как в Русской земле, не было таких товарищей. </a:t>
            </a:r>
          </a:p>
          <a:p>
            <a:pPr marL="0" indent="0" algn="just">
              <a:buNone/>
            </a:pPr>
            <a:endParaRPr lang="ru-RU" sz="2800" dirty="0"/>
          </a:p>
        </p:txBody>
      </p:sp>
      <p:sp>
        <p:nvSpPr>
          <p:cNvPr id="8" name="TextBox 7"/>
          <p:cNvSpPr txBox="1"/>
          <p:nvPr/>
        </p:nvSpPr>
        <p:spPr>
          <a:xfrm>
            <a:off x="1622424" y="5673751"/>
            <a:ext cx="8872538" cy="523220"/>
          </a:xfrm>
          <a:prstGeom prst="rect">
            <a:avLst/>
          </a:prstGeom>
          <a:noFill/>
        </p:spPr>
        <p:txBody>
          <a:bodyPr wrap="square" rtlCol="0">
            <a:spAutoFit/>
          </a:bodyPr>
          <a:lstStyle/>
          <a:p>
            <a:pPr algn="ctr"/>
            <a:r>
              <a:rPr lang="ru-RU" sz="2800" b="1" dirty="0" smtClean="0">
                <a:solidFill>
                  <a:srgbClr val="002060"/>
                </a:solidFill>
              </a:rPr>
              <a:t>Н.В</a:t>
            </a:r>
            <a:r>
              <a:rPr lang="ru-RU" sz="2800" b="1" dirty="0">
                <a:solidFill>
                  <a:srgbClr val="002060"/>
                </a:solidFill>
              </a:rPr>
              <a:t>. Гоголь «Тарас Бульба</a:t>
            </a:r>
            <a:r>
              <a:rPr lang="ru-RU" sz="2800" b="1" dirty="0" smtClean="0">
                <a:solidFill>
                  <a:srgbClr val="002060"/>
                </a:solidFill>
              </a:rPr>
              <a:t>»</a:t>
            </a:r>
            <a:endParaRPr lang="ru-RU" sz="2800" b="1" dirty="0">
              <a:solidFill>
                <a:srgbClr val="00206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218" name="Picture 2" descr="http://img1.liveinternet.ru/images/attach/c/10/108/947/108947313_33.pn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9223891" y="1061387"/>
            <a:ext cx="3423722" cy="342372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0818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9963" y="209773"/>
            <a:ext cx="3064925" cy="1280890"/>
          </a:xfrm>
        </p:spPr>
        <p:txBody>
          <a:bodyPr/>
          <a:lstStyle/>
          <a:p>
            <a:pPr algn="ctr"/>
            <a:r>
              <a:rPr lang="ru-RU" b="1" dirty="0" err="1" smtClean="0">
                <a:solidFill>
                  <a:srgbClr val="C00000"/>
                </a:solidFill>
              </a:rPr>
              <a:t>Угадайка</a:t>
            </a:r>
            <a:r>
              <a:rPr lang="ru-RU" b="1" dirty="0" smtClean="0">
                <a:solidFill>
                  <a:srgbClr val="C00000"/>
                </a:solidFill>
              </a:rPr>
              <a:t> </a:t>
            </a:r>
            <a:br>
              <a:rPr lang="ru-RU" b="1" dirty="0" smtClean="0">
                <a:solidFill>
                  <a:srgbClr val="C00000"/>
                </a:solidFill>
              </a:rPr>
            </a:br>
            <a:r>
              <a:rPr lang="ru-RU" b="1" dirty="0" smtClean="0">
                <a:solidFill>
                  <a:srgbClr val="C00000"/>
                </a:solidFill>
              </a:rPr>
              <a:t>20 баллов</a:t>
            </a:r>
            <a:endParaRPr lang="ru-RU" b="1" dirty="0">
              <a:solidFill>
                <a:srgbClr val="C00000"/>
              </a:solidFill>
            </a:endParaRPr>
          </a:p>
        </p:txBody>
      </p:sp>
      <p:sp>
        <p:nvSpPr>
          <p:cNvPr id="3" name="Объект 2"/>
          <p:cNvSpPr>
            <a:spLocks noGrp="1"/>
          </p:cNvSpPr>
          <p:nvPr>
            <p:ph idx="1"/>
          </p:nvPr>
        </p:nvSpPr>
        <p:spPr>
          <a:xfrm>
            <a:off x="1608653" y="1490663"/>
            <a:ext cx="7851237" cy="4167187"/>
          </a:xfrm>
        </p:spPr>
        <p:txBody>
          <a:bodyPr>
            <a:noAutofit/>
          </a:bodyPr>
          <a:lstStyle/>
          <a:p>
            <a:pPr algn="just"/>
            <a:r>
              <a:rPr lang="ru-RU" sz="2800" dirty="0"/>
              <a:t>Во дни сомнений, во дни тягостных раздумий о судьбах моей родины</a:t>
            </a:r>
            <a:r>
              <a:rPr lang="ru-RU" sz="2800" dirty="0" smtClean="0"/>
              <a:t>, - </a:t>
            </a:r>
            <a:r>
              <a:rPr lang="ru-RU" sz="2800" dirty="0"/>
              <a:t>ты один мне поддержка и опора, о великий, могучий, правдивый и свободный русский язык! Не будь тебя - как не впасть в отчаяние при виде всего, что совершается дома? Но нельзя верить, чтобы такой язык не был дан великому народу!» </a:t>
            </a:r>
            <a:endParaRPr lang="ru-RU" sz="2800" dirty="0" smtClean="0"/>
          </a:p>
        </p:txBody>
      </p:sp>
      <p:sp>
        <p:nvSpPr>
          <p:cNvPr id="8" name="TextBox 7"/>
          <p:cNvSpPr txBox="1"/>
          <p:nvPr/>
        </p:nvSpPr>
        <p:spPr>
          <a:xfrm>
            <a:off x="1222890" y="5766000"/>
            <a:ext cx="8872538" cy="523220"/>
          </a:xfrm>
          <a:prstGeom prst="rect">
            <a:avLst/>
          </a:prstGeom>
          <a:noFill/>
        </p:spPr>
        <p:txBody>
          <a:bodyPr wrap="square" rtlCol="0">
            <a:spAutoFit/>
          </a:bodyPr>
          <a:lstStyle/>
          <a:p>
            <a:pPr algn="ctr"/>
            <a:r>
              <a:rPr lang="ru-RU" sz="2800" b="1" dirty="0" smtClean="0">
                <a:solidFill>
                  <a:srgbClr val="002060"/>
                </a:solidFill>
              </a:rPr>
              <a:t>И.С</a:t>
            </a:r>
            <a:r>
              <a:rPr lang="ru-RU" sz="2800" b="1" dirty="0">
                <a:solidFill>
                  <a:srgbClr val="002060"/>
                </a:solidFill>
              </a:rPr>
              <a:t>. Тургенев «Русский язык</a:t>
            </a:r>
            <a:r>
              <a:rPr lang="ru-RU" sz="2800" b="1" dirty="0" smtClean="0">
                <a:solidFill>
                  <a:srgbClr val="002060"/>
                </a:solidFill>
              </a:rPr>
              <a:t>»</a:t>
            </a:r>
            <a:endParaRPr lang="ru-RU" sz="2800" b="1" dirty="0">
              <a:solidFill>
                <a:srgbClr val="00206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218" name="Picture 2" descr="http://img1.liveinternet.ru/images/attach/c/10/108/947/108947313_33.pn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9223891" y="1061387"/>
            <a:ext cx="3423722" cy="342372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688676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9963" y="209773"/>
            <a:ext cx="3064925" cy="1280890"/>
          </a:xfrm>
        </p:spPr>
        <p:txBody>
          <a:bodyPr/>
          <a:lstStyle/>
          <a:p>
            <a:pPr algn="ctr"/>
            <a:r>
              <a:rPr lang="ru-RU" b="1" dirty="0" err="1" smtClean="0">
                <a:solidFill>
                  <a:srgbClr val="C00000"/>
                </a:solidFill>
              </a:rPr>
              <a:t>Угадайка</a:t>
            </a:r>
            <a:r>
              <a:rPr lang="ru-RU" b="1" dirty="0" smtClean="0">
                <a:solidFill>
                  <a:srgbClr val="C00000"/>
                </a:solidFill>
              </a:rPr>
              <a:t> </a:t>
            </a:r>
            <a:br>
              <a:rPr lang="ru-RU" b="1" dirty="0" smtClean="0">
                <a:solidFill>
                  <a:srgbClr val="C00000"/>
                </a:solidFill>
              </a:rPr>
            </a:br>
            <a:r>
              <a:rPr lang="ru-RU" b="1" dirty="0">
                <a:solidFill>
                  <a:srgbClr val="C00000"/>
                </a:solidFill>
              </a:rPr>
              <a:t>3</a:t>
            </a:r>
            <a:r>
              <a:rPr lang="ru-RU" b="1" dirty="0" smtClean="0">
                <a:solidFill>
                  <a:srgbClr val="C00000"/>
                </a:solidFill>
              </a:rPr>
              <a:t>0 баллов</a:t>
            </a:r>
            <a:endParaRPr lang="ru-RU" b="1" dirty="0">
              <a:solidFill>
                <a:srgbClr val="C00000"/>
              </a:solidFill>
            </a:endParaRPr>
          </a:p>
        </p:txBody>
      </p:sp>
      <p:sp>
        <p:nvSpPr>
          <p:cNvPr id="3" name="Объект 2"/>
          <p:cNvSpPr>
            <a:spLocks noGrp="1"/>
          </p:cNvSpPr>
          <p:nvPr>
            <p:ph idx="1"/>
          </p:nvPr>
        </p:nvSpPr>
        <p:spPr>
          <a:xfrm>
            <a:off x="1222890" y="1544738"/>
            <a:ext cx="8349734" cy="4456012"/>
          </a:xfrm>
        </p:spPr>
        <p:txBody>
          <a:bodyPr>
            <a:noAutofit/>
          </a:bodyPr>
          <a:lstStyle/>
          <a:p>
            <a:pPr algn="just"/>
            <a:r>
              <a:rPr lang="ru-RU" sz="2800" dirty="0"/>
              <a:t>И вдруг он разорвал руками себе грудь и вырвал из нее свое сердце и высоко поднял его над </a:t>
            </a:r>
            <a:r>
              <a:rPr lang="ru-RU" sz="2800" dirty="0" smtClean="0"/>
              <a:t>головой.</a:t>
            </a:r>
          </a:p>
          <a:p>
            <a:pPr algn="just"/>
            <a:r>
              <a:rPr lang="ru-RU" sz="2800" dirty="0" smtClean="0"/>
              <a:t>Оно </a:t>
            </a:r>
            <a:r>
              <a:rPr lang="ru-RU" sz="2800" dirty="0"/>
              <a:t>пылало так ярко, как солнце, и ярче солнца, и весь лес замолчал, освещенный этим факелом великой любви к людям, а тьма разлетелась от света его и там, глубоко в лесу, дрожащая, пала в гнилой зев болота. Люди же, изумленные, стали как </a:t>
            </a:r>
            <a:r>
              <a:rPr lang="ru-RU" sz="2800" dirty="0" smtClean="0"/>
              <a:t>камни. </a:t>
            </a:r>
          </a:p>
        </p:txBody>
      </p:sp>
      <p:sp>
        <p:nvSpPr>
          <p:cNvPr id="8" name="TextBox 7"/>
          <p:cNvSpPr txBox="1"/>
          <p:nvPr/>
        </p:nvSpPr>
        <p:spPr>
          <a:xfrm>
            <a:off x="1380053" y="5861390"/>
            <a:ext cx="8872538" cy="523220"/>
          </a:xfrm>
          <a:prstGeom prst="rect">
            <a:avLst/>
          </a:prstGeom>
          <a:noFill/>
        </p:spPr>
        <p:txBody>
          <a:bodyPr wrap="square" rtlCol="0">
            <a:spAutoFit/>
          </a:bodyPr>
          <a:lstStyle/>
          <a:p>
            <a:pPr algn="ctr"/>
            <a:r>
              <a:rPr lang="ru-RU" sz="2800" b="1" dirty="0" smtClean="0">
                <a:solidFill>
                  <a:srgbClr val="002060"/>
                </a:solidFill>
              </a:rPr>
              <a:t>М</a:t>
            </a:r>
            <a:r>
              <a:rPr lang="ru-RU" sz="2800" b="1" dirty="0">
                <a:solidFill>
                  <a:srgbClr val="002060"/>
                </a:solidFill>
              </a:rPr>
              <a:t>. Горький «Данко</a:t>
            </a:r>
            <a:r>
              <a:rPr lang="ru-RU" sz="2800" b="1" dirty="0" smtClean="0">
                <a:solidFill>
                  <a:srgbClr val="002060"/>
                </a:solidFill>
              </a:rPr>
              <a:t>»</a:t>
            </a:r>
            <a:endParaRPr lang="ru-RU" sz="2800" b="1" dirty="0">
              <a:solidFill>
                <a:srgbClr val="00206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218" name="Picture 2" descr="http://img1.liveinternet.ru/images/attach/c/10/108/947/108947313_33.pn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9223891" y="1061387"/>
            <a:ext cx="3423722" cy="342372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278663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9963" y="209773"/>
            <a:ext cx="3064925" cy="1280890"/>
          </a:xfrm>
        </p:spPr>
        <p:txBody>
          <a:bodyPr/>
          <a:lstStyle/>
          <a:p>
            <a:pPr algn="ctr"/>
            <a:r>
              <a:rPr lang="ru-RU" b="1" dirty="0" err="1" smtClean="0">
                <a:solidFill>
                  <a:srgbClr val="C00000"/>
                </a:solidFill>
              </a:rPr>
              <a:t>Угадайка</a:t>
            </a:r>
            <a:r>
              <a:rPr lang="ru-RU" b="1" dirty="0" smtClean="0">
                <a:solidFill>
                  <a:srgbClr val="C00000"/>
                </a:solidFill>
              </a:rPr>
              <a:t> </a:t>
            </a:r>
            <a:br>
              <a:rPr lang="ru-RU" b="1" dirty="0" smtClean="0">
                <a:solidFill>
                  <a:srgbClr val="C00000"/>
                </a:solidFill>
              </a:rPr>
            </a:br>
            <a:r>
              <a:rPr lang="ru-RU" b="1" dirty="0" smtClean="0">
                <a:solidFill>
                  <a:srgbClr val="C00000"/>
                </a:solidFill>
              </a:rPr>
              <a:t>40 баллов</a:t>
            </a:r>
            <a:endParaRPr lang="ru-RU" b="1" dirty="0">
              <a:solidFill>
                <a:srgbClr val="C00000"/>
              </a:solidFill>
            </a:endParaRPr>
          </a:p>
        </p:txBody>
      </p:sp>
      <p:sp>
        <p:nvSpPr>
          <p:cNvPr id="3" name="Объект 2"/>
          <p:cNvSpPr>
            <a:spLocks noGrp="1"/>
          </p:cNvSpPr>
          <p:nvPr>
            <p:ph idx="1"/>
          </p:nvPr>
        </p:nvSpPr>
        <p:spPr>
          <a:xfrm>
            <a:off x="1222890" y="1544738"/>
            <a:ext cx="8349734" cy="4456012"/>
          </a:xfrm>
        </p:spPr>
        <p:txBody>
          <a:bodyPr>
            <a:noAutofit/>
          </a:bodyPr>
          <a:lstStyle/>
          <a:p>
            <a:pPr algn="just"/>
            <a:r>
              <a:rPr lang="ru-RU" sz="2800" dirty="0"/>
              <a:t>Мы сидели за летним столиком, пили чай, делились новостями. А рядом на клумбе полыхал большой костер маков. Одни осыпались, роняя на землю лепестки, точно искры, другие только раскрывали свои огненные языки. А снизу, из влажной, полной жизненной силы земли, подымались все новые и новые туго свернутые бутоны, чтобы не дать погаснуть живому огню.</a:t>
            </a:r>
            <a:endParaRPr lang="ru-RU" sz="2800" dirty="0" smtClean="0"/>
          </a:p>
        </p:txBody>
      </p:sp>
      <p:sp>
        <p:nvSpPr>
          <p:cNvPr id="8" name="TextBox 7"/>
          <p:cNvSpPr txBox="1"/>
          <p:nvPr/>
        </p:nvSpPr>
        <p:spPr>
          <a:xfrm>
            <a:off x="1380053" y="6049030"/>
            <a:ext cx="8872538" cy="523220"/>
          </a:xfrm>
          <a:prstGeom prst="rect">
            <a:avLst/>
          </a:prstGeom>
          <a:noFill/>
        </p:spPr>
        <p:txBody>
          <a:bodyPr wrap="square" rtlCol="0">
            <a:spAutoFit/>
          </a:bodyPr>
          <a:lstStyle/>
          <a:p>
            <a:pPr algn="ctr"/>
            <a:r>
              <a:rPr lang="ru-RU" sz="2800" b="1" dirty="0" smtClean="0">
                <a:solidFill>
                  <a:srgbClr val="002060"/>
                </a:solidFill>
              </a:rPr>
              <a:t>Е.И. Носов «Живое пламя»</a:t>
            </a:r>
            <a:endParaRPr lang="ru-RU" sz="2800" b="1" dirty="0">
              <a:solidFill>
                <a:srgbClr val="00206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218" name="Picture 2" descr="http://img1.liveinternet.ru/images/attach/c/10/108/947/108947313_33.pn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9223891" y="1061387"/>
            <a:ext cx="3423722" cy="342372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88186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9963" y="209773"/>
            <a:ext cx="3064925" cy="1280890"/>
          </a:xfrm>
        </p:spPr>
        <p:txBody>
          <a:bodyPr/>
          <a:lstStyle/>
          <a:p>
            <a:pPr algn="ctr"/>
            <a:r>
              <a:rPr lang="ru-RU" b="1" dirty="0" err="1" smtClean="0">
                <a:solidFill>
                  <a:srgbClr val="C00000"/>
                </a:solidFill>
              </a:rPr>
              <a:t>Угадайка</a:t>
            </a:r>
            <a:r>
              <a:rPr lang="ru-RU" b="1" dirty="0" smtClean="0">
                <a:solidFill>
                  <a:srgbClr val="C00000"/>
                </a:solidFill>
              </a:rPr>
              <a:t> </a:t>
            </a:r>
            <a:br>
              <a:rPr lang="ru-RU" b="1" dirty="0" smtClean="0">
                <a:solidFill>
                  <a:srgbClr val="C00000"/>
                </a:solidFill>
              </a:rPr>
            </a:br>
            <a:r>
              <a:rPr lang="ru-RU" b="1" dirty="0">
                <a:solidFill>
                  <a:srgbClr val="C00000"/>
                </a:solidFill>
              </a:rPr>
              <a:t>5</a:t>
            </a:r>
            <a:r>
              <a:rPr lang="ru-RU" b="1" dirty="0" smtClean="0">
                <a:solidFill>
                  <a:srgbClr val="C00000"/>
                </a:solidFill>
              </a:rPr>
              <a:t>0 баллов</a:t>
            </a:r>
            <a:endParaRPr lang="ru-RU" b="1" dirty="0">
              <a:solidFill>
                <a:srgbClr val="C00000"/>
              </a:solidFill>
            </a:endParaRPr>
          </a:p>
        </p:txBody>
      </p:sp>
      <p:sp>
        <p:nvSpPr>
          <p:cNvPr id="3" name="Объект 2"/>
          <p:cNvSpPr>
            <a:spLocks noGrp="1"/>
          </p:cNvSpPr>
          <p:nvPr>
            <p:ph idx="1"/>
          </p:nvPr>
        </p:nvSpPr>
        <p:spPr>
          <a:xfrm>
            <a:off x="1749963" y="2102753"/>
            <a:ext cx="7836948" cy="3570998"/>
          </a:xfrm>
        </p:spPr>
        <p:txBody>
          <a:bodyPr>
            <a:noAutofit/>
          </a:bodyPr>
          <a:lstStyle/>
          <a:p>
            <a:pPr algn="just"/>
            <a:r>
              <a:rPr lang="ru-RU" sz="2800" dirty="0"/>
              <a:t>Мне кажется, что в одной улыбке состоит то, что называют красотою лица: если улыбка прибавляет прелести лицу, то лицо прекрасно; если она не изменяет его, то оно обыкновенно; если она портит его, то оно </a:t>
            </a:r>
            <a:r>
              <a:rPr lang="ru-RU" sz="2800" dirty="0" smtClean="0"/>
              <a:t>дурно. </a:t>
            </a:r>
          </a:p>
        </p:txBody>
      </p:sp>
      <p:sp>
        <p:nvSpPr>
          <p:cNvPr id="8" name="TextBox 7"/>
          <p:cNvSpPr txBox="1"/>
          <p:nvPr/>
        </p:nvSpPr>
        <p:spPr>
          <a:xfrm>
            <a:off x="1237177" y="5673751"/>
            <a:ext cx="8872538" cy="523220"/>
          </a:xfrm>
          <a:prstGeom prst="rect">
            <a:avLst/>
          </a:prstGeom>
          <a:noFill/>
        </p:spPr>
        <p:txBody>
          <a:bodyPr wrap="square" rtlCol="0">
            <a:spAutoFit/>
          </a:bodyPr>
          <a:lstStyle/>
          <a:p>
            <a:pPr algn="ctr"/>
            <a:r>
              <a:rPr lang="ru-RU" sz="2800" b="1" dirty="0">
                <a:solidFill>
                  <a:srgbClr val="002060"/>
                </a:solidFill>
              </a:rPr>
              <a:t>Л.Н. Толстой «Детство</a:t>
            </a:r>
            <a:r>
              <a:rPr lang="ru-RU" sz="2800" b="1" dirty="0" smtClean="0">
                <a:solidFill>
                  <a:srgbClr val="002060"/>
                </a:solidFill>
              </a:rPr>
              <a:t>»</a:t>
            </a:r>
            <a:endParaRPr lang="ru-RU" sz="2800" b="1" dirty="0">
              <a:solidFill>
                <a:srgbClr val="00206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218" name="Picture 2" descr="http://img1.liveinternet.ru/images/attach/c/10/108/947/108947313_33.pn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9223891" y="1061387"/>
            <a:ext cx="3423722" cy="342372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17006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7075" y="240697"/>
            <a:ext cx="3064925" cy="1280890"/>
          </a:xfrm>
        </p:spPr>
        <p:txBody>
          <a:bodyPr>
            <a:normAutofit fontScale="90000"/>
          </a:bodyPr>
          <a:lstStyle/>
          <a:p>
            <a:pPr algn="ctr"/>
            <a:r>
              <a:rPr lang="ru-RU" b="1" dirty="0" smtClean="0">
                <a:solidFill>
                  <a:srgbClr val="C00000"/>
                </a:solidFill>
              </a:rPr>
              <a:t>Иллюстрация  </a:t>
            </a:r>
            <a:br>
              <a:rPr lang="ru-RU" b="1" dirty="0" smtClean="0">
                <a:solidFill>
                  <a:srgbClr val="C00000"/>
                </a:solidFill>
              </a:rPr>
            </a:br>
            <a:r>
              <a:rPr lang="ru-RU" b="1" dirty="0">
                <a:solidFill>
                  <a:srgbClr val="C00000"/>
                </a:solidFill>
              </a:rPr>
              <a:t>1</a:t>
            </a:r>
            <a:r>
              <a:rPr lang="ru-RU" b="1" dirty="0" smtClean="0">
                <a:solidFill>
                  <a:srgbClr val="C00000"/>
                </a:solidFill>
              </a:rPr>
              <a:t>0 баллов</a:t>
            </a:r>
            <a:endParaRPr lang="ru-RU" b="1" dirty="0">
              <a:solidFill>
                <a:srgbClr val="C0000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Picture 2" descr="http://www.myjulia.ru/data/cache/2011/05/30/782351_5836nothumb500.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499224" y="395115"/>
            <a:ext cx="4430713" cy="5801856"/>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extBox 6"/>
          <p:cNvSpPr txBox="1"/>
          <p:nvPr/>
        </p:nvSpPr>
        <p:spPr>
          <a:xfrm>
            <a:off x="1051439" y="4192613"/>
            <a:ext cx="4577836" cy="1384995"/>
          </a:xfrm>
          <a:prstGeom prst="rect">
            <a:avLst/>
          </a:prstGeom>
          <a:noFill/>
        </p:spPr>
        <p:txBody>
          <a:bodyPr wrap="square" rtlCol="0">
            <a:spAutoFit/>
          </a:bodyPr>
          <a:lstStyle/>
          <a:p>
            <a:pPr algn="ctr"/>
            <a:r>
              <a:rPr lang="ru-RU" sz="2800" b="1" dirty="0" smtClean="0">
                <a:solidFill>
                  <a:srgbClr val="002060"/>
                </a:solidFill>
              </a:rPr>
              <a:t>М.А. Горький </a:t>
            </a:r>
          </a:p>
          <a:p>
            <a:pPr algn="ctr"/>
            <a:r>
              <a:rPr lang="ru-RU" sz="2800" b="1" dirty="0" smtClean="0">
                <a:solidFill>
                  <a:srgbClr val="002060"/>
                </a:solidFill>
              </a:rPr>
              <a:t>«Детство»</a:t>
            </a:r>
          </a:p>
          <a:p>
            <a:pPr algn="ctr"/>
            <a:r>
              <a:rPr lang="ru-RU" sz="2800" b="1" dirty="0" smtClean="0">
                <a:solidFill>
                  <a:srgbClr val="002060"/>
                </a:solidFill>
              </a:rPr>
              <a:t>Худ. Б. </a:t>
            </a:r>
            <a:r>
              <a:rPr lang="ru-RU" sz="2800" b="1" dirty="0" err="1" smtClean="0">
                <a:solidFill>
                  <a:srgbClr val="002060"/>
                </a:solidFill>
              </a:rPr>
              <a:t>Дехтерев</a:t>
            </a:r>
            <a:endParaRPr lang="ru-RU" sz="2800" b="1" dirty="0">
              <a:solidFill>
                <a:srgbClr val="002060"/>
              </a:solidFill>
            </a:endParaRPr>
          </a:p>
        </p:txBody>
      </p:sp>
    </p:spTree>
    <p:extLst>
      <p:ext uri="{BB962C8B-B14F-4D97-AF65-F5344CB8AC3E}">
        <p14:creationId xmlns="" xmlns:p14="http://schemas.microsoft.com/office/powerpoint/2010/main" val="141395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7075" y="240697"/>
            <a:ext cx="3064925" cy="1280890"/>
          </a:xfrm>
        </p:spPr>
        <p:txBody>
          <a:bodyPr>
            <a:normAutofit fontScale="90000"/>
          </a:bodyPr>
          <a:lstStyle/>
          <a:p>
            <a:pPr algn="ctr"/>
            <a:r>
              <a:rPr lang="ru-RU" b="1" dirty="0" smtClean="0">
                <a:solidFill>
                  <a:srgbClr val="C00000"/>
                </a:solidFill>
              </a:rPr>
              <a:t>Иллюстрация  </a:t>
            </a:r>
            <a:br>
              <a:rPr lang="ru-RU" b="1" dirty="0" smtClean="0">
                <a:solidFill>
                  <a:srgbClr val="C00000"/>
                </a:solidFill>
              </a:rPr>
            </a:br>
            <a:r>
              <a:rPr lang="ru-RU" b="1" dirty="0">
                <a:solidFill>
                  <a:srgbClr val="C00000"/>
                </a:solidFill>
              </a:rPr>
              <a:t>2</a:t>
            </a:r>
            <a:r>
              <a:rPr lang="ru-RU" b="1" dirty="0" smtClean="0">
                <a:solidFill>
                  <a:srgbClr val="C00000"/>
                </a:solidFill>
              </a:rPr>
              <a:t>0 баллов</a:t>
            </a:r>
            <a:endParaRPr lang="ru-RU" b="1" dirty="0">
              <a:solidFill>
                <a:srgbClr val="C0000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Picture 2" descr="http://www.a4format.ru/index_pic.php?data=photos/4219a56e.jpg&amp;percenta=1.00"/>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800591" y="656596"/>
            <a:ext cx="4184909" cy="5540375"/>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extBox 6"/>
          <p:cNvSpPr txBox="1"/>
          <p:nvPr/>
        </p:nvSpPr>
        <p:spPr>
          <a:xfrm>
            <a:off x="1237047" y="4087839"/>
            <a:ext cx="5006590" cy="2246769"/>
          </a:xfrm>
          <a:prstGeom prst="rect">
            <a:avLst/>
          </a:prstGeom>
          <a:noFill/>
        </p:spPr>
        <p:txBody>
          <a:bodyPr wrap="square" rtlCol="0">
            <a:spAutoFit/>
          </a:bodyPr>
          <a:lstStyle/>
          <a:p>
            <a:pPr algn="ctr"/>
            <a:r>
              <a:rPr lang="ru-RU" sz="2800" b="1" dirty="0" smtClean="0">
                <a:solidFill>
                  <a:srgbClr val="002060"/>
                </a:solidFill>
              </a:rPr>
              <a:t>М. Е. Салтыков-Щедрин</a:t>
            </a:r>
          </a:p>
          <a:p>
            <a:pPr algn="ctr"/>
            <a:r>
              <a:rPr lang="ru-RU" sz="2800" b="1" dirty="0" smtClean="0">
                <a:solidFill>
                  <a:srgbClr val="002060"/>
                </a:solidFill>
              </a:rPr>
              <a:t>«Повесть о том, как мужик двух генералов прокормил»</a:t>
            </a:r>
          </a:p>
          <a:p>
            <a:pPr algn="ctr"/>
            <a:r>
              <a:rPr lang="ru-RU" sz="2800" b="1" dirty="0" smtClean="0">
                <a:solidFill>
                  <a:srgbClr val="002060"/>
                </a:solidFill>
              </a:rPr>
              <a:t>Худ. Н. Муратов</a:t>
            </a:r>
            <a:endParaRPr lang="ru-RU" sz="2800" b="1" dirty="0">
              <a:solidFill>
                <a:srgbClr val="002060"/>
              </a:solidFill>
            </a:endParaRPr>
          </a:p>
        </p:txBody>
      </p:sp>
    </p:spTree>
    <p:extLst>
      <p:ext uri="{BB962C8B-B14F-4D97-AF65-F5344CB8AC3E}">
        <p14:creationId xmlns="" xmlns:p14="http://schemas.microsoft.com/office/powerpoint/2010/main" val="278852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4249" y="700087"/>
            <a:ext cx="3036351" cy="1280890"/>
          </a:xfrm>
        </p:spPr>
        <p:txBody>
          <a:bodyPr/>
          <a:lstStyle/>
          <a:p>
            <a:pPr algn="ctr"/>
            <a:r>
              <a:rPr lang="ru-RU" b="1" dirty="0" smtClean="0">
                <a:solidFill>
                  <a:srgbClr val="C00000"/>
                </a:solidFill>
              </a:rPr>
              <a:t>Портрет</a:t>
            </a:r>
            <a:br>
              <a:rPr lang="ru-RU" b="1" dirty="0" smtClean="0">
                <a:solidFill>
                  <a:srgbClr val="C00000"/>
                </a:solidFill>
              </a:rPr>
            </a:br>
            <a:r>
              <a:rPr lang="ru-RU" b="1" dirty="0" smtClean="0">
                <a:solidFill>
                  <a:srgbClr val="C00000"/>
                </a:solidFill>
              </a:rPr>
              <a:t>10 баллов</a:t>
            </a:r>
            <a:endParaRPr lang="ru-RU" b="1" dirty="0">
              <a:solidFill>
                <a:srgbClr val="C00000"/>
              </a:solidFill>
            </a:endParaRPr>
          </a:p>
        </p:txBody>
      </p:sp>
      <p:sp>
        <p:nvSpPr>
          <p:cNvPr id="3" name="Объект 2"/>
          <p:cNvSpPr>
            <a:spLocks noGrp="1"/>
          </p:cNvSpPr>
          <p:nvPr>
            <p:ph idx="1"/>
          </p:nvPr>
        </p:nvSpPr>
        <p:spPr>
          <a:xfrm>
            <a:off x="1174749" y="4329113"/>
            <a:ext cx="4454526" cy="1867858"/>
          </a:xfrm>
        </p:spPr>
        <p:txBody>
          <a:bodyPr>
            <a:normAutofit lnSpcReduction="10000"/>
          </a:bodyPr>
          <a:lstStyle/>
          <a:p>
            <a:pPr marL="0" indent="0" algn="ctr">
              <a:buNone/>
            </a:pPr>
            <a:r>
              <a:rPr lang="ru-RU" sz="4000" b="1" dirty="0" smtClean="0"/>
              <a:t>Александр Сергеевич Пушкин</a:t>
            </a:r>
            <a:endParaRPr lang="ru-RU" sz="4000" b="1" dirty="0"/>
          </a:p>
        </p:txBody>
      </p:sp>
      <p:pic>
        <p:nvPicPr>
          <p:cNvPr id="1028" name="Picture 4" descr="http://pushkin.ru/images/stories/news/Pushkin.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627937" y="947738"/>
            <a:ext cx="4143375" cy="4876801"/>
          </a:xfrm>
          <a:prstGeom prst="rect">
            <a:avLst/>
          </a:prstGeom>
          <a:noFill/>
          <a:extLst>
            <a:ext uri="{909E8E84-426E-40DD-AFC4-6F175D3DCCD1}">
              <a14:hiddenFill xmlns="" xmlns:a14="http://schemas.microsoft.com/office/drawing/2010/main">
                <a:solidFill>
                  <a:srgbClr val="FFFFFF"/>
                </a:solidFill>
              </a14:hiddenFill>
            </a:ext>
          </a:extLst>
        </p:spPr>
      </p:pic>
      <p:sp>
        <p:nvSpPr>
          <p:cNvPr id="4" name="Стрелка вправо 3">
            <a:hlinkClick r:id="rId3"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2366461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7075" y="240697"/>
            <a:ext cx="3064925" cy="1280890"/>
          </a:xfrm>
        </p:spPr>
        <p:txBody>
          <a:bodyPr>
            <a:normAutofit fontScale="90000"/>
          </a:bodyPr>
          <a:lstStyle/>
          <a:p>
            <a:pPr algn="ctr"/>
            <a:r>
              <a:rPr lang="ru-RU" b="1" dirty="0" smtClean="0">
                <a:solidFill>
                  <a:srgbClr val="C00000"/>
                </a:solidFill>
              </a:rPr>
              <a:t>Иллюстрация  </a:t>
            </a:r>
            <a:br>
              <a:rPr lang="ru-RU" b="1" dirty="0" smtClean="0">
                <a:solidFill>
                  <a:srgbClr val="C00000"/>
                </a:solidFill>
              </a:rPr>
            </a:br>
            <a:r>
              <a:rPr lang="ru-RU" b="1" dirty="0" smtClean="0">
                <a:solidFill>
                  <a:srgbClr val="C00000"/>
                </a:solidFill>
              </a:rPr>
              <a:t>30 баллов</a:t>
            </a:r>
            <a:endParaRPr lang="ru-RU" b="1" dirty="0">
              <a:solidFill>
                <a:srgbClr val="C0000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Picture 2" descr="http://i2.2photo.ru/medium/7/6/448639.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370631" y="428336"/>
            <a:ext cx="4135444" cy="5956274"/>
          </a:xfrm>
          <a:prstGeom prst="rect">
            <a:avLst/>
          </a:prstGeom>
          <a:noFill/>
          <a:extLst>
            <a:ext uri="{909E8E84-426E-40DD-AFC4-6F175D3DCCD1}">
              <a14:hiddenFill xmlns="" xmlns:a14="http://schemas.microsoft.com/office/drawing/2010/main">
                <a:solidFill>
                  <a:srgbClr val="FFFFFF"/>
                </a:solidFill>
              </a14:hiddenFill>
            </a:ext>
          </a:extLst>
        </p:spPr>
      </p:pic>
      <p:sp>
        <p:nvSpPr>
          <p:cNvPr id="7" name="TextBox 6"/>
          <p:cNvSpPr txBox="1"/>
          <p:nvPr/>
        </p:nvSpPr>
        <p:spPr>
          <a:xfrm>
            <a:off x="1051439" y="2973413"/>
            <a:ext cx="4577836" cy="2677656"/>
          </a:xfrm>
          <a:prstGeom prst="rect">
            <a:avLst/>
          </a:prstGeom>
          <a:noFill/>
        </p:spPr>
        <p:txBody>
          <a:bodyPr wrap="square" rtlCol="0">
            <a:spAutoFit/>
          </a:bodyPr>
          <a:lstStyle/>
          <a:p>
            <a:pPr algn="ctr"/>
            <a:r>
              <a:rPr lang="ru-RU" sz="2800" b="1" dirty="0" smtClean="0">
                <a:solidFill>
                  <a:srgbClr val="002060"/>
                </a:solidFill>
              </a:rPr>
              <a:t>М.Ю Лермонтов </a:t>
            </a:r>
          </a:p>
          <a:p>
            <a:pPr algn="ctr"/>
            <a:r>
              <a:rPr lang="ru-RU" sz="2800" b="1" dirty="0" smtClean="0">
                <a:solidFill>
                  <a:srgbClr val="002060"/>
                </a:solidFill>
              </a:rPr>
              <a:t>Песнь </a:t>
            </a:r>
            <a:r>
              <a:rPr lang="ru-RU" sz="2800" b="1" dirty="0">
                <a:solidFill>
                  <a:srgbClr val="002060"/>
                </a:solidFill>
              </a:rPr>
              <a:t>про царя Ивана Васильевича, молодого опричника и удалого купца Калашникова</a:t>
            </a:r>
            <a:r>
              <a:rPr lang="ru-RU" sz="2800" b="1" dirty="0" smtClean="0">
                <a:solidFill>
                  <a:srgbClr val="002060"/>
                </a:solidFill>
              </a:rPr>
              <a:t>» </a:t>
            </a:r>
          </a:p>
          <a:p>
            <a:pPr algn="ctr"/>
            <a:r>
              <a:rPr lang="ru-RU" sz="2800" b="1" dirty="0" smtClean="0">
                <a:solidFill>
                  <a:srgbClr val="002060"/>
                </a:solidFill>
              </a:rPr>
              <a:t>Худ. В. Васнецов</a:t>
            </a:r>
            <a:endParaRPr lang="ru-RU" sz="2800" b="1" dirty="0">
              <a:solidFill>
                <a:srgbClr val="002060"/>
              </a:solidFill>
            </a:endParaRPr>
          </a:p>
        </p:txBody>
      </p:sp>
    </p:spTree>
    <p:extLst>
      <p:ext uri="{BB962C8B-B14F-4D97-AF65-F5344CB8AC3E}">
        <p14:creationId xmlns="" xmlns:p14="http://schemas.microsoft.com/office/powerpoint/2010/main" val="392965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7075" y="240697"/>
            <a:ext cx="3064925" cy="1280890"/>
          </a:xfrm>
        </p:spPr>
        <p:txBody>
          <a:bodyPr>
            <a:normAutofit fontScale="90000"/>
          </a:bodyPr>
          <a:lstStyle/>
          <a:p>
            <a:pPr algn="ctr"/>
            <a:r>
              <a:rPr lang="ru-RU" b="1" dirty="0" smtClean="0">
                <a:solidFill>
                  <a:srgbClr val="C00000"/>
                </a:solidFill>
              </a:rPr>
              <a:t>Иллюстрация  </a:t>
            </a:r>
            <a:br>
              <a:rPr lang="ru-RU" b="1" dirty="0" smtClean="0">
                <a:solidFill>
                  <a:srgbClr val="C00000"/>
                </a:solidFill>
              </a:rPr>
            </a:br>
            <a:r>
              <a:rPr lang="ru-RU" b="1" dirty="0" smtClean="0">
                <a:solidFill>
                  <a:srgbClr val="C00000"/>
                </a:solidFill>
              </a:rPr>
              <a:t>40 баллов</a:t>
            </a:r>
            <a:endParaRPr lang="ru-RU" b="1" dirty="0">
              <a:solidFill>
                <a:srgbClr val="C0000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Picture 2" descr="http://il.rsl.ru/images/177_povesti_shmarinov_jpg/ill05163.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999287" y="535012"/>
            <a:ext cx="3810000" cy="4876801"/>
          </a:xfrm>
          <a:prstGeom prst="rect">
            <a:avLst/>
          </a:prstGeom>
          <a:noFill/>
          <a:extLst>
            <a:ext uri="{909E8E84-426E-40DD-AFC4-6F175D3DCCD1}">
              <a14:hiddenFill xmlns="" xmlns:a14="http://schemas.microsoft.com/office/drawing/2010/main">
                <a:solidFill>
                  <a:srgbClr val="FFFFFF"/>
                </a:solidFill>
              </a14:hiddenFill>
            </a:ext>
          </a:extLst>
        </p:spPr>
      </p:pic>
      <p:sp>
        <p:nvSpPr>
          <p:cNvPr id="3" name="Прямоугольник 2"/>
          <p:cNvSpPr/>
          <p:nvPr/>
        </p:nvSpPr>
        <p:spPr>
          <a:xfrm>
            <a:off x="831849" y="3493986"/>
            <a:ext cx="5254626" cy="2104615"/>
          </a:xfrm>
          <a:prstGeom prst="rect">
            <a:avLst/>
          </a:prstGeom>
        </p:spPr>
        <p:txBody>
          <a:bodyPr wrap="square">
            <a:spAutoFit/>
          </a:bodyPr>
          <a:lstStyle/>
          <a:p>
            <a:pPr algn="ctr">
              <a:lnSpc>
                <a:spcPct val="107000"/>
              </a:lnSpc>
              <a:spcAft>
                <a:spcPts val="800"/>
              </a:spcAft>
            </a:pPr>
            <a:r>
              <a:rPr lang="ru-RU" sz="2800" b="1" dirty="0">
                <a:solidFill>
                  <a:srgbClr val="002060"/>
                </a:solidFill>
                <a:ea typeface="Calibri" panose="020F0502020204030204" pitchFamily="34" charset="0"/>
                <a:cs typeface="Times New Roman" panose="02020603050405020304" pitchFamily="18" charset="0"/>
              </a:rPr>
              <a:t>А.С. Пушкин </a:t>
            </a:r>
            <a:endParaRPr lang="ru-RU" sz="2800" b="1" dirty="0" smtClean="0">
              <a:solidFill>
                <a:srgbClr val="002060"/>
              </a:solidFill>
              <a:ea typeface="Calibri" panose="020F0502020204030204" pitchFamily="34" charset="0"/>
              <a:cs typeface="Times New Roman" panose="02020603050405020304" pitchFamily="18" charset="0"/>
            </a:endParaRPr>
          </a:p>
          <a:p>
            <a:pPr algn="ctr">
              <a:lnSpc>
                <a:spcPct val="107000"/>
              </a:lnSpc>
              <a:spcAft>
                <a:spcPts val="800"/>
              </a:spcAft>
            </a:pPr>
            <a:r>
              <a:rPr lang="ru-RU" sz="2800" b="1" dirty="0" smtClean="0">
                <a:solidFill>
                  <a:srgbClr val="002060"/>
                </a:solidFill>
                <a:ea typeface="Calibri" panose="020F0502020204030204" pitchFamily="34" charset="0"/>
                <a:cs typeface="Times New Roman" panose="02020603050405020304" pitchFamily="18" charset="0"/>
              </a:rPr>
              <a:t>«</a:t>
            </a:r>
            <a:r>
              <a:rPr lang="ru-RU" sz="2800" b="1" dirty="0">
                <a:solidFill>
                  <a:srgbClr val="002060"/>
                </a:solidFill>
                <a:ea typeface="Calibri" panose="020F0502020204030204" pitchFamily="34" charset="0"/>
                <a:cs typeface="Times New Roman" panose="02020603050405020304" pitchFamily="18" charset="0"/>
              </a:rPr>
              <a:t>Станционный смотритель» </a:t>
            </a:r>
          </a:p>
          <a:p>
            <a:pPr algn="ctr">
              <a:lnSpc>
                <a:spcPct val="107000"/>
              </a:lnSpc>
              <a:spcAft>
                <a:spcPts val="800"/>
              </a:spcAft>
            </a:pPr>
            <a:r>
              <a:rPr lang="ru-RU" sz="2800" b="1" dirty="0">
                <a:solidFill>
                  <a:srgbClr val="002060"/>
                </a:solidFill>
                <a:ea typeface="Calibri" panose="020F0502020204030204" pitchFamily="34" charset="0"/>
                <a:cs typeface="Times New Roman" panose="02020603050405020304" pitchFamily="18" charset="0"/>
              </a:rPr>
              <a:t>Худ. Д. </a:t>
            </a:r>
            <a:r>
              <a:rPr lang="ru-RU" sz="2800" b="1" dirty="0" err="1">
                <a:solidFill>
                  <a:srgbClr val="002060"/>
                </a:solidFill>
                <a:ea typeface="Calibri" panose="020F0502020204030204" pitchFamily="34" charset="0"/>
                <a:cs typeface="Times New Roman" panose="02020603050405020304" pitchFamily="18" charset="0"/>
              </a:rPr>
              <a:t>Шмаринов</a:t>
            </a:r>
            <a:r>
              <a:rPr lang="ru-RU" sz="2800" b="1" dirty="0">
                <a:solidFill>
                  <a:srgbClr val="002060"/>
                </a:solidFill>
                <a:ea typeface="Calibri" panose="020F0502020204030204" pitchFamily="34" charset="0"/>
                <a:cs typeface="Times New Roman" panose="02020603050405020304" pitchFamily="18" charset="0"/>
              </a:rPr>
              <a:t> </a:t>
            </a:r>
            <a:endParaRPr lang="ru-RU" sz="2800" b="1" dirty="0">
              <a:solidFill>
                <a:srgbClr val="002060"/>
              </a:solidFill>
              <a:effectLst/>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244322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7075" y="240697"/>
            <a:ext cx="3064925" cy="1280890"/>
          </a:xfrm>
        </p:spPr>
        <p:txBody>
          <a:bodyPr>
            <a:normAutofit fontScale="90000"/>
          </a:bodyPr>
          <a:lstStyle/>
          <a:p>
            <a:pPr algn="ctr"/>
            <a:r>
              <a:rPr lang="ru-RU" b="1" dirty="0" smtClean="0">
                <a:solidFill>
                  <a:srgbClr val="C00000"/>
                </a:solidFill>
              </a:rPr>
              <a:t>Иллюстрация  </a:t>
            </a:r>
            <a:br>
              <a:rPr lang="ru-RU" b="1" dirty="0" smtClean="0">
                <a:solidFill>
                  <a:srgbClr val="C00000"/>
                </a:solidFill>
              </a:rPr>
            </a:br>
            <a:r>
              <a:rPr lang="ru-RU" b="1" dirty="0">
                <a:solidFill>
                  <a:srgbClr val="C00000"/>
                </a:solidFill>
              </a:rPr>
              <a:t>5</a:t>
            </a:r>
            <a:r>
              <a:rPr lang="ru-RU" b="1" dirty="0" smtClean="0">
                <a:solidFill>
                  <a:srgbClr val="C00000"/>
                </a:solidFill>
              </a:rPr>
              <a:t>0 баллов</a:t>
            </a:r>
            <a:endParaRPr lang="ru-RU" b="1" dirty="0">
              <a:solidFill>
                <a:srgbClr val="C00000"/>
              </a:solidFill>
            </a:endParaRPr>
          </a:p>
        </p:txBody>
      </p:sp>
      <p:sp>
        <p:nvSpPr>
          <p:cNvPr id="8" name="TextBox 7"/>
          <p:cNvSpPr txBox="1"/>
          <p:nvPr/>
        </p:nvSpPr>
        <p:spPr>
          <a:xfrm>
            <a:off x="1051439" y="2973413"/>
            <a:ext cx="4577836" cy="1384995"/>
          </a:xfrm>
          <a:prstGeom prst="rect">
            <a:avLst/>
          </a:prstGeom>
          <a:noFill/>
        </p:spPr>
        <p:txBody>
          <a:bodyPr wrap="square" rtlCol="0">
            <a:spAutoFit/>
          </a:bodyPr>
          <a:lstStyle/>
          <a:p>
            <a:pPr algn="ctr"/>
            <a:r>
              <a:rPr lang="ru-RU" sz="2800" b="1" dirty="0">
                <a:solidFill>
                  <a:srgbClr val="002060"/>
                </a:solidFill>
              </a:rPr>
              <a:t>Повесть о Петре и </a:t>
            </a:r>
            <a:r>
              <a:rPr lang="ru-RU" sz="2800" b="1" dirty="0" err="1">
                <a:solidFill>
                  <a:srgbClr val="002060"/>
                </a:solidFill>
              </a:rPr>
              <a:t>Февронии</a:t>
            </a:r>
            <a:r>
              <a:rPr lang="ru-RU" sz="2800" b="1" dirty="0">
                <a:solidFill>
                  <a:srgbClr val="002060"/>
                </a:solidFill>
              </a:rPr>
              <a:t> Муромских </a:t>
            </a:r>
            <a:endParaRPr lang="ru-RU" sz="2800" b="1" dirty="0" smtClean="0">
              <a:solidFill>
                <a:srgbClr val="002060"/>
              </a:solidFill>
            </a:endParaRPr>
          </a:p>
          <a:p>
            <a:pPr algn="ctr"/>
            <a:r>
              <a:rPr lang="ru-RU" sz="2800" b="1" dirty="0" smtClean="0">
                <a:solidFill>
                  <a:srgbClr val="002060"/>
                </a:solidFill>
              </a:rPr>
              <a:t>Худ. И. </a:t>
            </a:r>
            <a:r>
              <a:rPr lang="ru-RU" sz="2800" b="1" dirty="0" err="1" smtClean="0">
                <a:solidFill>
                  <a:srgbClr val="002060"/>
                </a:solidFill>
              </a:rPr>
              <a:t>Пчелко</a:t>
            </a:r>
            <a:endParaRPr lang="ru-RU" sz="2800" b="1" dirty="0">
              <a:solidFill>
                <a:srgbClr val="00206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194" name="Picture 2" descr="http://rud.exdat.com/pars_docs/tw_refs/640/639989/639989_html_72b45283.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613525" y="461152"/>
            <a:ext cx="4587606" cy="502452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848392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7075" y="240697"/>
            <a:ext cx="3064925" cy="1280890"/>
          </a:xfrm>
        </p:spPr>
        <p:txBody>
          <a:bodyPr>
            <a:normAutofit fontScale="90000"/>
          </a:bodyPr>
          <a:lstStyle/>
          <a:p>
            <a:pPr algn="ctr"/>
            <a:r>
              <a:rPr lang="ru-RU" b="1" dirty="0" smtClean="0">
                <a:solidFill>
                  <a:srgbClr val="C00000"/>
                </a:solidFill>
              </a:rPr>
              <a:t>Черный ящик  </a:t>
            </a:r>
            <a:br>
              <a:rPr lang="ru-RU" b="1" dirty="0" smtClean="0">
                <a:solidFill>
                  <a:srgbClr val="C00000"/>
                </a:solidFill>
              </a:rPr>
            </a:br>
            <a:r>
              <a:rPr lang="ru-RU" b="1" dirty="0" smtClean="0">
                <a:solidFill>
                  <a:srgbClr val="C00000"/>
                </a:solidFill>
              </a:rPr>
              <a:t>10 баллов</a:t>
            </a:r>
            <a:endParaRPr lang="ru-RU" b="1" dirty="0">
              <a:solidFill>
                <a:srgbClr val="C00000"/>
              </a:solidFill>
            </a:endParaRPr>
          </a:p>
        </p:txBody>
      </p:sp>
      <p:sp>
        <p:nvSpPr>
          <p:cNvPr id="8" name="TextBox 7"/>
          <p:cNvSpPr txBox="1"/>
          <p:nvPr/>
        </p:nvSpPr>
        <p:spPr>
          <a:xfrm>
            <a:off x="1051439" y="2973413"/>
            <a:ext cx="4577836" cy="1384995"/>
          </a:xfrm>
          <a:prstGeom prst="rect">
            <a:avLst/>
          </a:prstGeom>
          <a:noFill/>
        </p:spPr>
        <p:txBody>
          <a:bodyPr wrap="square" rtlCol="0">
            <a:spAutoFit/>
          </a:bodyPr>
          <a:lstStyle/>
          <a:p>
            <a:pPr algn="ctr"/>
            <a:r>
              <a:rPr lang="ru-RU" sz="2800" b="1" dirty="0" smtClean="0">
                <a:solidFill>
                  <a:srgbClr val="002060"/>
                </a:solidFill>
              </a:rPr>
              <a:t>Н.В. Гоголь </a:t>
            </a:r>
          </a:p>
          <a:p>
            <a:pPr algn="ctr"/>
            <a:r>
              <a:rPr lang="ru-RU" sz="2800" b="1" dirty="0" smtClean="0">
                <a:solidFill>
                  <a:srgbClr val="002060"/>
                </a:solidFill>
              </a:rPr>
              <a:t>«Тарас Бульба» </a:t>
            </a:r>
          </a:p>
          <a:p>
            <a:pPr algn="ctr"/>
            <a:r>
              <a:rPr lang="ru-RU" sz="2800" b="1" dirty="0" smtClean="0">
                <a:solidFill>
                  <a:srgbClr val="002060"/>
                </a:solidFill>
              </a:rPr>
              <a:t>Тарас Бульба</a:t>
            </a: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Picture 12" descr="http://img850.imageshack.us/img850/3061/853015holidaysprazdniki.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976525" y="1016456"/>
            <a:ext cx="4238895" cy="391391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289886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7075" y="240697"/>
            <a:ext cx="3064925" cy="1280890"/>
          </a:xfrm>
        </p:spPr>
        <p:txBody>
          <a:bodyPr>
            <a:normAutofit fontScale="90000"/>
          </a:bodyPr>
          <a:lstStyle/>
          <a:p>
            <a:pPr algn="ctr"/>
            <a:r>
              <a:rPr lang="ru-RU" b="1" dirty="0" smtClean="0">
                <a:solidFill>
                  <a:srgbClr val="C00000"/>
                </a:solidFill>
              </a:rPr>
              <a:t>Черный ящик  </a:t>
            </a:r>
            <a:br>
              <a:rPr lang="ru-RU" b="1" dirty="0" smtClean="0">
                <a:solidFill>
                  <a:srgbClr val="C00000"/>
                </a:solidFill>
              </a:rPr>
            </a:br>
            <a:r>
              <a:rPr lang="ru-RU" b="1" dirty="0">
                <a:solidFill>
                  <a:srgbClr val="C00000"/>
                </a:solidFill>
              </a:rPr>
              <a:t>2</a:t>
            </a:r>
            <a:r>
              <a:rPr lang="ru-RU" b="1" dirty="0" smtClean="0">
                <a:solidFill>
                  <a:srgbClr val="C00000"/>
                </a:solidFill>
              </a:rPr>
              <a:t>0 баллов</a:t>
            </a:r>
            <a:endParaRPr lang="ru-RU" b="1" dirty="0">
              <a:solidFill>
                <a:srgbClr val="C00000"/>
              </a:solidFill>
            </a:endParaRPr>
          </a:p>
        </p:txBody>
      </p:sp>
      <p:sp>
        <p:nvSpPr>
          <p:cNvPr id="8" name="TextBox 7"/>
          <p:cNvSpPr txBox="1"/>
          <p:nvPr/>
        </p:nvSpPr>
        <p:spPr>
          <a:xfrm>
            <a:off x="1008576" y="3602063"/>
            <a:ext cx="4577836" cy="1384995"/>
          </a:xfrm>
          <a:prstGeom prst="rect">
            <a:avLst/>
          </a:prstGeom>
          <a:noFill/>
        </p:spPr>
        <p:txBody>
          <a:bodyPr wrap="square" rtlCol="0">
            <a:spAutoFit/>
          </a:bodyPr>
          <a:lstStyle/>
          <a:p>
            <a:pPr algn="ctr"/>
            <a:r>
              <a:rPr lang="ru-RU" sz="2800" b="1" dirty="0" smtClean="0">
                <a:solidFill>
                  <a:srgbClr val="002060"/>
                </a:solidFill>
              </a:rPr>
              <a:t>А.П. Чехов «Злоумышленник»</a:t>
            </a:r>
          </a:p>
          <a:p>
            <a:pPr algn="ctr"/>
            <a:r>
              <a:rPr lang="ru-RU" sz="2800" b="1" dirty="0" smtClean="0">
                <a:solidFill>
                  <a:srgbClr val="002060"/>
                </a:solidFill>
              </a:rPr>
              <a:t>Денис Григорьев</a:t>
            </a: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Picture 2" descr="https://im0-tub-ru.yandex.net/i?id=5ce72a696c1f12c96c543d354238361f&amp;n=33&amp;h=190"/>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815959" y="1083908"/>
            <a:ext cx="4415471" cy="377900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21874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7075" y="240697"/>
            <a:ext cx="3064925" cy="1280890"/>
          </a:xfrm>
        </p:spPr>
        <p:txBody>
          <a:bodyPr>
            <a:normAutofit fontScale="90000"/>
          </a:bodyPr>
          <a:lstStyle/>
          <a:p>
            <a:pPr algn="ctr"/>
            <a:r>
              <a:rPr lang="ru-RU" b="1" dirty="0" smtClean="0">
                <a:solidFill>
                  <a:srgbClr val="C00000"/>
                </a:solidFill>
              </a:rPr>
              <a:t>Черный ящик  </a:t>
            </a:r>
            <a:br>
              <a:rPr lang="ru-RU" b="1" dirty="0" smtClean="0">
                <a:solidFill>
                  <a:srgbClr val="C00000"/>
                </a:solidFill>
              </a:rPr>
            </a:br>
            <a:r>
              <a:rPr lang="ru-RU" b="1" dirty="0">
                <a:solidFill>
                  <a:srgbClr val="C00000"/>
                </a:solidFill>
              </a:rPr>
              <a:t>3</a:t>
            </a:r>
            <a:r>
              <a:rPr lang="ru-RU" b="1" dirty="0" smtClean="0">
                <a:solidFill>
                  <a:srgbClr val="C00000"/>
                </a:solidFill>
              </a:rPr>
              <a:t>0 баллов</a:t>
            </a:r>
            <a:endParaRPr lang="ru-RU" b="1" dirty="0">
              <a:solidFill>
                <a:srgbClr val="C00000"/>
              </a:solidFill>
            </a:endParaRPr>
          </a:p>
        </p:txBody>
      </p:sp>
      <p:sp>
        <p:nvSpPr>
          <p:cNvPr id="8" name="TextBox 7"/>
          <p:cNvSpPr txBox="1"/>
          <p:nvPr/>
        </p:nvSpPr>
        <p:spPr>
          <a:xfrm>
            <a:off x="1008576" y="3602063"/>
            <a:ext cx="4577836" cy="1384995"/>
          </a:xfrm>
          <a:prstGeom prst="rect">
            <a:avLst/>
          </a:prstGeom>
          <a:noFill/>
        </p:spPr>
        <p:txBody>
          <a:bodyPr wrap="square" rtlCol="0">
            <a:spAutoFit/>
          </a:bodyPr>
          <a:lstStyle/>
          <a:p>
            <a:pPr algn="ctr"/>
            <a:r>
              <a:rPr lang="ru-RU" sz="2800" b="1" dirty="0" smtClean="0">
                <a:solidFill>
                  <a:srgbClr val="002060"/>
                </a:solidFill>
              </a:rPr>
              <a:t>Е.И. Носов </a:t>
            </a:r>
          </a:p>
          <a:p>
            <a:pPr algn="ctr"/>
            <a:r>
              <a:rPr lang="ru-RU" sz="2800" b="1" dirty="0" smtClean="0">
                <a:solidFill>
                  <a:srgbClr val="002060"/>
                </a:solidFill>
              </a:rPr>
              <a:t>«Кукла» </a:t>
            </a:r>
          </a:p>
          <a:p>
            <a:pPr algn="ctr"/>
            <a:r>
              <a:rPr lang="ru-RU" sz="2800" b="1" dirty="0" err="1" smtClean="0">
                <a:solidFill>
                  <a:srgbClr val="002060"/>
                </a:solidFill>
              </a:rPr>
              <a:t>Акимыч</a:t>
            </a:r>
            <a:endParaRPr lang="ru-RU" sz="2800" b="1" dirty="0" smtClean="0">
              <a:solidFill>
                <a:srgbClr val="00206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Picture 4" descr="http://zabiyaka-toys.ru/d/389485/d/810016.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7366411" y="881142"/>
            <a:ext cx="2998787" cy="446228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941479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7075" y="240697"/>
            <a:ext cx="3064925" cy="1280890"/>
          </a:xfrm>
        </p:spPr>
        <p:txBody>
          <a:bodyPr>
            <a:normAutofit fontScale="90000"/>
          </a:bodyPr>
          <a:lstStyle/>
          <a:p>
            <a:pPr algn="ctr"/>
            <a:r>
              <a:rPr lang="ru-RU" b="1" dirty="0" smtClean="0">
                <a:solidFill>
                  <a:srgbClr val="C00000"/>
                </a:solidFill>
              </a:rPr>
              <a:t>Черный ящик  </a:t>
            </a:r>
            <a:br>
              <a:rPr lang="ru-RU" b="1" dirty="0" smtClean="0">
                <a:solidFill>
                  <a:srgbClr val="C00000"/>
                </a:solidFill>
              </a:rPr>
            </a:br>
            <a:r>
              <a:rPr lang="ru-RU" b="1" dirty="0">
                <a:solidFill>
                  <a:srgbClr val="C00000"/>
                </a:solidFill>
              </a:rPr>
              <a:t>4</a:t>
            </a:r>
            <a:r>
              <a:rPr lang="ru-RU" b="1" dirty="0" smtClean="0">
                <a:solidFill>
                  <a:srgbClr val="C00000"/>
                </a:solidFill>
              </a:rPr>
              <a:t>0 баллов</a:t>
            </a:r>
            <a:endParaRPr lang="ru-RU" b="1" dirty="0">
              <a:solidFill>
                <a:srgbClr val="C00000"/>
              </a:solidFill>
            </a:endParaRPr>
          </a:p>
        </p:txBody>
      </p:sp>
      <p:sp>
        <p:nvSpPr>
          <p:cNvPr id="8" name="TextBox 7"/>
          <p:cNvSpPr txBox="1"/>
          <p:nvPr/>
        </p:nvSpPr>
        <p:spPr>
          <a:xfrm>
            <a:off x="1008576" y="3602063"/>
            <a:ext cx="4577836" cy="2246769"/>
          </a:xfrm>
          <a:prstGeom prst="rect">
            <a:avLst/>
          </a:prstGeom>
          <a:noFill/>
        </p:spPr>
        <p:txBody>
          <a:bodyPr wrap="square" rtlCol="0">
            <a:spAutoFit/>
          </a:bodyPr>
          <a:lstStyle/>
          <a:p>
            <a:pPr algn="ctr"/>
            <a:r>
              <a:rPr lang="ru-RU" sz="2800" b="1" dirty="0">
                <a:solidFill>
                  <a:srgbClr val="002060"/>
                </a:solidFill>
              </a:rPr>
              <a:t>М. Е. Салтыков-Щедрин</a:t>
            </a:r>
          </a:p>
          <a:p>
            <a:pPr algn="ctr"/>
            <a:r>
              <a:rPr lang="ru-RU" sz="2800" b="1" dirty="0">
                <a:solidFill>
                  <a:srgbClr val="002060"/>
                </a:solidFill>
              </a:rPr>
              <a:t>«Повесть о том, как мужик двух генералов прокормил</a:t>
            </a:r>
            <a:r>
              <a:rPr lang="ru-RU" sz="2800" b="1" dirty="0" smtClean="0">
                <a:solidFill>
                  <a:srgbClr val="002060"/>
                </a:solidFill>
              </a:rPr>
              <a:t>»</a:t>
            </a:r>
          </a:p>
          <a:p>
            <a:pPr algn="ctr"/>
            <a:r>
              <a:rPr lang="ru-RU" sz="2800" b="1" dirty="0" smtClean="0">
                <a:solidFill>
                  <a:srgbClr val="002060"/>
                </a:solidFill>
              </a:rPr>
              <a:t>Два генерала</a:t>
            </a:r>
            <a:endParaRPr lang="ru-RU" sz="2800" b="1" dirty="0">
              <a:solidFill>
                <a:srgbClr val="00206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 name="Picture 6" descr="http://patentus.ru/blog/wp-content/uploads/2014/12/mosvedomosti.jpg"/>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15623" t="-431" r="16341" b="431"/>
          <a:stretch/>
        </p:blipFill>
        <p:spPr bwMode="auto">
          <a:xfrm>
            <a:off x="6499224" y="1521587"/>
            <a:ext cx="4929188" cy="33147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829549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07075" y="240697"/>
            <a:ext cx="3064925" cy="1280890"/>
          </a:xfrm>
        </p:spPr>
        <p:txBody>
          <a:bodyPr>
            <a:normAutofit fontScale="90000"/>
          </a:bodyPr>
          <a:lstStyle/>
          <a:p>
            <a:pPr algn="ctr"/>
            <a:r>
              <a:rPr lang="ru-RU" b="1" dirty="0" smtClean="0">
                <a:solidFill>
                  <a:srgbClr val="C00000"/>
                </a:solidFill>
              </a:rPr>
              <a:t>Черный ящик  </a:t>
            </a:r>
            <a:br>
              <a:rPr lang="ru-RU" b="1" dirty="0" smtClean="0">
                <a:solidFill>
                  <a:srgbClr val="C00000"/>
                </a:solidFill>
              </a:rPr>
            </a:br>
            <a:r>
              <a:rPr lang="ru-RU" b="1" dirty="0">
                <a:solidFill>
                  <a:srgbClr val="C00000"/>
                </a:solidFill>
              </a:rPr>
              <a:t>5</a:t>
            </a:r>
            <a:r>
              <a:rPr lang="ru-RU" b="1" dirty="0" smtClean="0">
                <a:solidFill>
                  <a:srgbClr val="C00000"/>
                </a:solidFill>
              </a:rPr>
              <a:t>0 баллов</a:t>
            </a:r>
            <a:endParaRPr lang="ru-RU" b="1" dirty="0">
              <a:solidFill>
                <a:srgbClr val="C00000"/>
              </a:solidFill>
            </a:endParaRPr>
          </a:p>
        </p:txBody>
      </p:sp>
      <p:sp>
        <p:nvSpPr>
          <p:cNvPr id="8" name="TextBox 7"/>
          <p:cNvSpPr txBox="1"/>
          <p:nvPr/>
        </p:nvSpPr>
        <p:spPr>
          <a:xfrm>
            <a:off x="1507075" y="4302150"/>
            <a:ext cx="4577836" cy="1384995"/>
          </a:xfrm>
          <a:prstGeom prst="rect">
            <a:avLst/>
          </a:prstGeom>
          <a:noFill/>
        </p:spPr>
        <p:txBody>
          <a:bodyPr wrap="square" rtlCol="0">
            <a:spAutoFit/>
          </a:bodyPr>
          <a:lstStyle/>
          <a:p>
            <a:pPr algn="ctr"/>
            <a:r>
              <a:rPr lang="ru-RU" sz="2800" b="1" dirty="0" smtClean="0">
                <a:solidFill>
                  <a:srgbClr val="002060"/>
                </a:solidFill>
              </a:rPr>
              <a:t>Л.Н. Толстой </a:t>
            </a:r>
          </a:p>
          <a:p>
            <a:pPr algn="ctr"/>
            <a:r>
              <a:rPr lang="ru-RU" sz="2800" b="1" dirty="0" smtClean="0">
                <a:solidFill>
                  <a:srgbClr val="002060"/>
                </a:solidFill>
              </a:rPr>
              <a:t>«Детство» </a:t>
            </a:r>
          </a:p>
          <a:p>
            <a:pPr algn="ctr"/>
            <a:r>
              <a:rPr lang="ru-RU" sz="2800" b="1" dirty="0" smtClean="0">
                <a:solidFill>
                  <a:srgbClr val="002060"/>
                </a:solidFill>
              </a:rPr>
              <a:t>Наталья </a:t>
            </a:r>
            <a:r>
              <a:rPr lang="ru-RU" sz="2800" b="1" dirty="0" err="1" smtClean="0">
                <a:solidFill>
                  <a:srgbClr val="002060"/>
                </a:solidFill>
              </a:rPr>
              <a:t>Савишна</a:t>
            </a:r>
            <a:endParaRPr lang="ru-RU" sz="2800" b="1" dirty="0">
              <a:solidFill>
                <a:srgbClr val="002060"/>
              </a:solidFill>
            </a:endParaRPr>
          </a:p>
        </p:txBody>
      </p:sp>
      <p:sp>
        <p:nvSpPr>
          <p:cNvPr id="10" name="Стрелка вправо 9">
            <a:hlinkClick r:id="rId2"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Picture 14" descr="http://sovmestno-pokupaem.ru/img/uploads/zakup/r361.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6832013" y="999185"/>
            <a:ext cx="3810000" cy="45720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48158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4249" y="700087"/>
            <a:ext cx="3036351" cy="1280890"/>
          </a:xfrm>
        </p:spPr>
        <p:txBody>
          <a:bodyPr/>
          <a:lstStyle/>
          <a:p>
            <a:pPr algn="ctr"/>
            <a:r>
              <a:rPr lang="ru-RU" b="1" dirty="0" smtClean="0">
                <a:solidFill>
                  <a:srgbClr val="C00000"/>
                </a:solidFill>
              </a:rPr>
              <a:t>Портрет</a:t>
            </a:r>
            <a:br>
              <a:rPr lang="ru-RU" b="1" dirty="0" smtClean="0">
                <a:solidFill>
                  <a:srgbClr val="C00000"/>
                </a:solidFill>
              </a:rPr>
            </a:br>
            <a:r>
              <a:rPr lang="ru-RU" b="1" dirty="0" smtClean="0">
                <a:solidFill>
                  <a:srgbClr val="C00000"/>
                </a:solidFill>
              </a:rPr>
              <a:t>20 баллов</a:t>
            </a:r>
            <a:endParaRPr lang="ru-RU" b="1" dirty="0">
              <a:solidFill>
                <a:srgbClr val="C00000"/>
              </a:solidFill>
            </a:endParaRPr>
          </a:p>
        </p:txBody>
      </p:sp>
      <p:sp>
        <p:nvSpPr>
          <p:cNvPr id="3" name="Объект 2"/>
          <p:cNvSpPr>
            <a:spLocks noGrp="1"/>
          </p:cNvSpPr>
          <p:nvPr>
            <p:ph idx="1"/>
          </p:nvPr>
        </p:nvSpPr>
        <p:spPr>
          <a:xfrm>
            <a:off x="1174749" y="4329113"/>
            <a:ext cx="4454526" cy="1867858"/>
          </a:xfrm>
        </p:spPr>
        <p:txBody>
          <a:bodyPr>
            <a:normAutofit lnSpcReduction="10000"/>
          </a:bodyPr>
          <a:lstStyle/>
          <a:p>
            <a:pPr marL="0" indent="0" algn="ctr">
              <a:buNone/>
            </a:pPr>
            <a:r>
              <a:rPr lang="ru-RU" sz="4000" b="1" dirty="0" smtClean="0"/>
              <a:t>Николай  Васильевич Гоголь</a:t>
            </a:r>
            <a:endParaRPr lang="ru-RU" sz="4000" b="1" dirty="0"/>
          </a:p>
        </p:txBody>
      </p:sp>
      <p:pic>
        <p:nvPicPr>
          <p:cNvPr id="5122" name="Picture 2" descr="http://sakvoyaj.org/uploads/posts/pics/vremena_i_epohi-2013_razvlekut_turistov_srednevekovoj_muzikoj.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542213" y="700087"/>
            <a:ext cx="3810000" cy="51625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Стрелка вправо 5">
            <a:hlinkClick r:id="rId3"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802895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4249" y="700087"/>
            <a:ext cx="3036351" cy="1280890"/>
          </a:xfrm>
        </p:spPr>
        <p:txBody>
          <a:bodyPr/>
          <a:lstStyle/>
          <a:p>
            <a:pPr algn="ctr"/>
            <a:r>
              <a:rPr lang="ru-RU" b="1" dirty="0" smtClean="0">
                <a:solidFill>
                  <a:srgbClr val="C00000"/>
                </a:solidFill>
              </a:rPr>
              <a:t>Портрет</a:t>
            </a:r>
            <a:br>
              <a:rPr lang="ru-RU" b="1" dirty="0" smtClean="0">
                <a:solidFill>
                  <a:srgbClr val="C00000"/>
                </a:solidFill>
              </a:rPr>
            </a:br>
            <a:r>
              <a:rPr lang="ru-RU" b="1" dirty="0" smtClean="0">
                <a:solidFill>
                  <a:srgbClr val="C00000"/>
                </a:solidFill>
              </a:rPr>
              <a:t>30 баллов</a:t>
            </a:r>
            <a:endParaRPr lang="ru-RU" b="1" dirty="0">
              <a:solidFill>
                <a:srgbClr val="C00000"/>
              </a:solidFill>
            </a:endParaRPr>
          </a:p>
        </p:txBody>
      </p:sp>
      <p:sp>
        <p:nvSpPr>
          <p:cNvPr id="3" name="Объект 2"/>
          <p:cNvSpPr>
            <a:spLocks noGrp="1"/>
          </p:cNvSpPr>
          <p:nvPr>
            <p:ph idx="1"/>
          </p:nvPr>
        </p:nvSpPr>
        <p:spPr>
          <a:xfrm>
            <a:off x="1174749" y="4329113"/>
            <a:ext cx="4454526" cy="1867858"/>
          </a:xfrm>
        </p:spPr>
        <p:txBody>
          <a:bodyPr>
            <a:normAutofit fontScale="92500" lnSpcReduction="20000"/>
          </a:bodyPr>
          <a:lstStyle/>
          <a:p>
            <a:pPr marL="0" indent="0" algn="ctr">
              <a:buNone/>
            </a:pPr>
            <a:r>
              <a:rPr lang="ru-RU" sz="4000" b="1" dirty="0" smtClean="0"/>
              <a:t>Антон </a:t>
            </a:r>
          </a:p>
          <a:p>
            <a:pPr marL="0" indent="0" algn="ctr">
              <a:buNone/>
            </a:pPr>
            <a:r>
              <a:rPr lang="ru-RU" sz="4000" b="1" dirty="0" smtClean="0"/>
              <a:t>Павлович </a:t>
            </a:r>
          </a:p>
          <a:p>
            <a:pPr marL="0" indent="0" algn="ctr">
              <a:buNone/>
            </a:pPr>
            <a:r>
              <a:rPr lang="ru-RU" sz="4000" b="1" dirty="0" smtClean="0"/>
              <a:t>Чехов</a:t>
            </a:r>
            <a:endParaRPr lang="ru-RU" sz="4000" b="1" dirty="0"/>
          </a:p>
        </p:txBody>
      </p:sp>
      <p:pic>
        <p:nvPicPr>
          <p:cNvPr id="4098" name="Picture 2" descr="http://www.mmsk.ru/objectdata/CatalogUnitImpl/43145/Chehov-11_Md.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127876" y="465944"/>
            <a:ext cx="3973512" cy="5731027"/>
          </a:xfrm>
          <a:prstGeom prst="rect">
            <a:avLst/>
          </a:prstGeom>
          <a:noFill/>
          <a:extLst>
            <a:ext uri="{909E8E84-426E-40DD-AFC4-6F175D3DCCD1}">
              <a14:hiddenFill xmlns="" xmlns:a14="http://schemas.microsoft.com/office/drawing/2010/main">
                <a:solidFill>
                  <a:srgbClr val="FFFFFF"/>
                </a:solidFill>
              </a14:hiddenFill>
            </a:ext>
          </a:extLst>
        </p:spPr>
      </p:pic>
      <p:sp>
        <p:nvSpPr>
          <p:cNvPr id="6" name="Стрелка вправо 5">
            <a:hlinkClick r:id="rId3"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3667838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4249" y="700087"/>
            <a:ext cx="3036351" cy="1280890"/>
          </a:xfrm>
        </p:spPr>
        <p:txBody>
          <a:bodyPr/>
          <a:lstStyle/>
          <a:p>
            <a:pPr algn="ctr"/>
            <a:r>
              <a:rPr lang="ru-RU" b="1" dirty="0" smtClean="0">
                <a:solidFill>
                  <a:srgbClr val="C00000"/>
                </a:solidFill>
              </a:rPr>
              <a:t>Портрет</a:t>
            </a:r>
            <a:br>
              <a:rPr lang="ru-RU" b="1" dirty="0" smtClean="0">
                <a:solidFill>
                  <a:srgbClr val="C00000"/>
                </a:solidFill>
              </a:rPr>
            </a:br>
            <a:r>
              <a:rPr lang="ru-RU" b="1" dirty="0" smtClean="0">
                <a:solidFill>
                  <a:srgbClr val="C00000"/>
                </a:solidFill>
              </a:rPr>
              <a:t>40 баллов</a:t>
            </a:r>
            <a:endParaRPr lang="ru-RU" b="1" dirty="0">
              <a:solidFill>
                <a:srgbClr val="C00000"/>
              </a:solidFill>
            </a:endParaRPr>
          </a:p>
        </p:txBody>
      </p:sp>
      <p:sp>
        <p:nvSpPr>
          <p:cNvPr id="3" name="Объект 2"/>
          <p:cNvSpPr>
            <a:spLocks noGrp="1"/>
          </p:cNvSpPr>
          <p:nvPr>
            <p:ph idx="1"/>
          </p:nvPr>
        </p:nvSpPr>
        <p:spPr>
          <a:xfrm>
            <a:off x="1174749" y="4329113"/>
            <a:ext cx="4454526" cy="1867858"/>
          </a:xfrm>
        </p:spPr>
        <p:txBody>
          <a:bodyPr>
            <a:normAutofit lnSpcReduction="10000"/>
          </a:bodyPr>
          <a:lstStyle/>
          <a:p>
            <a:pPr marL="0" indent="0" algn="ctr">
              <a:buNone/>
            </a:pPr>
            <a:r>
              <a:rPr lang="ru-RU" sz="4000" b="1" dirty="0" smtClean="0"/>
              <a:t>Владимир Владимирович Маяковский</a:t>
            </a:r>
            <a:endParaRPr lang="ru-RU" sz="4000" b="1" dirty="0"/>
          </a:p>
        </p:txBody>
      </p:sp>
      <p:pic>
        <p:nvPicPr>
          <p:cNvPr id="3074" name="Picture 2" descr="http://static.newworldencyclopedia.org/thumb/f/f7/Vladimir_mayakovsky.jpg/300px-Vladimir_mayakovsky.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256463" y="700087"/>
            <a:ext cx="3573462" cy="5431662"/>
          </a:xfrm>
          <a:prstGeom prst="rect">
            <a:avLst/>
          </a:prstGeom>
          <a:noFill/>
          <a:extLst>
            <a:ext uri="{909E8E84-426E-40DD-AFC4-6F175D3DCCD1}">
              <a14:hiddenFill xmlns="" xmlns:a14="http://schemas.microsoft.com/office/drawing/2010/main">
                <a:solidFill>
                  <a:srgbClr val="FFFFFF"/>
                </a:solidFill>
              </a14:hiddenFill>
            </a:ext>
          </a:extLst>
        </p:spPr>
      </p:pic>
      <p:sp>
        <p:nvSpPr>
          <p:cNvPr id="6" name="Стрелка вправо 5">
            <a:hlinkClick r:id="rId3"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3607857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64249" y="700087"/>
            <a:ext cx="3036351" cy="1280890"/>
          </a:xfrm>
        </p:spPr>
        <p:txBody>
          <a:bodyPr/>
          <a:lstStyle/>
          <a:p>
            <a:pPr algn="ctr"/>
            <a:r>
              <a:rPr lang="ru-RU" b="1" dirty="0" smtClean="0">
                <a:solidFill>
                  <a:srgbClr val="C00000"/>
                </a:solidFill>
              </a:rPr>
              <a:t>Портрет</a:t>
            </a:r>
            <a:br>
              <a:rPr lang="ru-RU" b="1" dirty="0" smtClean="0">
                <a:solidFill>
                  <a:srgbClr val="C00000"/>
                </a:solidFill>
              </a:rPr>
            </a:br>
            <a:r>
              <a:rPr lang="ru-RU" b="1" dirty="0" smtClean="0">
                <a:solidFill>
                  <a:srgbClr val="C00000"/>
                </a:solidFill>
              </a:rPr>
              <a:t>50 баллов</a:t>
            </a:r>
            <a:endParaRPr lang="ru-RU" b="1" dirty="0">
              <a:solidFill>
                <a:srgbClr val="C00000"/>
              </a:solidFill>
            </a:endParaRPr>
          </a:p>
        </p:txBody>
      </p:sp>
      <p:sp>
        <p:nvSpPr>
          <p:cNvPr id="3" name="Объект 2"/>
          <p:cNvSpPr>
            <a:spLocks noGrp="1"/>
          </p:cNvSpPr>
          <p:nvPr>
            <p:ph idx="1"/>
          </p:nvPr>
        </p:nvSpPr>
        <p:spPr>
          <a:xfrm>
            <a:off x="1174749" y="4329113"/>
            <a:ext cx="4454526" cy="1867858"/>
          </a:xfrm>
        </p:spPr>
        <p:txBody>
          <a:bodyPr>
            <a:normAutofit lnSpcReduction="10000"/>
          </a:bodyPr>
          <a:lstStyle/>
          <a:p>
            <a:pPr marL="0" indent="0" algn="ctr">
              <a:buNone/>
            </a:pPr>
            <a:r>
              <a:rPr lang="ru-RU" sz="4000" b="1" dirty="0" smtClean="0"/>
              <a:t>Фёдор Александрович Абрамов</a:t>
            </a:r>
            <a:endParaRPr lang="ru-RU" sz="4000" b="1" dirty="0"/>
          </a:p>
        </p:txBody>
      </p:sp>
      <p:pic>
        <p:nvPicPr>
          <p:cNvPr id="2050" name="Picture 2" descr="http://writers.aonb.ru/map/pin/foto/abramov04.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429500" y="488751"/>
            <a:ext cx="4010024" cy="570822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Стрелка вправо 5">
            <a:hlinkClick r:id="rId3"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2659791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125" y="624110"/>
            <a:ext cx="3064925" cy="1280890"/>
          </a:xfrm>
        </p:spPr>
        <p:txBody>
          <a:bodyPr/>
          <a:lstStyle/>
          <a:p>
            <a:pPr algn="ctr"/>
            <a:r>
              <a:rPr lang="ru-RU" b="1" dirty="0" smtClean="0">
                <a:solidFill>
                  <a:srgbClr val="C00000"/>
                </a:solidFill>
              </a:rPr>
              <a:t>Биография</a:t>
            </a:r>
            <a:br>
              <a:rPr lang="ru-RU" b="1" dirty="0" smtClean="0">
                <a:solidFill>
                  <a:srgbClr val="C00000"/>
                </a:solidFill>
              </a:rPr>
            </a:br>
            <a:r>
              <a:rPr lang="ru-RU" b="1" dirty="0" smtClean="0">
                <a:solidFill>
                  <a:srgbClr val="C00000"/>
                </a:solidFill>
              </a:rPr>
              <a:t>10 баллов</a:t>
            </a:r>
            <a:endParaRPr lang="ru-RU" b="1" dirty="0">
              <a:solidFill>
                <a:srgbClr val="C00000"/>
              </a:solidFill>
            </a:endParaRPr>
          </a:p>
        </p:txBody>
      </p:sp>
      <p:sp>
        <p:nvSpPr>
          <p:cNvPr id="3" name="Объект 2"/>
          <p:cNvSpPr>
            <a:spLocks noGrp="1"/>
          </p:cNvSpPr>
          <p:nvPr>
            <p:ph idx="1"/>
          </p:nvPr>
        </p:nvSpPr>
        <p:spPr>
          <a:xfrm>
            <a:off x="989012" y="2033588"/>
            <a:ext cx="10283826" cy="4610100"/>
          </a:xfrm>
        </p:spPr>
        <p:txBody>
          <a:bodyPr>
            <a:noAutofit/>
          </a:bodyPr>
          <a:lstStyle/>
          <a:p>
            <a:pPr marL="0" indent="0" algn="just">
              <a:buNone/>
            </a:pPr>
            <a:r>
              <a:rPr lang="ru-RU" sz="2800" dirty="0"/>
              <a:t>Родился в 1799 году в Москве. Отец его происходил из старинного дворянского рода. </a:t>
            </a:r>
            <a:r>
              <a:rPr lang="ru-RU" sz="2800" dirty="0" smtClean="0"/>
              <a:t>Мать </a:t>
            </a:r>
            <a:r>
              <a:rPr lang="ru-RU" sz="2800" dirty="0"/>
              <a:t>была внучкой Ганнибала, «арапа Петра Великого», ставшего впоследствии русским генералом. Отец увлекался литературой, дядя – известный поэт. В их доме бывали </a:t>
            </a:r>
            <a:r>
              <a:rPr lang="ru-RU" sz="2800" dirty="0" smtClean="0"/>
              <a:t>Н.М</a:t>
            </a:r>
            <a:r>
              <a:rPr lang="ru-RU" sz="2800" dirty="0"/>
              <a:t>. Карамзин, молодой В. Жуковский. Страсть к поэзии появилась у него с детства. Восьми лет он уже сочинял стихи, в детские годы познакомился с произведениями русской и зарубежной </a:t>
            </a:r>
            <a:r>
              <a:rPr lang="ru-RU" sz="2800" dirty="0" smtClean="0"/>
              <a:t>литературы.</a:t>
            </a:r>
            <a:endParaRPr lang="ru-RU" sz="2800" dirty="0"/>
          </a:p>
        </p:txBody>
      </p:sp>
      <p:pic>
        <p:nvPicPr>
          <p:cNvPr id="6146" name="Picture 2" descr="http://www.smolzoo.ru/img/thumb.php?id=art/696.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275278" y="286656"/>
            <a:ext cx="1724508" cy="1668462"/>
          </a:xfrm>
          <a:prstGeom prst="rect">
            <a:avLst/>
          </a:prstGeom>
          <a:noFill/>
          <a:extLst>
            <a:ext uri="{909E8E84-426E-40DD-AFC4-6F175D3DCCD1}">
              <a14:hiddenFill xmlns="" xmlns:a14="http://schemas.microsoft.com/office/drawing/2010/main">
                <a:solidFill>
                  <a:srgbClr val="FFFFFF"/>
                </a:solidFill>
              </a14:hiddenFill>
            </a:ext>
          </a:extLst>
        </p:spPr>
      </p:pic>
      <p:sp>
        <p:nvSpPr>
          <p:cNvPr id="8" name="TextBox 7"/>
          <p:cNvSpPr txBox="1"/>
          <p:nvPr/>
        </p:nvSpPr>
        <p:spPr>
          <a:xfrm>
            <a:off x="1571625" y="5987358"/>
            <a:ext cx="8872538" cy="523220"/>
          </a:xfrm>
          <a:prstGeom prst="rect">
            <a:avLst/>
          </a:prstGeom>
          <a:noFill/>
        </p:spPr>
        <p:txBody>
          <a:bodyPr wrap="square" rtlCol="0">
            <a:spAutoFit/>
          </a:bodyPr>
          <a:lstStyle/>
          <a:p>
            <a:pPr algn="ctr"/>
            <a:r>
              <a:rPr lang="ru-RU" sz="2800" b="1" i="1" dirty="0" smtClean="0">
                <a:solidFill>
                  <a:srgbClr val="002060"/>
                </a:solidFill>
              </a:rPr>
              <a:t>Пушкин Александр Сергеевич</a:t>
            </a:r>
            <a:endParaRPr lang="ru-RU" sz="2800" b="1" i="1" dirty="0">
              <a:solidFill>
                <a:srgbClr val="002060"/>
              </a:solidFill>
            </a:endParaRPr>
          </a:p>
        </p:txBody>
      </p:sp>
      <p:sp>
        <p:nvSpPr>
          <p:cNvPr id="10" name="Стрелка вправо 9">
            <a:hlinkClick r:id="rId3"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297447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07125" y="624110"/>
            <a:ext cx="3064925" cy="1280890"/>
          </a:xfrm>
        </p:spPr>
        <p:txBody>
          <a:bodyPr/>
          <a:lstStyle/>
          <a:p>
            <a:pPr algn="ctr"/>
            <a:r>
              <a:rPr lang="ru-RU" b="1" dirty="0" smtClean="0">
                <a:solidFill>
                  <a:srgbClr val="C00000"/>
                </a:solidFill>
              </a:rPr>
              <a:t>Биография</a:t>
            </a:r>
            <a:br>
              <a:rPr lang="ru-RU" b="1" dirty="0" smtClean="0">
                <a:solidFill>
                  <a:srgbClr val="C00000"/>
                </a:solidFill>
              </a:rPr>
            </a:br>
            <a:r>
              <a:rPr lang="ru-RU" b="1" dirty="0" smtClean="0">
                <a:solidFill>
                  <a:srgbClr val="C00000"/>
                </a:solidFill>
              </a:rPr>
              <a:t>20 баллов</a:t>
            </a:r>
            <a:endParaRPr lang="ru-RU" b="1" dirty="0">
              <a:solidFill>
                <a:srgbClr val="C00000"/>
              </a:solidFill>
            </a:endParaRPr>
          </a:p>
        </p:txBody>
      </p:sp>
      <p:sp>
        <p:nvSpPr>
          <p:cNvPr id="3" name="Объект 2"/>
          <p:cNvSpPr>
            <a:spLocks noGrp="1"/>
          </p:cNvSpPr>
          <p:nvPr>
            <p:ph idx="1"/>
          </p:nvPr>
        </p:nvSpPr>
        <p:spPr>
          <a:xfrm>
            <a:off x="989012" y="2033588"/>
            <a:ext cx="10283826" cy="4610100"/>
          </a:xfrm>
        </p:spPr>
        <p:txBody>
          <a:bodyPr>
            <a:noAutofit/>
          </a:bodyPr>
          <a:lstStyle/>
          <a:p>
            <a:pPr marL="0" indent="0" algn="just">
              <a:buNone/>
            </a:pPr>
            <a:r>
              <a:rPr lang="ru-RU" sz="2800" dirty="0" smtClean="0"/>
              <a:t>Родился </a:t>
            </a:r>
            <a:r>
              <a:rPr lang="ru-RU" sz="2800" dirty="0"/>
              <a:t>в городе Таганроге. Его дед – крепостной, откупившийся на волю. </a:t>
            </a:r>
            <a:r>
              <a:rPr lang="ru-RU" sz="2800" dirty="0" smtClean="0"/>
              <a:t>Отец - </a:t>
            </a:r>
            <a:r>
              <a:rPr lang="ru-RU" sz="2800" dirty="0"/>
              <a:t>мещанин, владевший бакалейной лавкой. Писатель «только издали видел счастливых детей, но сам никогда не переживал счастливого, беззаботного и жизнерадостного детства, о котором было бы приятно вспоминать, пересматривая прошлое. Семейный уклад для писателя сложился так неудачно, что он не имел возможности ни побегать, ни порезвиться, ни пошалить</a:t>
            </a:r>
            <a:r>
              <a:rPr lang="ru-RU" sz="2800" dirty="0" smtClean="0"/>
              <a:t>.</a:t>
            </a:r>
            <a:endParaRPr lang="ru-RU" sz="2800" dirty="0"/>
          </a:p>
        </p:txBody>
      </p:sp>
      <p:pic>
        <p:nvPicPr>
          <p:cNvPr id="6146" name="Picture 2" descr="http://www.smolzoo.ru/img/thumb.php?id=art/696.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275278" y="286656"/>
            <a:ext cx="1724508" cy="1668462"/>
          </a:xfrm>
          <a:prstGeom prst="rect">
            <a:avLst/>
          </a:prstGeom>
          <a:noFill/>
          <a:extLst>
            <a:ext uri="{909E8E84-426E-40DD-AFC4-6F175D3DCCD1}">
              <a14:hiddenFill xmlns="" xmlns:a14="http://schemas.microsoft.com/office/drawing/2010/main">
                <a:solidFill>
                  <a:srgbClr val="FFFFFF"/>
                </a:solidFill>
              </a14:hiddenFill>
            </a:ext>
          </a:extLst>
        </p:spPr>
      </p:pic>
      <p:sp>
        <p:nvSpPr>
          <p:cNvPr id="8" name="TextBox 7"/>
          <p:cNvSpPr txBox="1"/>
          <p:nvPr/>
        </p:nvSpPr>
        <p:spPr>
          <a:xfrm>
            <a:off x="1571625" y="5987358"/>
            <a:ext cx="8872538" cy="523220"/>
          </a:xfrm>
          <a:prstGeom prst="rect">
            <a:avLst/>
          </a:prstGeom>
          <a:noFill/>
        </p:spPr>
        <p:txBody>
          <a:bodyPr wrap="square" rtlCol="0">
            <a:spAutoFit/>
          </a:bodyPr>
          <a:lstStyle/>
          <a:p>
            <a:pPr algn="ctr"/>
            <a:r>
              <a:rPr lang="ru-RU" sz="2800" b="1" i="1" dirty="0" smtClean="0">
                <a:solidFill>
                  <a:srgbClr val="002060"/>
                </a:solidFill>
              </a:rPr>
              <a:t>Чехов Антон Павлович</a:t>
            </a:r>
            <a:endParaRPr lang="ru-RU" sz="2800" b="1" i="1" dirty="0">
              <a:solidFill>
                <a:srgbClr val="002060"/>
              </a:solidFill>
            </a:endParaRPr>
          </a:p>
        </p:txBody>
      </p:sp>
      <p:sp>
        <p:nvSpPr>
          <p:cNvPr id="10" name="Стрелка вправо 9">
            <a:hlinkClick r:id="rId3" action="ppaction://hlinksldjump"/>
          </p:cNvPr>
          <p:cNvSpPr/>
          <p:nvPr/>
        </p:nvSpPr>
        <p:spPr>
          <a:xfrm>
            <a:off x="11428412" y="6196971"/>
            <a:ext cx="342900" cy="3752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270458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461</TotalTime>
  <Words>1519</Words>
  <Application>Microsoft Office PowerPoint</Application>
  <PresentationFormat>Произвольный</PresentationFormat>
  <Paragraphs>192</Paragraphs>
  <Slides>37</Slides>
  <Notes>2</Notes>
  <HiddenSlides>0</HiddenSlides>
  <MMClips>2</MMClips>
  <ScaleCrop>false</ScaleCrop>
  <HeadingPairs>
    <vt:vector size="4" baseType="variant">
      <vt:variant>
        <vt:lpstr>Тема</vt:lpstr>
      </vt:variant>
      <vt:variant>
        <vt:i4>1</vt:i4>
      </vt:variant>
      <vt:variant>
        <vt:lpstr>Заголовки слайдов</vt:lpstr>
      </vt:variant>
      <vt:variant>
        <vt:i4>37</vt:i4>
      </vt:variant>
    </vt:vector>
  </HeadingPairs>
  <TitlesOfParts>
    <vt:vector size="38" baseType="lpstr">
      <vt:lpstr>Легкий дым</vt:lpstr>
      <vt:lpstr>«Своя игра»  по литературе </vt:lpstr>
      <vt:lpstr>Слайд 2</vt:lpstr>
      <vt:lpstr>Портрет 10 баллов</vt:lpstr>
      <vt:lpstr>Портрет 20 баллов</vt:lpstr>
      <vt:lpstr>Портрет 30 баллов</vt:lpstr>
      <vt:lpstr>Портрет 40 баллов</vt:lpstr>
      <vt:lpstr>Портрет 50 баллов</vt:lpstr>
      <vt:lpstr>Биография 10 баллов</vt:lpstr>
      <vt:lpstr>Биография 20 баллов</vt:lpstr>
      <vt:lpstr>Биография 30 баллов</vt:lpstr>
      <vt:lpstr>Биография 40 баллов</vt:lpstr>
      <vt:lpstr>Биография 50 баллов</vt:lpstr>
      <vt:lpstr>Узнай героя 10 баллов</vt:lpstr>
      <vt:lpstr>Узнай героя 20 баллов</vt:lpstr>
      <vt:lpstr>Узнай героя 30 баллов</vt:lpstr>
      <vt:lpstr>Узнай героя 40 баллов</vt:lpstr>
      <vt:lpstr>Узнай героя 50 баллов</vt:lpstr>
      <vt:lpstr>Поэзия 10 баллов</vt:lpstr>
      <vt:lpstr>Поэзия 20 баллов</vt:lpstr>
      <vt:lpstr>Поэзия 30 баллов</vt:lpstr>
      <vt:lpstr>Поэзия 40 баллов</vt:lpstr>
      <vt:lpstr>Поэзия 50 баллов</vt:lpstr>
      <vt:lpstr>Угадайка  10 баллов</vt:lpstr>
      <vt:lpstr>Угадайка  20 баллов</vt:lpstr>
      <vt:lpstr>Угадайка  30 баллов</vt:lpstr>
      <vt:lpstr>Угадайка  40 баллов</vt:lpstr>
      <vt:lpstr>Угадайка  50 баллов</vt:lpstr>
      <vt:lpstr>Иллюстрация   10 баллов</vt:lpstr>
      <vt:lpstr>Иллюстрация   20 баллов</vt:lpstr>
      <vt:lpstr>Иллюстрация   30 баллов</vt:lpstr>
      <vt:lpstr>Иллюстрация   40 баллов</vt:lpstr>
      <vt:lpstr>Иллюстрация   50 баллов</vt:lpstr>
      <vt:lpstr>Черный ящик   10 баллов</vt:lpstr>
      <vt:lpstr>Черный ящик   20 баллов</vt:lpstr>
      <vt:lpstr>Черный ящик   30 баллов</vt:lpstr>
      <vt:lpstr>Черный ящик   40 баллов</vt:lpstr>
      <vt:lpstr>Черный ящик   50 баллов</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Марина Акулинина</dc:creator>
  <cp:lastModifiedBy>Роман</cp:lastModifiedBy>
  <cp:revision>53</cp:revision>
  <dcterms:created xsi:type="dcterms:W3CDTF">2015-04-10T20:39:58Z</dcterms:created>
  <dcterms:modified xsi:type="dcterms:W3CDTF">2021-05-31T04:09:58Z</dcterms:modified>
</cp:coreProperties>
</file>