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60" r:id="rId5"/>
    <p:sldId id="261" r:id="rId6"/>
    <p:sldId id="262" r:id="rId7"/>
    <p:sldId id="263" r:id="rId8"/>
    <p:sldId id="259" r:id="rId9"/>
    <p:sldId id="264" r:id="rId10"/>
    <p:sldId id="266" r:id="rId11"/>
    <p:sldId id="265" r:id="rId12"/>
    <p:sldId id="267" r:id="rId13"/>
    <p:sldId id="269" r:id="rId14"/>
    <p:sldId id="271" r:id="rId15"/>
    <p:sldId id="272" r:id="rId16"/>
    <p:sldId id="273" r:id="rId17"/>
    <p:sldId id="274" r:id="rId18"/>
    <p:sldId id="275" r:id="rId19"/>
    <p:sldId id="281" r:id="rId20"/>
    <p:sldId id="283" r:id="rId21"/>
    <p:sldId id="284" r:id="rId22"/>
    <p:sldId id="285" r:id="rId23"/>
    <p:sldId id="276" r:id="rId24"/>
    <p:sldId id="277" r:id="rId25"/>
    <p:sldId id="278" r:id="rId26"/>
    <p:sldId id="280" r:id="rId27"/>
    <p:sldId id="279" r:id="rId28"/>
    <p:sldId id="288" r:id="rId29"/>
    <p:sldId id="294" r:id="rId30"/>
    <p:sldId id="289" r:id="rId31"/>
    <p:sldId id="291" r:id="rId32"/>
    <p:sldId id="293" r:id="rId33"/>
    <p:sldId id="296" r:id="rId34"/>
    <p:sldId id="297" r:id="rId35"/>
    <p:sldId id="298" r:id="rId36"/>
    <p:sldId id="299" r:id="rId37"/>
    <p:sldId id="300"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92649-F62C-477E-B834-6F245BBF32AF}" type="datetimeFigureOut">
              <a:rPr lang="ru-RU" smtClean="0"/>
              <a:pPr/>
              <a:t>31.05.2021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D7F7A-C0C8-4266-A822-E36E75672A63}" type="slidenum">
              <a:rPr lang="ru-RU" smtClean="0"/>
              <a:pPr/>
              <a:t>‹#›</a:t>
            </a:fld>
            <a:endParaRPr lang="ru-RU"/>
          </a:p>
        </p:txBody>
      </p:sp>
    </p:spTree>
    <p:extLst>
      <p:ext uri="{BB962C8B-B14F-4D97-AF65-F5344CB8AC3E}">
        <p14:creationId xmlns="" xmlns:p14="http://schemas.microsoft.com/office/powerpoint/2010/main" val="426046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2D7F7A-C0C8-4266-A822-E36E75672A63}" type="slidenum">
              <a:rPr lang="ru-RU" smtClean="0"/>
              <a:pPr/>
              <a:t>2</a:t>
            </a:fld>
            <a:endParaRPr lang="ru-RU"/>
          </a:p>
        </p:txBody>
      </p:sp>
    </p:spTree>
    <p:extLst>
      <p:ext uri="{BB962C8B-B14F-4D97-AF65-F5344CB8AC3E}">
        <p14:creationId xmlns="" xmlns:p14="http://schemas.microsoft.com/office/powerpoint/2010/main" val="308557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2D7F7A-C0C8-4266-A822-E36E75672A63}" type="slidenum">
              <a:rPr lang="ru-RU" smtClean="0"/>
              <a:pPr/>
              <a:t>17</a:t>
            </a:fld>
            <a:endParaRPr lang="ru-RU"/>
          </a:p>
        </p:txBody>
      </p:sp>
    </p:spTree>
    <p:extLst>
      <p:ext uri="{BB962C8B-B14F-4D97-AF65-F5344CB8AC3E}">
        <p14:creationId xmlns="" xmlns:p14="http://schemas.microsoft.com/office/powerpoint/2010/main" val="17900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84450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39984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6E9D93-2C94-459E-9D4A-A1FA1701B37F}"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57207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0964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6E9D93-2C94-459E-9D4A-A1FA1701B37F}"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875529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18313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164016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31822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273802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6916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171927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250438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32837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285435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228807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51230C-F107-440C-B2A7-64E3590234F2}"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8135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51230C-F107-440C-B2A7-64E3590234F2}" type="datetimeFigureOut">
              <a:rPr lang="ru-RU" smtClean="0"/>
              <a:pPr/>
              <a:t>31.05.2021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16E9D93-2C94-459E-9D4A-A1FA1701B37F}" type="slidenum">
              <a:rPr lang="ru-RU" smtClean="0"/>
              <a:pPr/>
              <a:t>‹#›</a:t>
            </a:fld>
            <a:endParaRPr lang="ru-RU"/>
          </a:p>
        </p:txBody>
      </p:sp>
    </p:spTree>
    <p:extLst>
      <p:ext uri="{BB962C8B-B14F-4D97-AF65-F5344CB8AC3E}">
        <p14:creationId xmlns="" xmlns:p14="http://schemas.microsoft.com/office/powerpoint/2010/main" val="3261103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19.xml"/><Relationship Id="rId18" Type="http://schemas.openxmlformats.org/officeDocument/2006/relationships/slide" Target="slide10.xml"/><Relationship Id="rId26" Type="http://schemas.openxmlformats.org/officeDocument/2006/relationships/slide" Target="slide16.xml"/><Relationship Id="rId3" Type="http://schemas.openxmlformats.org/officeDocument/2006/relationships/slide" Target="slide3.xml"/><Relationship Id="rId21" Type="http://schemas.openxmlformats.org/officeDocument/2006/relationships/slide" Target="slide25.xml"/><Relationship Id="rId34" Type="http://schemas.openxmlformats.org/officeDocument/2006/relationships/slide" Target="slide22.xml"/><Relationship Id="rId7" Type="http://schemas.openxmlformats.org/officeDocument/2006/relationships/slide" Target="slide23.xml"/><Relationship Id="rId12" Type="http://schemas.openxmlformats.org/officeDocument/2006/relationships/slide" Target="slide14.xml"/><Relationship Id="rId17" Type="http://schemas.openxmlformats.org/officeDocument/2006/relationships/slide" Target="slide5.xml"/><Relationship Id="rId25" Type="http://schemas.openxmlformats.org/officeDocument/2006/relationships/slide" Target="slide11.xml"/><Relationship Id="rId33" Type="http://schemas.openxmlformats.org/officeDocument/2006/relationships/slide" Target="slide17.xml"/><Relationship Id="rId2" Type="http://schemas.openxmlformats.org/officeDocument/2006/relationships/notesSlide" Target="../notesSlides/notesSlide1.xml"/><Relationship Id="rId16" Type="http://schemas.openxmlformats.org/officeDocument/2006/relationships/slide" Target="slide34.xml"/><Relationship Id="rId20" Type="http://schemas.openxmlformats.org/officeDocument/2006/relationships/slide" Target="slide20.xml"/><Relationship Id="rId29"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9.xml"/><Relationship Id="rId24" Type="http://schemas.openxmlformats.org/officeDocument/2006/relationships/slide" Target="slide6.xml"/><Relationship Id="rId32" Type="http://schemas.openxmlformats.org/officeDocument/2006/relationships/slide" Target="slide12.xml"/><Relationship Id="rId37" Type="http://schemas.openxmlformats.org/officeDocument/2006/relationships/slide" Target="slide37.xml"/><Relationship Id="rId5" Type="http://schemas.openxmlformats.org/officeDocument/2006/relationships/slide" Target="slide13.xml"/><Relationship Id="rId15" Type="http://schemas.openxmlformats.org/officeDocument/2006/relationships/slide" Target="slide29.xml"/><Relationship Id="rId23" Type="http://schemas.openxmlformats.org/officeDocument/2006/relationships/slide" Target="slide35.xml"/><Relationship Id="rId28" Type="http://schemas.openxmlformats.org/officeDocument/2006/relationships/slide" Target="slide26.xml"/><Relationship Id="rId36" Type="http://schemas.openxmlformats.org/officeDocument/2006/relationships/slide" Target="slide32.xml"/><Relationship Id="rId10" Type="http://schemas.openxmlformats.org/officeDocument/2006/relationships/slide" Target="slide4.xml"/><Relationship Id="rId19" Type="http://schemas.openxmlformats.org/officeDocument/2006/relationships/slide" Target="slide15.xml"/><Relationship Id="rId31" Type="http://schemas.openxmlformats.org/officeDocument/2006/relationships/slide" Target="slide7.xml"/><Relationship Id="rId4" Type="http://schemas.openxmlformats.org/officeDocument/2006/relationships/slide" Target="slide8.xml"/><Relationship Id="rId9" Type="http://schemas.openxmlformats.org/officeDocument/2006/relationships/slide" Target="slide33.xml"/><Relationship Id="rId14" Type="http://schemas.openxmlformats.org/officeDocument/2006/relationships/slide" Target="slide24.xml"/><Relationship Id="rId22" Type="http://schemas.openxmlformats.org/officeDocument/2006/relationships/slide" Target="slide30.xml"/><Relationship Id="rId27" Type="http://schemas.openxmlformats.org/officeDocument/2006/relationships/slide" Target="slide21.xml"/><Relationship Id="rId30" Type="http://schemas.openxmlformats.org/officeDocument/2006/relationships/slide" Target="slide36.xml"/><Relationship Id="rId35"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1.wma"/><Relationship Id="rId5" Type="http://schemas.openxmlformats.org/officeDocument/2006/relationships/image" Target="../media/image18.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0.png"/><Relationship Id="rId5" Type="http://schemas.microsoft.com/office/2007/relationships/media" Target="../media/media2.mp3"/><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02400" y="3323771"/>
            <a:ext cx="5167086" cy="1453610"/>
          </a:xfrm>
        </p:spPr>
        <p:txBody>
          <a:bodyPr>
            <a:normAutofit fontScale="90000"/>
          </a:bodyPr>
          <a:lstStyle/>
          <a:p>
            <a:pPr algn="ctr"/>
            <a:r>
              <a:rPr lang="ru-RU" b="1" i="1" dirty="0" smtClean="0">
                <a:solidFill>
                  <a:srgbClr val="C00000"/>
                </a:solidFill>
              </a:rPr>
              <a:t>«Своя игра»</a:t>
            </a:r>
            <a:br>
              <a:rPr lang="ru-RU" b="1" i="1" dirty="0" smtClean="0">
                <a:solidFill>
                  <a:srgbClr val="C00000"/>
                </a:solidFill>
              </a:rPr>
            </a:br>
            <a:r>
              <a:rPr lang="ru-RU" b="1" i="1" dirty="0" smtClean="0">
                <a:solidFill>
                  <a:srgbClr val="C00000"/>
                </a:solidFill>
              </a:rPr>
              <a:t> по литературе </a:t>
            </a:r>
            <a:endParaRPr lang="ru-RU" b="1" i="1" dirty="0">
              <a:solidFill>
                <a:srgbClr val="C00000"/>
              </a:solidFill>
            </a:endParaRPr>
          </a:p>
        </p:txBody>
      </p:sp>
      <p:sp>
        <p:nvSpPr>
          <p:cNvPr id="3" name="Подзаголовок 2"/>
          <p:cNvSpPr>
            <a:spLocks noGrp="1"/>
          </p:cNvSpPr>
          <p:nvPr>
            <p:ph type="subTitle" idx="1"/>
          </p:nvPr>
        </p:nvSpPr>
        <p:spPr>
          <a:xfrm>
            <a:off x="7736114" y="5154750"/>
            <a:ext cx="3614059" cy="1126283"/>
          </a:xfrm>
        </p:spPr>
        <p:txBody>
          <a:bodyPr>
            <a:normAutofit/>
          </a:bodyPr>
          <a:lstStyle/>
          <a:p>
            <a:pPr algn="r"/>
            <a:r>
              <a:rPr lang="ru-RU" sz="3200" b="1" dirty="0" smtClean="0">
                <a:solidFill>
                  <a:srgbClr val="002060"/>
                </a:solidFill>
              </a:rPr>
              <a:t>7 класс</a:t>
            </a:r>
            <a:endParaRPr lang="ru-RU" sz="3200" b="1" dirty="0">
              <a:solidFill>
                <a:srgbClr val="002060"/>
              </a:solidFill>
            </a:endParaRPr>
          </a:p>
        </p:txBody>
      </p:sp>
      <p:sp>
        <p:nvSpPr>
          <p:cNvPr id="5" name="TextBox 4"/>
          <p:cNvSpPr txBox="1"/>
          <p:nvPr/>
        </p:nvSpPr>
        <p:spPr>
          <a:xfrm>
            <a:off x="6129338" y="800100"/>
            <a:ext cx="5600700" cy="369332"/>
          </a:xfrm>
          <a:prstGeom prst="rect">
            <a:avLst/>
          </a:prstGeom>
          <a:noFill/>
        </p:spPr>
        <p:txBody>
          <a:bodyPr wrap="square" rtlCol="0">
            <a:spAutoFit/>
          </a:bodyPr>
          <a:lstStyle/>
          <a:p>
            <a:endParaRPr lang="ru-RU" dirty="0"/>
          </a:p>
        </p:txBody>
      </p:sp>
      <p:pic>
        <p:nvPicPr>
          <p:cNvPr id="10" name="Picture 2" descr="Русский язык тесты гиа онлайн"/>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7000" t="18982" b="7055"/>
          <a:stretch/>
        </p:blipFill>
        <p:spPr bwMode="auto">
          <a:xfrm rot="20916775">
            <a:off x="1059170" y="616455"/>
            <a:ext cx="2300288" cy="320448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http://www.100book.ru/b23929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20891206">
            <a:off x="2963621" y="1751625"/>
            <a:ext cx="2389883" cy="37614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25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2837" y="311262"/>
            <a:ext cx="3064925" cy="1280890"/>
          </a:xfrm>
        </p:spPr>
        <p:txBody>
          <a:bodyPr/>
          <a:lstStyle/>
          <a:p>
            <a:pPr algn="ctr"/>
            <a:r>
              <a:rPr lang="ru-RU" b="1" dirty="0" smtClean="0">
                <a:solidFill>
                  <a:srgbClr val="C00000"/>
                </a:solidFill>
              </a:rPr>
              <a:t>Биография</a:t>
            </a:r>
            <a:br>
              <a:rPr lang="ru-RU" b="1" dirty="0" smtClean="0">
                <a:solidFill>
                  <a:srgbClr val="C00000"/>
                </a:solidFill>
              </a:rPr>
            </a:br>
            <a:r>
              <a:rPr lang="ru-RU" b="1" dirty="0" smtClean="0">
                <a:solidFill>
                  <a:srgbClr val="C00000"/>
                </a:solidFill>
              </a:rPr>
              <a:t>30 баллов</a:t>
            </a:r>
            <a:endParaRPr lang="ru-RU" b="1" dirty="0">
              <a:solidFill>
                <a:srgbClr val="C00000"/>
              </a:solidFill>
            </a:endParaRPr>
          </a:p>
        </p:txBody>
      </p:sp>
      <p:sp>
        <p:nvSpPr>
          <p:cNvPr id="3" name="Объект 2"/>
          <p:cNvSpPr>
            <a:spLocks noGrp="1"/>
          </p:cNvSpPr>
          <p:nvPr>
            <p:ph idx="1"/>
          </p:nvPr>
        </p:nvSpPr>
        <p:spPr>
          <a:xfrm>
            <a:off x="989011" y="1592152"/>
            <a:ext cx="10782301" cy="5051536"/>
          </a:xfrm>
        </p:spPr>
        <p:txBody>
          <a:bodyPr>
            <a:noAutofit/>
          </a:bodyPr>
          <a:lstStyle/>
          <a:p>
            <a:pPr marL="0" indent="0" algn="just">
              <a:buNone/>
            </a:pPr>
            <a:r>
              <a:rPr lang="ru-RU" sz="2800" dirty="0" smtClean="0"/>
              <a:t>Родился   в </a:t>
            </a:r>
            <a:r>
              <a:rPr lang="ru-RU" sz="2800" dirty="0"/>
              <a:t>1809 году в местечке </a:t>
            </a:r>
            <a:r>
              <a:rPr lang="ru-RU" sz="2800" dirty="0" smtClean="0"/>
              <a:t>Великие </a:t>
            </a:r>
            <a:r>
              <a:rPr lang="ru-RU" sz="2800" dirty="0"/>
              <a:t>Сорочинцы Полтавской губернии. Детство </a:t>
            </a:r>
            <a:r>
              <a:rPr lang="ru-RU" sz="2800" dirty="0" smtClean="0"/>
              <a:t>провёл </a:t>
            </a:r>
            <a:r>
              <a:rPr lang="ru-RU" sz="2800" dirty="0"/>
              <a:t>на Украине в селе Васильевке. </a:t>
            </a:r>
            <a:r>
              <a:rPr lang="ru-RU" sz="2800" dirty="0" smtClean="0"/>
              <a:t>В </a:t>
            </a:r>
            <a:r>
              <a:rPr lang="ru-RU" sz="2800" dirty="0"/>
              <a:t>1818 году </a:t>
            </a:r>
            <a:r>
              <a:rPr lang="ru-RU" sz="2800" dirty="0" smtClean="0"/>
              <a:t>поступил </a:t>
            </a:r>
            <a:r>
              <a:rPr lang="ru-RU" sz="2800" dirty="0"/>
              <a:t>в Полтавское уездное училище, потом в </a:t>
            </a:r>
            <a:r>
              <a:rPr lang="ru-RU" sz="2800" dirty="0" err="1"/>
              <a:t>Нежинскую</a:t>
            </a:r>
            <a:r>
              <a:rPr lang="ru-RU" sz="2800" dirty="0"/>
              <a:t> гимназию высших наук, где проявлялся дух свободомыслия и куда проникали отголоски декабристских настроений. В нем рано пробудился интерес к литературе… В 30-е годы писатель познакомился с Пушкиным, Жуковским, читал лекции в педагогическом институте. В 1832 году его имя приобретает известность, и он целиком посвящает себя литературной </a:t>
            </a:r>
            <a:r>
              <a:rPr lang="ru-RU" sz="2800" dirty="0" smtClean="0"/>
              <a:t>деятельности.</a:t>
            </a:r>
            <a:endParaRPr lang="ru-RU" sz="2800" dirty="0"/>
          </a:p>
        </p:txBody>
      </p:sp>
      <p:pic>
        <p:nvPicPr>
          <p:cNvPr id="6146" name="Picture 2" descr="http://www.smolzoo.ru/img/thumb.php?id=art/6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46729" y="0"/>
            <a:ext cx="1724508" cy="16684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585913" y="6310640"/>
            <a:ext cx="8872538" cy="523220"/>
          </a:xfrm>
          <a:prstGeom prst="rect">
            <a:avLst/>
          </a:prstGeom>
          <a:noFill/>
        </p:spPr>
        <p:txBody>
          <a:bodyPr wrap="square" rtlCol="0">
            <a:spAutoFit/>
          </a:bodyPr>
          <a:lstStyle/>
          <a:p>
            <a:pPr algn="ctr"/>
            <a:r>
              <a:rPr lang="ru-RU" sz="2800" b="1" i="1" dirty="0" smtClean="0">
                <a:solidFill>
                  <a:srgbClr val="002060"/>
                </a:solidFill>
              </a:rPr>
              <a:t>Гоголь Николай Васильевич</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7356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4263" y="286656"/>
            <a:ext cx="3064925" cy="1280890"/>
          </a:xfrm>
        </p:spPr>
        <p:txBody>
          <a:bodyPr/>
          <a:lstStyle/>
          <a:p>
            <a:pPr algn="ctr"/>
            <a:r>
              <a:rPr lang="ru-RU" b="1" dirty="0" smtClean="0">
                <a:solidFill>
                  <a:srgbClr val="C00000"/>
                </a:solidFill>
              </a:rPr>
              <a:t>Биография</a:t>
            </a:r>
            <a:br>
              <a:rPr lang="ru-RU" b="1" dirty="0" smtClean="0">
                <a:solidFill>
                  <a:srgbClr val="C00000"/>
                </a:solidFill>
              </a:rPr>
            </a:br>
            <a:r>
              <a:rPr lang="ru-RU" b="1" dirty="0" smtClean="0">
                <a:solidFill>
                  <a:srgbClr val="C00000"/>
                </a:solidFill>
              </a:rPr>
              <a:t>40 баллов</a:t>
            </a:r>
            <a:endParaRPr lang="ru-RU" b="1" dirty="0">
              <a:solidFill>
                <a:srgbClr val="C00000"/>
              </a:solidFill>
            </a:endParaRPr>
          </a:p>
        </p:txBody>
      </p:sp>
      <p:sp>
        <p:nvSpPr>
          <p:cNvPr id="3" name="Объект 2"/>
          <p:cNvSpPr>
            <a:spLocks noGrp="1"/>
          </p:cNvSpPr>
          <p:nvPr>
            <p:ph idx="1"/>
          </p:nvPr>
        </p:nvSpPr>
        <p:spPr>
          <a:xfrm>
            <a:off x="914399" y="1628775"/>
            <a:ext cx="10672763" cy="5014913"/>
          </a:xfrm>
        </p:spPr>
        <p:txBody>
          <a:bodyPr>
            <a:noAutofit/>
          </a:bodyPr>
          <a:lstStyle/>
          <a:p>
            <a:pPr marL="0" indent="0" algn="just">
              <a:buNone/>
            </a:pPr>
            <a:r>
              <a:rPr lang="ru-RU" sz="2800" dirty="0" smtClean="0"/>
              <a:t>Прожил трудную </a:t>
            </a:r>
            <a:r>
              <a:rPr lang="ru-RU" sz="2800" dirty="0"/>
              <a:t>жизнь. Вот что он </a:t>
            </a:r>
            <a:r>
              <a:rPr lang="ru-RU" sz="2800" dirty="0" smtClean="0"/>
              <a:t>рассказывал </a:t>
            </a:r>
            <a:r>
              <a:rPr lang="ru-RU" sz="2800" dirty="0"/>
              <a:t>о себе: «Родился в 1868 году в Нижнем Новгороде, в семье красильщика Василия Васильевича Каширина, от дочери </a:t>
            </a:r>
            <a:r>
              <a:rPr lang="ru-RU" sz="2800" dirty="0" smtClean="0"/>
              <a:t>его </a:t>
            </a:r>
            <a:r>
              <a:rPr lang="ru-RU" sz="2800" dirty="0"/>
              <a:t>Варвары и пермского мещанина Максима </a:t>
            </a:r>
            <a:r>
              <a:rPr lang="ru-RU" sz="2800" dirty="0" err="1"/>
              <a:t>Савватиевича</a:t>
            </a:r>
            <a:r>
              <a:rPr lang="ru-RU" sz="2800" dirty="0"/>
              <a:t> </a:t>
            </a:r>
            <a:r>
              <a:rPr lang="ru-RU" sz="2800" dirty="0" smtClean="0"/>
              <a:t>Пешкова… </a:t>
            </a:r>
            <a:r>
              <a:rPr lang="ru-RU" sz="2800" dirty="0"/>
              <a:t>Отец умер в Астрахани, когда мне было пять лет; мать в </a:t>
            </a:r>
            <a:r>
              <a:rPr lang="ru-RU" sz="2800" dirty="0" err="1"/>
              <a:t>Кунавине</a:t>
            </a:r>
            <a:r>
              <a:rPr lang="ru-RU" sz="2800" dirty="0"/>
              <a:t> – слободе. По смерти </a:t>
            </a:r>
            <a:r>
              <a:rPr lang="ru-RU" sz="2800" dirty="0" smtClean="0"/>
              <a:t>матери </a:t>
            </a:r>
            <a:r>
              <a:rPr lang="ru-RU" sz="2800" dirty="0"/>
              <a:t>дедушка отдал меня в магазин обуви; в ту пору имел я 9 лет от </a:t>
            </a:r>
            <a:r>
              <a:rPr lang="ru-RU" sz="2800" dirty="0" smtClean="0"/>
              <a:t>роду... </a:t>
            </a:r>
            <a:r>
              <a:rPr lang="ru-RU" sz="2800" dirty="0"/>
              <a:t>Из «мальчиков» сбежал и поступил в иконописную мастерскую, потом на пароход в поварята, потом в помощники садовника. В сих занятиях прожил до пятнадцати лет, все время занимался усердным </a:t>
            </a:r>
            <a:r>
              <a:rPr lang="ru-RU" sz="2800" dirty="0" smtClean="0"/>
              <a:t>чтением.</a:t>
            </a:r>
            <a:endParaRPr lang="ru-RU" sz="2800" dirty="0"/>
          </a:p>
        </p:txBody>
      </p:sp>
      <p:pic>
        <p:nvPicPr>
          <p:cNvPr id="6146" name="Picture 2" descr="http://www.smolzoo.ru/img/thumb.php?id=art/6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15731" y="139304"/>
            <a:ext cx="1628520" cy="157559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571875" y="6310640"/>
            <a:ext cx="8872538" cy="523220"/>
          </a:xfrm>
          <a:prstGeom prst="rect">
            <a:avLst/>
          </a:prstGeom>
          <a:noFill/>
        </p:spPr>
        <p:txBody>
          <a:bodyPr wrap="square" rtlCol="0">
            <a:spAutoFit/>
          </a:bodyPr>
          <a:lstStyle/>
          <a:p>
            <a:pPr algn="ctr"/>
            <a:r>
              <a:rPr lang="ru-RU" sz="2800" b="1" i="1" dirty="0" smtClean="0">
                <a:solidFill>
                  <a:srgbClr val="002060"/>
                </a:solidFill>
              </a:rPr>
              <a:t>Алексей Максимович Горький</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0102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125" y="624110"/>
            <a:ext cx="3064925" cy="1280890"/>
          </a:xfrm>
        </p:spPr>
        <p:txBody>
          <a:bodyPr/>
          <a:lstStyle/>
          <a:p>
            <a:pPr algn="ctr"/>
            <a:r>
              <a:rPr lang="ru-RU" b="1" dirty="0" smtClean="0">
                <a:solidFill>
                  <a:srgbClr val="C00000"/>
                </a:solidFill>
              </a:rPr>
              <a:t>Биография</a:t>
            </a:r>
            <a:br>
              <a:rPr lang="ru-RU" b="1" dirty="0" smtClean="0">
                <a:solidFill>
                  <a:srgbClr val="C00000"/>
                </a:solidFill>
              </a:rPr>
            </a:br>
            <a:r>
              <a:rPr lang="ru-RU" b="1" dirty="0" smtClean="0">
                <a:solidFill>
                  <a:srgbClr val="C00000"/>
                </a:solidFill>
              </a:rPr>
              <a:t>50 баллов</a:t>
            </a:r>
            <a:endParaRPr lang="ru-RU" b="1" dirty="0">
              <a:solidFill>
                <a:srgbClr val="C00000"/>
              </a:solidFill>
            </a:endParaRPr>
          </a:p>
        </p:txBody>
      </p:sp>
      <p:sp>
        <p:nvSpPr>
          <p:cNvPr id="3" name="Объект 2"/>
          <p:cNvSpPr>
            <a:spLocks noGrp="1"/>
          </p:cNvSpPr>
          <p:nvPr>
            <p:ph idx="1"/>
          </p:nvPr>
        </p:nvSpPr>
        <p:spPr>
          <a:xfrm>
            <a:off x="989012" y="2033588"/>
            <a:ext cx="10283826" cy="4610100"/>
          </a:xfrm>
        </p:spPr>
        <p:txBody>
          <a:bodyPr>
            <a:noAutofit/>
          </a:bodyPr>
          <a:lstStyle/>
          <a:p>
            <a:pPr marL="0" indent="0" algn="just">
              <a:buNone/>
            </a:pPr>
            <a:r>
              <a:rPr lang="ru-RU" sz="2800" dirty="0" smtClean="0"/>
              <a:t>Родился в </a:t>
            </a:r>
            <a:r>
              <a:rPr lang="ru-RU" sz="2800" dirty="0"/>
              <a:t>1920 году. Автор романов, повестей, рассказов, главным образом о жизни деревни. Он ушел на фронт добровольцем с 3-го курса Ленинградского университета. Был тяжело ранен в бою. После войны закончил университет и аспирантуру, стал преподавателем, а затем заведующим кафедрой советской литературы. Но никогда не забывал родную </a:t>
            </a:r>
            <a:r>
              <a:rPr lang="ru-RU" sz="2800" dirty="0" smtClean="0"/>
              <a:t>деревню.</a:t>
            </a:r>
            <a:endParaRPr lang="ru-RU" sz="2800" dirty="0"/>
          </a:p>
        </p:txBody>
      </p:sp>
      <p:pic>
        <p:nvPicPr>
          <p:cNvPr id="6146" name="Picture 2" descr="http://www.smolzoo.ru/img/thumb.php?id=art/6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5278" y="286656"/>
            <a:ext cx="1724508" cy="16684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571625" y="5987358"/>
            <a:ext cx="8872538" cy="523220"/>
          </a:xfrm>
          <a:prstGeom prst="rect">
            <a:avLst/>
          </a:prstGeom>
          <a:noFill/>
        </p:spPr>
        <p:txBody>
          <a:bodyPr wrap="square" rtlCol="0">
            <a:spAutoFit/>
          </a:bodyPr>
          <a:lstStyle/>
          <a:p>
            <a:pPr algn="ctr"/>
            <a:r>
              <a:rPr lang="ru-RU" sz="2800" b="1" i="1" dirty="0" smtClean="0">
                <a:solidFill>
                  <a:srgbClr val="002060"/>
                </a:solidFill>
              </a:rPr>
              <a:t>Абрамов Фёдор Александрович</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86898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125" y="624110"/>
            <a:ext cx="3064925" cy="1280890"/>
          </a:xfrm>
        </p:spPr>
        <p:txBody>
          <a:bodyPr/>
          <a:lstStyle/>
          <a:p>
            <a:pPr algn="ctr"/>
            <a:r>
              <a:rPr lang="ru-RU" b="1" dirty="0" smtClean="0">
                <a:solidFill>
                  <a:srgbClr val="C00000"/>
                </a:solidFill>
              </a:rPr>
              <a:t>Узнай героя</a:t>
            </a:r>
            <a:br>
              <a:rPr lang="ru-RU" b="1" dirty="0" smtClean="0">
                <a:solidFill>
                  <a:srgbClr val="C00000"/>
                </a:solidFill>
              </a:rPr>
            </a:br>
            <a:r>
              <a:rPr lang="ru-RU" b="1" dirty="0" smtClean="0">
                <a:solidFill>
                  <a:srgbClr val="C00000"/>
                </a:solidFill>
              </a:rPr>
              <a:t>10 баллов</a:t>
            </a:r>
            <a:endParaRPr lang="ru-RU" b="1" dirty="0">
              <a:solidFill>
                <a:srgbClr val="C00000"/>
              </a:solidFill>
            </a:endParaRPr>
          </a:p>
        </p:txBody>
      </p:sp>
      <p:sp>
        <p:nvSpPr>
          <p:cNvPr id="3" name="Объект 2"/>
          <p:cNvSpPr>
            <a:spLocks noGrp="1"/>
          </p:cNvSpPr>
          <p:nvPr>
            <p:ph idx="1"/>
          </p:nvPr>
        </p:nvSpPr>
        <p:spPr>
          <a:xfrm>
            <a:off x="1414463" y="2033588"/>
            <a:ext cx="7315200" cy="3295650"/>
          </a:xfrm>
        </p:spPr>
        <p:txBody>
          <a:bodyPr>
            <a:noAutofit/>
          </a:bodyPr>
          <a:lstStyle/>
          <a:p>
            <a:pPr marL="0" indent="0" algn="just">
              <a:buNone/>
            </a:pPr>
            <a:r>
              <a:rPr lang="ru-RU" sz="2800" dirty="0" smtClean="0"/>
              <a:t>Это были </a:t>
            </a:r>
            <a:r>
              <a:rPr lang="ru-RU" sz="2800" dirty="0"/>
              <a:t>два дюжие молодца, еще смотревшие исподлобья, как недавно выпущенные семинаристы. Крепкие, здоровые лица их были покрыты первым пухом волос, которого еще не касалась бритва. Они были очень смущены таким приемом отца и стояли неподвижно, потупив глаза в </a:t>
            </a:r>
            <a:r>
              <a:rPr lang="ru-RU" sz="2800" dirty="0" err="1" smtClean="0"/>
              <a:t>землюе</a:t>
            </a:r>
            <a:endParaRPr lang="ru-RU" sz="2800" dirty="0"/>
          </a:p>
        </p:txBody>
      </p:sp>
      <p:sp>
        <p:nvSpPr>
          <p:cNvPr id="8" name="TextBox 7"/>
          <p:cNvSpPr txBox="1"/>
          <p:nvPr/>
        </p:nvSpPr>
        <p:spPr>
          <a:xfrm>
            <a:off x="1614488" y="6002363"/>
            <a:ext cx="8872538" cy="523220"/>
          </a:xfrm>
          <a:prstGeom prst="rect">
            <a:avLst/>
          </a:prstGeom>
          <a:noFill/>
        </p:spPr>
        <p:txBody>
          <a:bodyPr wrap="square" rtlCol="0">
            <a:spAutoFit/>
          </a:bodyPr>
          <a:lstStyle/>
          <a:p>
            <a:pPr algn="ctr"/>
            <a:r>
              <a:rPr lang="ru-RU" sz="2800" b="1" dirty="0">
                <a:solidFill>
                  <a:srgbClr val="002060"/>
                </a:solidFill>
              </a:rPr>
              <a:t>Н.В. Гоголь. «Тарас Бульба». Остап и </a:t>
            </a:r>
            <a:r>
              <a:rPr lang="ru-RU" sz="2800" b="1" dirty="0" err="1" smtClean="0">
                <a:solidFill>
                  <a:srgbClr val="002060"/>
                </a:solidFill>
              </a:rPr>
              <a:t>Андрий</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http://net.juzp.net/lUwgay_aIpycH.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04906" y="397781"/>
            <a:ext cx="2964240" cy="233113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http://pwpt.ru/uploads/presentation_screenshots/6a2221b84df0a3839f6237f24fc1474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8604" y="3200400"/>
            <a:ext cx="2976843" cy="22326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12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Узнай героя</a:t>
            </a:r>
            <a:br>
              <a:rPr lang="ru-RU" b="1" dirty="0" smtClean="0">
                <a:solidFill>
                  <a:srgbClr val="C00000"/>
                </a:solidFill>
              </a:rPr>
            </a:br>
            <a:r>
              <a:rPr lang="ru-RU" b="1" dirty="0">
                <a:solidFill>
                  <a:srgbClr val="C00000"/>
                </a:solidFill>
              </a:rPr>
              <a:t>2</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1257300" y="1827225"/>
            <a:ext cx="10514012" cy="3838575"/>
          </a:xfrm>
        </p:spPr>
        <p:txBody>
          <a:bodyPr>
            <a:noAutofit/>
          </a:bodyPr>
          <a:lstStyle/>
          <a:p>
            <a:pPr marL="0" indent="0" algn="just">
              <a:buNone/>
            </a:pPr>
            <a:r>
              <a:rPr lang="ru-RU" sz="2800" dirty="0"/>
              <a:t>Говорила она, как-то особенно напевая слова, и они легко укреплялись в памяти моей, похожие на цветы, такие же ласковые, яркие, сочные. Когда она улыбалась, ее темные, как вишни, зрачки расширялись, вспыхивая невыразимо приятным светом, улыбка весело обнажала белые, крепкие зубы, и, несмотря на множество морщин на темной </a:t>
            </a:r>
            <a:r>
              <a:rPr lang="ru-RU" sz="2800" dirty="0" smtClean="0"/>
              <a:t>коже </a:t>
            </a:r>
            <a:r>
              <a:rPr lang="ru-RU" sz="2800" dirty="0"/>
              <a:t>щек, все лицо казалось молодым и светлым. </a:t>
            </a:r>
          </a:p>
        </p:txBody>
      </p:sp>
      <p:sp>
        <p:nvSpPr>
          <p:cNvPr id="8" name="TextBox 7"/>
          <p:cNvSpPr txBox="1"/>
          <p:nvPr/>
        </p:nvSpPr>
        <p:spPr>
          <a:xfrm>
            <a:off x="1614488" y="6002363"/>
            <a:ext cx="8872538" cy="523220"/>
          </a:xfrm>
          <a:prstGeom prst="rect">
            <a:avLst/>
          </a:prstGeom>
          <a:noFill/>
        </p:spPr>
        <p:txBody>
          <a:bodyPr wrap="square" rtlCol="0">
            <a:spAutoFit/>
          </a:bodyPr>
          <a:lstStyle/>
          <a:p>
            <a:pPr algn="ctr"/>
            <a:r>
              <a:rPr lang="ru-RU" sz="2800" dirty="0" smtClean="0"/>
              <a:t> </a:t>
            </a:r>
            <a:r>
              <a:rPr lang="ru-RU" sz="2800" b="1" dirty="0">
                <a:solidFill>
                  <a:srgbClr val="002060"/>
                </a:solidFill>
              </a:rPr>
              <a:t>М. Горький. «Детство» Акулина Ивановна</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s://im2-tub-ru.yandex.net/i?id=701cd83a928610dcccca19e025915cc3&amp;n=33&amp;h=19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90062" y="0"/>
            <a:ext cx="2209800"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798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Узнай героя</a:t>
            </a:r>
            <a:br>
              <a:rPr lang="ru-RU" b="1" dirty="0" smtClean="0">
                <a:solidFill>
                  <a:srgbClr val="C00000"/>
                </a:solidFill>
              </a:rPr>
            </a:br>
            <a:r>
              <a:rPr lang="ru-RU" b="1" dirty="0" smtClean="0">
                <a:solidFill>
                  <a:srgbClr val="C00000"/>
                </a:solidFill>
              </a:rPr>
              <a:t>30 баллов</a:t>
            </a:r>
            <a:endParaRPr lang="ru-RU" b="1" dirty="0">
              <a:solidFill>
                <a:srgbClr val="C00000"/>
              </a:solidFill>
            </a:endParaRPr>
          </a:p>
        </p:txBody>
      </p:sp>
      <p:sp>
        <p:nvSpPr>
          <p:cNvPr id="3" name="Объект 2"/>
          <p:cNvSpPr>
            <a:spLocks noGrp="1"/>
          </p:cNvSpPr>
          <p:nvPr>
            <p:ph idx="1"/>
          </p:nvPr>
        </p:nvSpPr>
        <p:spPr>
          <a:xfrm>
            <a:off x="1749963" y="1986769"/>
            <a:ext cx="7165438" cy="3838575"/>
          </a:xfrm>
        </p:spPr>
        <p:txBody>
          <a:bodyPr>
            <a:noAutofit/>
          </a:bodyPr>
          <a:lstStyle/>
          <a:p>
            <a:pPr marL="0" indent="0" algn="just">
              <a:buNone/>
            </a:pPr>
            <a:r>
              <a:rPr lang="ru-RU" sz="2800" dirty="0"/>
              <a:t>Он был мал ростом и худ; на сморщенном лице его, вместо усов и бороды, росли по отдельности редкие седые волосы; глаза же у него были белые, как у слепца, и в них всегда стояла влага, как </a:t>
            </a:r>
            <a:r>
              <a:rPr lang="ru-RU" sz="2800" dirty="0" err="1"/>
              <a:t>неостывающие</a:t>
            </a:r>
            <a:r>
              <a:rPr lang="ru-RU" sz="2800" dirty="0"/>
              <a:t> слезы. </a:t>
            </a:r>
          </a:p>
        </p:txBody>
      </p:sp>
      <p:sp>
        <p:nvSpPr>
          <p:cNvPr id="8" name="TextBox 7"/>
          <p:cNvSpPr txBox="1"/>
          <p:nvPr/>
        </p:nvSpPr>
        <p:spPr>
          <a:xfrm>
            <a:off x="1622424" y="5673751"/>
            <a:ext cx="8872538" cy="523220"/>
          </a:xfrm>
          <a:prstGeom prst="rect">
            <a:avLst/>
          </a:prstGeom>
          <a:noFill/>
        </p:spPr>
        <p:txBody>
          <a:bodyPr wrap="square" rtlCol="0">
            <a:spAutoFit/>
          </a:bodyPr>
          <a:lstStyle/>
          <a:p>
            <a:pPr algn="ctr"/>
            <a:r>
              <a:rPr lang="ru-RU" sz="2800" dirty="0" smtClean="0"/>
              <a:t> </a:t>
            </a:r>
            <a:r>
              <a:rPr lang="ru-RU" sz="2800" b="1" dirty="0" smtClean="0">
                <a:solidFill>
                  <a:srgbClr val="002060"/>
                </a:solidFill>
              </a:rPr>
              <a:t>А.П</a:t>
            </a:r>
            <a:r>
              <a:rPr lang="ru-RU" sz="2800" b="1" dirty="0">
                <a:solidFill>
                  <a:srgbClr val="002060"/>
                </a:solidFill>
              </a:rPr>
              <a:t>. Платонов. «Юшка»</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s://im2-tub-ru.yandex.net/i?id=701cd83a928610dcccca19e025915cc3&amp;n=33&amp;h=19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90062" y="0"/>
            <a:ext cx="2209800" cy="1809751"/>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www.p-h.com.ua/image/cache/data/!painter/K0893/K0893_071_30_138_%D0%A1%D1%83%D1%80%D0%B8%D0%BA%D0%BE%D0%B2_%D0%92%D0%B0%D1%81%D0%B8%D0%BB%D0%B8%D0%B9_%D0%98%D0%B2%D0%B0%D0%BD%D0%BE%D0%B2%D0%B8%D1%87_-_No_name-1000x1000.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7559"/>
          <a:stretch/>
        </p:blipFill>
        <p:spPr bwMode="auto">
          <a:xfrm>
            <a:off x="9390062" y="2783694"/>
            <a:ext cx="2249075" cy="2244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53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154380"/>
            <a:ext cx="3064925" cy="1280890"/>
          </a:xfrm>
        </p:spPr>
        <p:txBody>
          <a:bodyPr/>
          <a:lstStyle/>
          <a:p>
            <a:pPr algn="ctr"/>
            <a:r>
              <a:rPr lang="ru-RU" b="1" dirty="0" smtClean="0">
                <a:solidFill>
                  <a:srgbClr val="C00000"/>
                </a:solidFill>
              </a:rPr>
              <a:t>Узнай героя</a:t>
            </a:r>
            <a:br>
              <a:rPr lang="ru-RU" b="1" dirty="0" smtClean="0">
                <a:solidFill>
                  <a:srgbClr val="C00000"/>
                </a:solidFill>
              </a:rPr>
            </a:br>
            <a:r>
              <a:rPr lang="ru-RU" b="1" dirty="0">
                <a:solidFill>
                  <a:srgbClr val="C00000"/>
                </a:solidFill>
              </a:rPr>
              <a:t>4</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1749963" y="1280801"/>
            <a:ext cx="7364057" cy="5577200"/>
          </a:xfrm>
        </p:spPr>
        <p:txBody>
          <a:bodyPr>
            <a:noAutofit/>
          </a:bodyPr>
          <a:lstStyle/>
          <a:p>
            <a:pPr marL="0" indent="0">
              <a:buNone/>
            </a:pPr>
            <a:r>
              <a:rPr lang="ru-RU" sz="2800" dirty="0"/>
              <a:t>Не найти, не сыскать такое красавицы:</a:t>
            </a:r>
          </a:p>
          <a:p>
            <a:pPr marL="0" indent="0">
              <a:buNone/>
            </a:pPr>
            <a:r>
              <a:rPr lang="ru-RU" sz="2800" dirty="0"/>
              <a:t>Ходит плавно – будто лебедушка;</a:t>
            </a:r>
          </a:p>
          <a:p>
            <a:pPr marL="0" indent="0">
              <a:buNone/>
            </a:pPr>
            <a:r>
              <a:rPr lang="ru-RU" sz="2800" dirty="0"/>
              <a:t>Смотрит сладко – как голубушка;</a:t>
            </a:r>
          </a:p>
          <a:p>
            <a:pPr marL="0" indent="0">
              <a:buNone/>
            </a:pPr>
            <a:r>
              <a:rPr lang="ru-RU" sz="2800" dirty="0"/>
              <a:t>Молвит слово – соловей поет;</a:t>
            </a:r>
          </a:p>
          <a:p>
            <a:pPr marL="0" indent="0">
              <a:buNone/>
            </a:pPr>
            <a:r>
              <a:rPr lang="ru-RU" sz="2800" dirty="0"/>
              <a:t>Горят щеки ее румяные,</a:t>
            </a:r>
          </a:p>
          <a:p>
            <a:pPr marL="0" indent="0">
              <a:buNone/>
            </a:pPr>
            <a:r>
              <a:rPr lang="ru-RU" sz="2800" dirty="0"/>
              <a:t>Как заря на небе Божием;</a:t>
            </a:r>
          </a:p>
          <a:p>
            <a:pPr marL="0" indent="0">
              <a:buNone/>
            </a:pPr>
            <a:r>
              <a:rPr lang="ru-RU" sz="2800" dirty="0" smtClean="0"/>
              <a:t>Косы русые</a:t>
            </a:r>
            <a:r>
              <a:rPr lang="ru-RU" sz="2800" dirty="0"/>
              <a:t>, золотистые,</a:t>
            </a:r>
          </a:p>
          <a:p>
            <a:pPr marL="0" indent="0">
              <a:buNone/>
            </a:pPr>
            <a:r>
              <a:rPr lang="ru-RU" sz="2800" dirty="0"/>
              <a:t>В ленты яркие заплетены,</a:t>
            </a:r>
          </a:p>
          <a:p>
            <a:pPr marL="0" indent="0">
              <a:buNone/>
            </a:pPr>
            <a:r>
              <a:rPr lang="ru-RU" sz="2800" dirty="0"/>
              <a:t>По плечам бегут, извиваются,</a:t>
            </a:r>
          </a:p>
          <a:p>
            <a:pPr marL="0" indent="0">
              <a:buNone/>
            </a:pPr>
            <a:r>
              <a:rPr lang="ru-RU" sz="2800" dirty="0"/>
              <a:t>С грудью белой </a:t>
            </a:r>
            <a:r>
              <a:rPr lang="ru-RU" sz="2800" dirty="0" err="1"/>
              <a:t>цалуются</a:t>
            </a:r>
            <a:r>
              <a:rPr lang="ru-RU" sz="2800" dirty="0"/>
              <a:t>.</a:t>
            </a:r>
          </a:p>
          <a:p>
            <a:pPr marL="0" indent="0" algn="just">
              <a:buNone/>
            </a:pPr>
            <a:endParaRPr lang="ru-RU" sz="2800" dirty="0"/>
          </a:p>
        </p:txBody>
      </p:sp>
      <p:sp>
        <p:nvSpPr>
          <p:cNvPr id="8" name="TextBox 7"/>
          <p:cNvSpPr txBox="1"/>
          <p:nvPr/>
        </p:nvSpPr>
        <p:spPr>
          <a:xfrm>
            <a:off x="8124668" y="2436516"/>
            <a:ext cx="3962400" cy="3539430"/>
          </a:xfrm>
          <a:prstGeom prst="rect">
            <a:avLst/>
          </a:prstGeom>
          <a:noFill/>
        </p:spPr>
        <p:txBody>
          <a:bodyPr wrap="square" rtlCol="0">
            <a:spAutoFit/>
          </a:bodyPr>
          <a:lstStyle/>
          <a:p>
            <a:pPr algn="ctr"/>
            <a:r>
              <a:rPr lang="ru-RU" sz="2800" b="1" dirty="0">
                <a:solidFill>
                  <a:srgbClr val="002060"/>
                </a:solidFill>
              </a:rPr>
              <a:t>М.Ю. Лермонтов. «Песнь про царя Ивана Васильевича, молодого опричника и удалого купца Калашникова». </a:t>
            </a:r>
            <a:r>
              <a:rPr lang="ru-RU" sz="2800" b="1" dirty="0" smtClean="0">
                <a:solidFill>
                  <a:srgbClr val="002060"/>
                </a:solidFill>
              </a:rPr>
              <a:t>Алена Дмитриевна</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s://im2-tub-ru.yandex.net/i?id=701cd83a928610dcccca19e025915cc3&amp;n=33&amp;h=19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390062" y="0"/>
            <a:ext cx="2209800"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66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154380"/>
            <a:ext cx="3064925" cy="1280890"/>
          </a:xfrm>
        </p:spPr>
        <p:txBody>
          <a:bodyPr/>
          <a:lstStyle/>
          <a:p>
            <a:pPr algn="ctr"/>
            <a:r>
              <a:rPr lang="ru-RU" b="1" dirty="0" smtClean="0">
                <a:solidFill>
                  <a:srgbClr val="C00000"/>
                </a:solidFill>
              </a:rPr>
              <a:t>Узнай героя</a:t>
            </a:r>
            <a:br>
              <a:rPr lang="ru-RU" b="1" dirty="0" smtClean="0">
                <a:solidFill>
                  <a:srgbClr val="C00000"/>
                </a:solidFill>
              </a:rPr>
            </a:br>
            <a:r>
              <a:rPr lang="ru-RU" b="1" dirty="0" smtClean="0">
                <a:solidFill>
                  <a:srgbClr val="C00000"/>
                </a:solidFill>
              </a:rPr>
              <a:t>50 баллов</a:t>
            </a:r>
            <a:endParaRPr lang="ru-RU" b="1" dirty="0">
              <a:solidFill>
                <a:srgbClr val="C00000"/>
              </a:solidFill>
            </a:endParaRPr>
          </a:p>
        </p:txBody>
      </p:sp>
      <p:sp>
        <p:nvSpPr>
          <p:cNvPr id="3" name="Объект 2"/>
          <p:cNvSpPr>
            <a:spLocks noGrp="1"/>
          </p:cNvSpPr>
          <p:nvPr>
            <p:ph idx="1"/>
          </p:nvPr>
        </p:nvSpPr>
        <p:spPr>
          <a:xfrm>
            <a:off x="1749963" y="1495821"/>
            <a:ext cx="8036975" cy="5577200"/>
          </a:xfrm>
        </p:spPr>
        <p:txBody>
          <a:bodyPr>
            <a:noAutofit/>
          </a:bodyPr>
          <a:lstStyle/>
          <a:p>
            <a:pPr marL="0" indent="0" algn="just">
              <a:buNone/>
            </a:pPr>
            <a:r>
              <a:rPr lang="ru-RU" sz="2800" dirty="0"/>
              <a:t>Она была тех же статей и тех же кровей, что и остальные. Из породы крупных, неказистых, но очень выносливых и неприхотливых, хорошо приспособленных к условиям Севера. Она была чистая, да к тому же сохранила свой неунывающий характер, нервность молодости. Обычно, завидев </a:t>
            </a:r>
            <a:r>
              <a:rPr lang="ru-RU" sz="2800" dirty="0" smtClean="0"/>
              <a:t>меня, </a:t>
            </a:r>
            <a:r>
              <a:rPr lang="ru-RU" sz="2800" dirty="0"/>
              <a:t>спускающегося с </a:t>
            </a:r>
            <a:r>
              <a:rPr lang="ru-RU" sz="2800" dirty="0" err="1"/>
              <a:t>угора</a:t>
            </a:r>
            <a:r>
              <a:rPr lang="ru-RU" sz="2800" dirty="0"/>
              <a:t>, она вся подбиралась, вытягивалась в струнку, подавала свой звонкий голос.</a:t>
            </a:r>
          </a:p>
        </p:txBody>
      </p:sp>
      <p:sp>
        <p:nvSpPr>
          <p:cNvPr id="8" name="TextBox 7"/>
          <p:cNvSpPr txBox="1"/>
          <p:nvPr/>
        </p:nvSpPr>
        <p:spPr>
          <a:xfrm>
            <a:off x="1749963" y="5984560"/>
            <a:ext cx="8865650" cy="523220"/>
          </a:xfrm>
          <a:prstGeom prst="rect">
            <a:avLst/>
          </a:prstGeom>
          <a:noFill/>
        </p:spPr>
        <p:txBody>
          <a:bodyPr wrap="square" rtlCol="0">
            <a:spAutoFit/>
          </a:bodyPr>
          <a:lstStyle/>
          <a:p>
            <a:pPr algn="ctr"/>
            <a:r>
              <a:rPr lang="ru-RU" sz="2800" b="1" dirty="0" smtClean="0">
                <a:solidFill>
                  <a:srgbClr val="002060"/>
                </a:solidFill>
              </a:rPr>
              <a:t>Ф.А. Абрамов </a:t>
            </a:r>
            <a:r>
              <a:rPr lang="ru-RU" sz="2800" b="1" dirty="0">
                <a:solidFill>
                  <a:srgbClr val="002060"/>
                </a:solidFill>
              </a:rPr>
              <a:t>«О чем плачут лошади». Рыжуха</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2" name="Picture 4" descr="https://im2-tub-ru.yandex.net/i?id=701cd83a928610dcccca19e025915cc3&amp;n=33&amp;h=19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86938" y="0"/>
            <a:ext cx="2209800"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96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Поэзия</a:t>
            </a:r>
            <a:br>
              <a:rPr lang="ru-RU" b="1" dirty="0" smtClean="0">
                <a:solidFill>
                  <a:srgbClr val="C00000"/>
                </a:solidFill>
              </a:rPr>
            </a:br>
            <a:r>
              <a:rPr lang="ru-RU" b="1" dirty="0">
                <a:solidFill>
                  <a:srgbClr val="C00000"/>
                </a:solidFill>
              </a:rPr>
              <a:t>1</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1749963" y="1986769"/>
            <a:ext cx="7165438" cy="3838575"/>
          </a:xfrm>
        </p:spPr>
        <p:txBody>
          <a:bodyPr>
            <a:noAutofit/>
          </a:bodyPr>
          <a:lstStyle/>
          <a:p>
            <a:pPr marL="0" indent="0">
              <a:buNone/>
            </a:pPr>
            <a:r>
              <a:rPr lang="ru-RU" sz="2800" b="1" dirty="0" smtClean="0">
                <a:solidFill>
                  <a:srgbClr val="002060"/>
                </a:solidFill>
              </a:rPr>
              <a:t>Назовите автора стихотворения, из которого взяты строки:</a:t>
            </a:r>
          </a:p>
          <a:p>
            <a:pPr marL="0" indent="0">
              <a:buNone/>
            </a:pPr>
            <a:r>
              <a:rPr lang="ru-RU" sz="2800" dirty="0" smtClean="0"/>
              <a:t>Топи</a:t>
            </a:r>
            <a:r>
              <a:rPr lang="ru-RU" sz="2800" dirty="0"/>
              <a:t> да болота</a:t>
            </a:r>
          </a:p>
          <a:p>
            <a:pPr marL="0" indent="0">
              <a:buNone/>
            </a:pPr>
            <a:r>
              <a:rPr lang="ru-RU" sz="2800" dirty="0"/>
              <a:t>Синий плат небес.</a:t>
            </a:r>
          </a:p>
          <a:p>
            <a:pPr marL="0" indent="0">
              <a:buNone/>
            </a:pPr>
            <a:r>
              <a:rPr lang="ru-RU" sz="2800" dirty="0"/>
              <a:t>Хвойной позолотой</a:t>
            </a:r>
          </a:p>
          <a:p>
            <a:pPr marL="0" indent="0">
              <a:buNone/>
            </a:pPr>
            <a:r>
              <a:rPr lang="ru-RU" sz="2800" dirty="0" err="1"/>
              <a:t>Вззвенивает</a:t>
            </a:r>
            <a:r>
              <a:rPr lang="ru-RU" sz="2800" dirty="0"/>
              <a:t> лес.</a:t>
            </a:r>
          </a:p>
          <a:p>
            <a:pPr marL="0" indent="0" algn="just">
              <a:buNone/>
            </a:pPr>
            <a:endParaRPr lang="ru-RU" sz="2800" dirty="0"/>
          </a:p>
        </p:txBody>
      </p:sp>
      <p:sp>
        <p:nvSpPr>
          <p:cNvPr id="8" name="TextBox 7"/>
          <p:cNvSpPr txBox="1"/>
          <p:nvPr/>
        </p:nvSpPr>
        <p:spPr>
          <a:xfrm>
            <a:off x="1622424" y="5673751"/>
            <a:ext cx="8872538" cy="523220"/>
          </a:xfrm>
          <a:prstGeom prst="rect">
            <a:avLst/>
          </a:prstGeom>
          <a:noFill/>
        </p:spPr>
        <p:txBody>
          <a:bodyPr wrap="square" rtlCol="0">
            <a:spAutoFit/>
          </a:bodyPr>
          <a:lstStyle/>
          <a:p>
            <a:pPr algn="ctr"/>
            <a:r>
              <a:rPr lang="ru-RU" sz="2800" dirty="0" smtClean="0"/>
              <a:t> </a:t>
            </a:r>
            <a:r>
              <a:rPr lang="ru-RU" sz="2800" b="1" dirty="0" smtClean="0">
                <a:solidFill>
                  <a:srgbClr val="002060"/>
                </a:solidFill>
              </a:rPr>
              <a:t>Сергей Александрович Есенин</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yt3.ggpht.com/-JdrAnotKsiQ/AAAAAAAAAAI/AAAAAAAAAAA/MmokfZ8mVNA/s900-c-k-no/phot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05338" y="0"/>
            <a:ext cx="2179247" cy="2179247"/>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skill.ru/images/2005/12/30/9876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96519" y="2677448"/>
            <a:ext cx="4344182" cy="2707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06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Поэзия</a:t>
            </a:r>
            <a:br>
              <a:rPr lang="ru-RU" b="1" dirty="0" smtClean="0">
                <a:solidFill>
                  <a:srgbClr val="C00000"/>
                </a:solidFill>
              </a:rPr>
            </a:br>
            <a:r>
              <a:rPr lang="ru-RU" b="1" dirty="0" smtClean="0">
                <a:solidFill>
                  <a:srgbClr val="C00000"/>
                </a:solidFill>
              </a:rPr>
              <a:t>20 баллов</a:t>
            </a:r>
            <a:endParaRPr lang="ru-RU" b="1" dirty="0">
              <a:solidFill>
                <a:srgbClr val="C00000"/>
              </a:solidFill>
            </a:endParaRPr>
          </a:p>
        </p:txBody>
      </p:sp>
      <p:sp>
        <p:nvSpPr>
          <p:cNvPr id="3" name="Объект 2"/>
          <p:cNvSpPr>
            <a:spLocks noGrp="1"/>
          </p:cNvSpPr>
          <p:nvPr>
            <p:ph idx="1"/>
          </p:nvPr>
        </p:nvSpPr>
        <p:spPr>
          <a:xfrm>
            <a:off x="1558977" y="1490663"/>
            <a:ext cx="7704944" cy="4334681"/>
          </a:xfrm>
        </p:spPr>
        <p:txBody>
          <a:bodyPr>
            <a:noAutofit/>
          </a:bodyPr>
          <a:lstStyle/>
          <a:p>
            <a:pPr marL="0" indent="0" algn="ctr">
              <a:spcBef>
                <a:spcPts val="0"/>
              </a:spcBef>
              <a:buNone/>
            </a:pPr>
            <a:r>
              <a:rPr lang="ru-RU" sz="2800" b="1" dirty="0" smtClean="0">
                <a:solidFill>
                  <a:srgbClr val="002060"/>
                </a:solidFill>
              </a:rPr>
              <a:t>Определите  автора, </a:t>
            </a:r>
          </a:p>
          <a:p>
            <a:pPr marL="0" indent="0" algn="ctr">
              <a:spcBef>
                <a:spcPts val="0"/>
              </a:spcBef>
              <a:buNone/>
            </a:pPr>
            <a:r>
              <a:rPr lang="ru-RU" sz="2800" b="1" dirty="0" smtClean="0">
                <a:solidFill>
                  <a:srgbClr val="002060"/>
                </a:solidFill>
              </a:rPr>
              <a:t>название произведения </a:t>
            </a:r>
          </a:p>
          <a:p>
            <a:pPr marL="0" indent="0">
              <a:spcBef>
                <a:spcPts val="0"/>
              </a:spcBef>
              <a:buNone/>
            </a:pPr>
            <a:r>
              <a:rPr lang="ru-RU" sz="2800" dirty="0"/>
              <a:t>Науки юношей питают,</a:t>
            </a:r>
          </a:p>
          <a:p>
            <a:pPr marL="0" indent="0">
              <a:spcBef>
                <a:spcPts val="0"/>
              </a:spcBef>
              <a:buNone/>
            </a:pPr>
            <a:r>
              <a:rPr lang="ru-RU" sz="2800" dirty="0"/>
              <a:t>Отраду старым подают,</a:t>
            </a:r>
          </a:p>
          <a:p>
            <a:pPr marL="0" indent="0">
              <a:spcBef>
                <a:spcPts val="0"/>
              </a:spcBef>
              <a:buNone/>
            </a:pPr>
            <a:r>
              <a:rPr lang="ru-RU" sz="2800" dirty="0"/>
              <a:t>В счастливой жизни украшают,</a:t>
            </a:r>
          </a:p>
          <a:p>
            <a:pPr marL="0" indent="0">
              <a:spcBef>
                <a:spcPts val="0"/>
              </a:spcBef>
              <a:buNone/>
            </a:pPr>
            <a:r>
              <a:rPr lang="ru-RU" sz="2800" dirty="0"/>
              <a:t>В несчастной случай берегут;</a:t>
            </a:r>
          </a:p>
          <a:p>
            <a:pPr marL="0" indent="0">
              <a:spcBef>
                <a:spcPts val="0"/>
              </a:spcBef>
              <a:buNone/>
            </a:pPr>
            <a:r>
              <a:rPr lang="ru-RU" sz="2800" dirty="0"/>
              <a:t>В домашних трудностях утеха</a:t>
            </a:r>
          </a:p>
          <a:p>
            <a:pPr marL="0" indent="0">
              <a:spcBef>
                <a:spcPts val="0"/>
              </a:spcBef>
              <a:buNone/>
            </a:pPr>
            <a:r>
              <a:rPr lang="ru-RU" sz="2800" dirty="0"/>
              <a:t>И в дальних </a:t>
            </a:r>
            <a:r>
              <a:rPr lang="ru-RU" sz="2800" dirty="0" err="1"/>
              <a:t>странствах</a:t>
            </a:r>
            <a:r>
              <a:rPr lang="ru-RU" sz="2800" dirty="0"/>
              <a:t> не помеха.</a:t>
            </a:r>
          </a:p>
          <a:p>
            <a:pPr marL="0" indent="0">
              <a:spcBef>
                <a:spcPts val="0"/>
              </a:spcBef>
              <a:buNone/>
            </a:pPr>
            <a:r>
              <a:rPr lang="ru-RU" sz="2800" dirty="0"/>
              <a:t>Науки пользуют везде,</a:t>
            </a:r>
          </a:p>
          <a:p>
            <a:pPr marL="0" indent="0">
              <a:spcBef>
                <a:spcPts val="0"/>
              </a:spcBef>
              <a:buNone/>
            </a:pPr>
            <a:r>
              <a:rPr lang="ru-RU" sz="2800" dirty="0"/>
              <a:t>Среди народов и в пустыне,</a:t>
            </a:r>
          </a:p>
          <a:p>
            <a:pPr marL="0" indent="0">
              <a:spcBef>
                <a:spcPts val="0"/>
              </a:spcBef>
              <a:buNone/>
            </a:pPr>
            <a:r>
              <a:rPr lang="ru-RU" sz="2800" dirty="0"/>
              <a:t>В градском шуму и </a:t>
            </a:r>
            <a:r>
              <a:rPr lang="ru-RU" sz="2800" dirty="0" smtClean="0"/>
              <a:t>наедине…</a:t>
            </a:r>
            <a:endParaRPr lang="ru-RU" sz="2800" dirty="0"/>
          </a:p>
        </p:txBody>
      </p:sp>
      <p:sp>
        <p:nvSpPr>
          <p:cNvPr id="8" name="TextBox 7"/>
          <p:cNvSpPr txBox="1"/>
          <p:nvPr/>
        </p:nvSpPr>
        <p:spPr>
          <a:xfrm>
            <a:off x="8379836" y="2025908"/>
            <a:ext cx="3266662" cy="4832092"/>
          </a:xfrm>
          <a:prstGeom prst="rect">
            <a:avLst/>
          </a:prstGeom>
          <a:noFill/>
        </p:spPr>
        <p:txBody>
          <a:bodyPr wrap="square" rtlCol="0">
            <a:spAutoFit/>
          </a:bodyPr>
          <a:lstStyle/>
          <a:p>
            <a:pPr algn="ctr"/>
            <a:r>
              <a:rPr lang="ru-RU" sz="2800" b="1" dirty="0" smtClean="0">
                <a:solidFill>
                  <a:srgbClr val="002060"/>
                </a:solidFill>
              </a:rPr>
              <a:t>М.В</a:t>
            </a:r>
            <a:r>
              <a:rPr lang="ru-RU" sz="2800" b="1" dirty="0">
                <a:solidFill>
                  <a:srgbClr val="002060"/>
                </a:solidFill>
              </a:rPr>
              <a:t>. Ломоносов «Ода на день восшествия на всероссийский престол ее величества государыни императрицы </a:t>
            </a:r>
            <a:r>
              <a:rPr lang="ru-RU" sz="2800" b="1" dirty="0" err="1">
                <a:solidFill>
                  <a:srgbClr val="002060"/>
                </a:solidFill>
              </a:rPr>
              <a:t>Елисаветы</a:t>
            </a:r>
            <a:r>
              <a:rPr lang="ru-RU" sz="2800" b="1" dirty="0">
                <a:solidFill>
                  <a:srgbClr val="002060"/>
                </a:solidFill>
              </a:rPr>
              <a:t> Петровны </a:t>
            </a:r>
            <a:endParaRPr lang="ru-RU" sz="2800" b="1" dirty="0" smtClean="0">
              <a:solidFill>
                <a:srgbClr val="002060"/>
              </a:solidFill>
            </a:endParaRPr>
          </a:p>
          <a:p>
            <a:pPr algn="ctr"/>
            <a:r>
              <a:rPr lang="ru-RU" sz="2800" b="1" dirty="0" smtClean="0">
                <a:solidFill>
                  <a:srgbClr val="002060"/>
                </a:solidFill>
              </a:rPr>
              <a:t>1747 </a:t>
            </a:r>
            <a:r>
              <a:rPr lang="ru-RU" sz="2800" b="1" dirty="0">
                <a:solidFill>
                  <a:srgbClr val="002060"/>
                </a:solidFill>
              </a:rPr>
              <a:t>года»</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yt3.ggpht.com/-JdrAnotKsiQ/AAAAAAAAAAI/AAAAAAAAAAA/MmokfZ8mVNA/s900-c-k-no/phot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05806" y="47625"/>
            <a:ext cx="1798660" cy="17986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44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hlinkClick r:id="rId3" action="ppaction://hlinksldjump"/>
          </p:cNvPr>
          <p:cNvSpPr>
            <a:spLocks noChangeArrowheads="1"/>
          </p:cNvSpPr>
          <p:nvPr/>
        </p:nvSpPr>
        <p:spPr bwMode="auto">
          <a:xfrm>
            <a:off x="4130304" y="171449"/>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0" name="AutoShape 3"/>
          <p:cNvSpPr>
            <a:spLocks noChangeArrowheads="1"/>
          </p:cNvSpPr>
          <p:nvPr/>
        </p:nvSpPr>
        <p:spPr bwMode="auto">
          <a:xfrm>
            <a:off x="382558" y="197087"/>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dirty="0" smtClean="0">
                <a:solidFill>
                  <a:srgbClr val="002060"/>
                </a:solidFill>
              </a:rPr>
              <a:t>Портрет</a:t>
            </a:r>
            <a:endParaRPr lang="ru-RU" sz="3200" b="1" dirty="0">
              <a:solidFill>
                <a:srgbClr val="002060"/>
              </a:solidFill>
            </a:endParaRPr>
          </a:p>
        </p:txBody>
      </p:sp>
      <p:sp>
        <p:nvSpPr>
          <p:cNvPr id="11" name="AutoShape 2">
            <a:hlinkClick r:id="rId4" action="ppaction://hlinksldjump"/>
          </p:cNvPr>
          <p:cNvSpPr>
            <a:spLocks noChangeArrowheads="1"/>
          </p:cNvSpPr>
          <p:nvPr/>
        </p:nvSpPr>
        <p:spPr bwMode="auto">
          <a:xfrm>
            <a:off x="4158816" y="1046101"/>
            <a:ext cx="1308103" cy="768351"/>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2" name="AutoShape 2">
            <a:hlinkClick r:id="rId5" action="ppaction://hlinksldjump"/>
          </p:cNvPr>
          <p:cNvSpPr>
            <a:spLocks noChangeArrowheads="1"/>
          </p:cNvSpPr>
          <p:nvPr/>
        </p:nvSpPr>
        <p:spPr bwMode="auto">
          <a:xfrm>
            <a:off x="4154053" y="1908113"/>
            <a:ext cx="1312865" cy="777877"/>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3" name="AutoShape 2">
            <a:hlinkClick r:id="rId6" action="ppaction://hlinksldjump"/>
          </p:cNvPr>
          <p:cNvSpPr>
            <a:spLocks noChangeArrowheads="1"/>
          </p:cNvSpPr>
          <p:nvPr/>
        </p:nvSpPr>
        <p:spPr bwMode="auto">
          <a:xfrm>
            <a:off x="4130303" y="2755902"/>
            <a:ext cx="1312865" cy="790577"/>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4" name="AutoShape 2">
            <a:hlinkClick r:id="rId7" action="ppaction://hlinksldjump"/>
          </p:cNvPr>
          <p:cNvSpPr>
            <a:spLocks noChangeArrowheads="1"/>
          </p:cNvSpPr>
          <p:nvPr/>
        </p:nvSpPr>
        <p:spPr bwMode="auto">
          <a:xfrm>
            <a:off x="4130303" y="3640142"/>
            <a:ext cx="1312866" cy="774697"/>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5" name="AutoShape 2">
            <a:hlinkClick r:id="rId8" action="ppaction://hlinksldjump"/>
          </p:cNvPr>
          <p:cNvSpPr>
            <a:spLocks noChangeArrowheads="1"/>
          </p:cNvSpPr>
          <p:nvPr/>
        </p:nvSpPr>
        <p:spPr bwMode="auto">
          <a:xfrm>
            <a:off x="4154054" y="4512504"/>
            <a:ext cx="1312865" cy="804064"/>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6" name="AutoShape 2">
            <a:hlinkClick r:id="rId9" action="ppaction://hlinksldjump"/>
          </p:cNvPr>
          <p:cNvSpPr>
            <a:spLocks noChangeArrowheads="1"/>
          </p:cNvSpPr>
          <p:nvPr/>
        </p:nvSpPr>
        <p:spPr bwMode="auto">
          <a:xfrm>
            <a:off x="4154054" y="5398449"/>
            <a:ext cx="1312865" cy="857208"/>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10</a:t>
            </a:r>
          </a:p>
        </p:txBody>
      </p:sp>
      <p:sp>
        <p:nvSpPr>
          <p:cNvPr id="17" name="AutoShape 3"/>
          <p:cNvSpPr>
            <a:spLocks noChangeArrowheads="1"/>
          </p:cNvSpPr>
          <p:nvPr/>
        </p:nvSpPr>
        <p:spPr bwMode="auto">
          <a:xfrm>
            <a:off x="398226" y="1033151"/>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dirty="0" smtClean="0">
                <a:solidFill>
                  <a:srgbClr val="002060"/>
                </a:solidFill>
              </a:rPr>
              <a:t>Биография</a:t>
            </a:r>
            <a:endParaRPr lang="ru-RU" sz="3200" b="1" dirty="0">
              <a:solidFill>
                <a:srgbClr val="002060"/>
              </a:solidFill>
            </a:endParaRPr>
          </a:p>
        </p:txBody>
      </p:sp>
      <p:sp>
        <p:nvSpPr>
          <p:cNvPr id="18" name="AutoShape 3"/>
          <p:cNvSpPr>
            <a:spLocks noChangeArrowheads="1"/>
          </p:cNvSpPr>
          <p:nvPr/>
        </p:nvSpPr>
        <p:spPr bwMode="auto">
          <a:xfrm>
            <a:off x="413893" y="1869216"/>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dirty="0" smtClean="0">
                <a:solidFill>
                  <a:srgbClr val="002060"/>
                </a:solidFill>
              </a:rPr>
              <a:t>Узнай героя</a:t>
            </a:r>
            <a:endParaRPr lang="ru-RU" sz="3200" b="1" dirty="0">
              <a:solidFill>
                <a:srgbClr val="002060"/>
              </a:solidFill>
            </a:endParaRPr>
          </a:p>
        </p:txBody>
      </p:sp>
      <p:sp>
        <p:nvSpPr>
          <p:cNvPr id="19" name="AutoShape 3"/>
          <p:cNvSpPr>
            <a:spLocks noChangeArrowheads="1"/>
          </p:cNvSpPr>
          <p:nvPr/>
        </p:nvSpPr>
        <p:spPr bwMode="auto">
          <a:xfrm>
            <a:off x="429560" y="2756554"/>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dirty="0" smtClean="0">
                <a:solidFill>
                  <a:srgbClr val="002060"/>
                </a:solidFill>
              </a:rPr>
              <a:t>Поэзия</a:t>
            </a:r>
            <a:endParaRPr lang="ru-RU" sz="3200" b="1" dirty="0">
              <a:solidFill>
                <a:srgbClr val="002060"/>
              </a:solidFill>
            </a:endParaRPr>
          </a:p>
        </p:txBody>
      </p:sp>
      <p:sp>
        <p:nvSpPr>
          <p:cNvPr id="20" name="AutoShape 3"/>
          <p:cNvSpPr>
            <a:spLocks noChangeArrowheads="1"/>
          </p:cNvSpPr>
          <p:nvPr/>
        </p:nvSpPr>
        <p:spPr bwMode="auto">
          <a:xfrm>
            <a:off x="429560" y="3636771"/>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smtClean="0">
                <a:solidFill>
                  <a:srgbClr val="002060"/>
                </a:solidFill>
              </a:rPr>
              <a:t>Угадай-ка</a:t>
            </a:r>
            <a:endParaRPr lang="ru-RU" sz="3200" b="1" dirty="0">
              <a:solidFill>
                <a:srgbClr val="002060"/>
              </a:solidFill>
            </a:endParaRPr>
          </a:p>
        </p:txBody>
      </p:sp>
      <p:sp>
        <p:nvSpPr>
          <p:cNvPr id="21" name="AutoShape 3"/>
          <p:cNvSpPr>
            <a:spLocks noChangeArrowheads="1"/>
          </p:cNvSpPr>
          <p:nvPr/>
        </p:nvSpPr>
        <p:spPr bwMode="auto">
          <a:xfrm>
            <a:off x="445228" y="4515564"/>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dirty="0" smtClean="0">
                <a:solidFill>
                  <a:srgbClr val="002060"/>
                </a:solidFill>
              </a:rPr>
              <a:t>Иллюстрация</a:t>
            </a:r>
            <a:endParaRPr lang="ru-RU" sz="3200" b="1" dirty="0">
              <a:solidFill>
                <a:srgbClr val="002060"/>
              </a:solidFill>
            </a:endParaRPr>
          </a:p>
        </p:txBody>
      </p:sp>
      <p:sp>
        <p:nvSpPr>
          <p:cNvPr id="22" name="AutoShape 3"/>
          <p:cNvSpPr>
            <a:spLocks noChangeArrowheads="1"/>
          </p:cNvSpPr>
          <p:nvPr/>
        </p:nvSpPr>
        <p:spPr bwMode="auto">
          <a:xfrm>
            <a:off x="452349" y="5428539"/>
            <a:ext cx="3386137" cy="777133"/>
          </a:xfrm>
          <a:prstGeom prst="bevel">
            <a:avLst>
              <a:gd name="adj" fmla="val 12500"/>
            </a:avLst>
          </a:prstGeom>
          <a:solidFill>
            <a:schemeClr val="accent4">
              <a:lumMod val="40000"/>
              <a:lumOff val="60000"/>
            </a:schemeClr>
          </a:solidFill>
          <a:ln w="9525">
            <a:solidFill>
              <a:schemeClr val="tx1"/>
            </a:solidFill>
            <a:miter lim="800000"/>
            <a:headEnd/>
            <a:tailEnd/>
          </a:ln>
          <a:effectLst/>
        </p:spPr>
        <p:txBody>
          <a:bodyPr wrap="none" anchor="ctr"/>
          <a:lstStyle/>
          <a:p>
            <a:pPr algn="ctr"/>
            <a:r>
              <a:rPr lang="ru-RU" sz="3200" b="1" dirty="0" smtClean="0">
                <a:solidFill>
                  <a:srgbClr val="002060"/>
                </a:solidFill>
              </a:rPr>
              <a:t>Черный ящик</a:t>
            </a:r>
            <a:endParaRPr lang="ru-RU" sz="3200" b="1" dirty="0">
              <a:solidFill>
                <a:srgbClr val="002060"/>
              </a:solidFill>
            </a:endParaRPr>
          </a:p>
        </p:txBody>
      </p:sp>
      <p:sp>
        <p:nvSpPr>
          <p:cNvPr id="23" name="AutoShape 2">
            <a:hlinkClick r:id="rId10" action="ppaction://hlinksldjump"/>
          </p:cNvPr>
          <p:cNvSpPr>
            <a:spLocks noChangeArrowheads="1"/>
          </p:cNvSpPr>
          <p:nvPr/>
        </p:nvSpPr>
        <p:spPr bwMode="auto">
          <a:xfrm>
            <a:off x="5763125" y="187117"/>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24" name="AutoShape 2">
            <a:hlinkClick r:id="rId11" action="ppaction://hlinksldjump"/>
          </p:cNvPr>
          <p:cNvSpPr>
            <a:spLocks noChangeArrowheads="1"/>
          </p:cNvSpPr>
          <p:nvPr/>
        </p:nvSpPr>
        <p:spPr bwMode="auto">
          <a:xfrm>
            <a:off x="5763586" y="1074013"/>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25" name="AutoShape 2">
            <a:hlinkClick r:id="rId12" action="ppaction://hlinksldjump"/>
          </p:cNvPr>
          <p:cNvSpPr>
            <a:spLocks noChangeArrowheads="1"/>
          </p:cNvSpPr>
          <p:nvPr/>
        </p:nvSpPr>
        <p:spPr bwMode="auto">
          <a:xfrm>
            <a:off x="5787338" y="1910057"/>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26" name="AutoShape 2">
            <a:hlinkClick r:id="rId13" action="ppaction://hlinksldjump"/>
          </p:cNvPr>
          <p:cNvSpPr>
            <a:spLocks noChangeArrowheads="1"/>
          </p:cNvSpPr>
          <p:nvPr/>
        </p:nvSpPr>
        <p:spPr bwMode="auto">
          <a:xfrm>
            <a:off x="5789223" y="2746102"/>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27" name="AutoShape 2">
            <a:hlinkClick r:id="rId14" action="ppaction://hlinksldjump"/>
          </p:cNvPr>
          <p:cNvSpPr>
            <a:spLocks noChangeArrowheads="1"/>
          </p:cNvSpPr>
          <p:nvPr/>
        </p:nvSpPr>
        <p:spPr bwMode="auto">
          <a:xfrm>
            <a:off x="5804430" y="3643410"/>
            <a:ext cx="1320765" cy="750460"/>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28" name="AutoShape 2">
            <a:hlinkClick r:id="rId15" action="ppaction://hlinksldjump"/>
          </p:cNvPr>
          <p:cNvSpPr>
            <a:spLocks noChangeArrowheads="1"/>
          </p:cNvSpPr>
          <p:nvPr/>
        </p:nvSpPr>
        <p:spPr bwMode="auto">
          <a:xfrm>
            <a:off x="5818909" y="4480956"/>
            <a:ext cx="1306286" cy="787730"/>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29" name="AutoShape 2">
            <a:hlinkClick r:id="rId16" action="ppaction://hlinksldjump"/>
          </p:cNvPr>
          <p:cNvSpPr>
            <a:spLocks noChangeArrowheads="1"/>
          </p:cNvSpPr>
          <p:nvPr/>
        </p:nvSpPr>
        <p:spPr bwMode="auto">
          <a:xfrm>
            <a:off x="5841250" y="5365517"/>
            <a:ext cx="1334086" cy="890140"/>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2</a:t>
            </a:r>
            <a:r>
              <a:rPr lang="ru-RU" altLang="ru-RU" sz="4000" b="1" dirty="0" smtClean="0">
                <a:solidFill>
                  <a:schemeClr val="bg1"/>
                </a:solidFill>
              </a:rPr>
              <a:t>0</a:t>
            </a:r>
            <a:endParaRPr lang="ru-RU" altLang="ru-RU" sz="4000" b="1" dirty="0">
              <a:solidFill>
                <a:schemeClr val="bg1"/>
              </a:solidFill>
            </a:endParaRPr>
          </a:p>
        </p:txBody>
      </p:sp>
      <p:sp>
        <p:nvSpPr>
          <p:cNvPr id="30" name="AutoShape 2">
            <a:hlinkClick r:id="rId17" action="ppaction://hlinksldjump"/>
          </p:cNvPr>
          <p:cNvSpPr>
            <a:spLocks noChangeArrowheads="1"/>
          </p:cNvSpPr>
          <p:nvPr/>
        </p:nvSpPr>
        <p:spPr bwMode="auto">
          <a:xfrm>
            <a:off x="7326116" y="187117"/>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1" name="AutoShape 2">
            <a:hlinkClick r:id="rId18" action="ppaction://hlinksldjump"/>
          </p:cNvPr>
          <p:cNvSpPr>
            <a:spLocks noChangeArrowheads="1"/>
          </p:cNvSpPr>
          <p:nvPr/>
        </p:nvSpPr>
        <p:spPr bwMode="auto">
          <a:xfrm>
            <a:off x="7335124" y="1028397"/>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2" name="AutoShape 2">
            <a:hlinkClick r:id="rId19" action="ppaction://hlinksldjump"/>
          </p:cNvPr>
          <p:cNvSpPr>
            <a:spLocks noChangeArrowheads="1"/>
          </p:cNvSpPr>
          <p:nvPr/>
        </p:nvSpPr>
        <p:spPr bwMode="auto">
          <a:xfrm>
            <a:off x="7340340" y="1865885"/>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3" name="AutoShape 2">
            <a:hlinkClick r:id="rId20" action="ppaction://hlinksldjump"/>
          </p:cNvPr>
          <p:cNvSpPr>
            <a:spLocks noChangeArrowheads="1"/>
          </p:cNvSpPr>
          <p:nvPr/>
        </p:nvSpPr>
        <p:spPr bwMode="auto">
          <a:xfrm>
            <a:off x="7352215" y="2744659"/>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4" name="AutoShape 2">
            <a:hlinkClick r:id="rId21" action="ppaction://hlinksldjump"/>
          </p:cNvPr>
          <p:cNvSpPr>
            <a:spLocks noChangeArrowheads="1"/>
          </p:cNvSpPr>
          <p:nvPr/>
        </p:nvSpPr>
        <p:spPr bwMode="auto">
          <a:xfrm>
            <a:off x="7315200" y="3614058"/>
            <a:ext cx="1378858" cy="783772"/>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5" name="AutoShape 2">
            <a:hlinkClick r:id="rId22" action="ppaction://hlinksldjump"/>
          </p:cNvPr>
          <p:cNvSpPr>
            <a:spLocks noChangeArrowheads="1"/>
          </p:cNvSpPr>
          <p:nvPr/>
        </p:nvSpPr>
        <p:spPr bwMode="auto">
          <a:xfrm>
            <a:off x="7360638" y="4494660"/>
            <a:ext cx="1347933" cy="81756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6" name="AutoShape 2">
            <a:hlinkClick r:id="rId23" action="ppaction://hlinksldjump"/>
          </p:cNvPr>
          <p:cNvSpPr>
            <a:spLocks noChangeArrowheads="1"/>
          </p:cNvSpPr>
          <p:nvPr/>
        </p:nvSpPr>
        <p:spPr bwMode="auto">
          <a:xfrm>
            <a:off x="7373258" y="5399315"/>
            <a:ext cx="1335314" cy="827314"/>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a:solidFill>
                  <a:schemeClr val="bg1"/>
                </a:solidFill>
              </a:rPr>
              <a:t>3</a:t>
            </a:r>
            <a:r>
              <a:rPr lang="ru-RU" altLang="ru-RU" sz="4000" b="1" dirty="0" smtClean="0">
                <a:solidFill>
                  <a:schemeClr val="bg1"/>
                </a:solidFill>
              </a:rPr>
              <a:t>0</a:t>
            </a:r>
            <a:endParaRPr lang="ru-RU" altLang="ru-RU" sz="4000" b="1" dirty="0">
              <a:solidFill>
                <a:schemeClr val="bg1"/>
              </a:solidFill>
            </a:endParaRPr>
          </a:p>
        </p:txBody>
      </p:sp>
      <p:sp>
        <p:nvSpPr>
          <p:cNvPr id="37" name="AutoShape 2">
            <a:hlinkClick r:id="rId24" action="ppaction://hlinksldjump"/>
          </p:cNvPr>
          <p:cNvSpPr>
            <a:spLocks noChangeArrowheads="1"/>
          </p:cNvSpPr>
          <p:nvPr/>
        </p:nvSpPr>
        <p:spPr bwMode="auto">
          <a:xfrm>
            <a:off x="8887684" y="187579"/>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38" name="AutoShape 2">
            <a:hlinkClick r:id="rId25" action="ppaction://hlinksldjump"/>
          </p:cNvPr>
          <p:cNvSpPr>
            <a:spLocks noChangeArrowheads="1"/>
          </p:cNvSpPr>
          <p:nvPr/>
        </p:nvSpPr>
        <p:spPr bwMode="auto">
          <a:xfrm>
            <a:off x="8884816" y="1044064"/>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39" name="AutoShape 2">
            <a:hlinkClick r:id="rId26" action="ppaction://hlinksldjump"/>
          </p:cNvPr>
          <p:cNvSpPr>
            <a:spLocks noChangeArrowheads="1"/>
          </p:cNvSpPr>
          <p:nvPr/>
        </p:nvSpPr>
        <p:spPr bwMode="auto">
          <a:xfrm>
            <a:off x="8893363" y="1881552"/>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40" name="AutoShape 2">
            <a:hlinkClick r:id="rId27" action="ppaction://hlinksldjump"/>
          </p:cNvPr>
          <p:cNvSpPr>
            <a:spLocks noChangeArrowheads="1"/>
          </p:cNvSpPr>
          <p:nvPr/>
        </p:nvSpPr>
        <p:spPr bwMode="auto">
          <a:xfrm>
            <a:off x="8917115" y="2765099"/>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41" name="AutoShape 2">
            <a:hlinkClick r:id="rId28" action="ppaction://hlinksldjump"/>
          </p:cNvPr>
          <p:cNvSpPr>
            <a:spLocks noChangeArrowheads="1"/>
          </p:cNvSpPr>
          <p:nvPr/>
        </p:nvSpPr>
        <p:spPr bwMode="auto">
          <a:xfrm>
            <a:off x="8951297" y="3628571"/>
            <a:ext cx="1312864" cy="799621"/>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42" name="AutoShape 2">
            <a:hlinkClick r:id="rId29" action="ppaction://hlinksldjump"/>
          </p:cNvPr>
          <p:cNvSpPr>
            <a:spLocks noChangeArrowheads="1"/>
          </p:cNvSpPr>
          <p:nvPr/>
        </p:nvSpPr>
        <p:spPr bwMode="auto">
          <a:xfrm>
            <a:off x="8954627" y="4528457"/>
            <a:ext cx="1321487" cy="798285"/>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43" name="AutoShape 2">
            <a:hlinkClick r:id="rId30" action="ppaction://hlinksldjump"/>
          </p:cNvPr>
          <p:cNvSpPr>
            <a:spLocks noChangeArrowheads="1"/>
          </p:cNvSpPr>
          <p:nvPr/>
        </p:nvSpPr>
        <p:spPr bwMode="auto">
          <a:xfrm>
            <a:off x="8926287" y="5413828"/>
            <a:ext cx="1320800" cy="827313"/>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40</a:t>
            </a:r>
            <a:endParaRPr lang="ru-RU" altLang="ru-RU" sz="4000" b="1" dirty="0">
              <a:solidFill>
                <a:schemeClr val="bg1"/>
              </a:solidFill>
            </a:endParaRPr>
          </a:p>
        </p:txBody>
      </p:sp>
      <p:sp>
        <p:nvSpPr>
          <p:cNvPr id="44" name="AutoShape 2">
            <a:hlinkClick r:id="rId31" action="ppaction://hlinksldjump"/>
          </p:cNvPr>
          <p:cNvSpPr>
            <a:spLocks noChangeArrowheads="1"/>
          </p:cNvSpPr>
          <p:nvPr/>
        </p:nvSpPr>
        <p:spPr bwMode="auto">
          <a:xfrm>
            <a:off x="10427389" y="191371"/>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
        <p:nvSpPr>
          <p:cNvPr id="45" name="AutoShape 2">
            <a:hlinkClick r:id="rId32" action="ppaction://hlinksldjump"/>
          </p:cNvPr>
          <p:cNvSpPr>
            <a:spLocks noChangeArrowheads="1"/>
          </p:cNvSpPr>
          <p:nvPr/>
        </p:nvSpPr>
        <p:spPr bwMode="auto">
          <a:xfrm>
            <a:off x="10490558" y="1064947"/>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
        <p:nvSpPr>
          <p:cNvPr id="46" name="AutoShape 2">
            <a:hlinkClick r:id="rId33" action="ppaction://hlinksldjump"/>
          </p:cNvPr>
          <p:cNvSpPr>
            <a:spLocks noChangeArrowheads="1"/>
          </p:cNvSpPr>
          <p:nvPr/>
        </p:nvSpPr>
        <p:spPr bwMode="auto">
          <a:xfrm>
            <a:off x="10468692" y="1931402"/>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
        <p:nvSpPr>
          <p:cNvPr id="47" name="AutoShape 2">
            <a:hlinkClick r:id="rId34" action="ppaction://hlinksldjump"/>
          </p:cNvPr>
          <p:cNvSpPr>
            <a:spLocks noChangeArrowheads="1"/>
          </p:cNvSpPr>
          <p:nvPr/>
        </p:nvSpPr>
        <p:spPr bwMode="auto">
          <a:xfrm>
            <a:off x="10477239" y="2785982"/>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
        <p:nvSpPr>
          <p:cNvPr id="48" name="AutoShape 2">
            <a:hlinkClick r:id="rId35" action="ppaction://hlinksldjump"/>
          </p:cNvPr>
          <p:cNvSpPr>
            <a:spLocks noChangeArrowheads="1"/>
          </p:cNvSpPr>
          <p:nvPr/>
        </p:nvSpPr>
        <p:spPr bwMode="auto">
          <a:xfrm>
            <a:off x="10496235" y="3656228"/>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
        <p:nvSpPr>
          <p:cNvPr id="49" name="AutoShape 2">
            <a:hlinkClick r:id="rId36" action="ppaction://hlinksldjump"/>
          </p:cNvPr>
          <p:cNvSpPr>
            <a:spLocks noChangeArrowheads="1"/>
          </p:cNvSpPr>
          <p:nvPr/>
        </p:nvSpPr>
        <p:spPr bwMode="auto">
          <a:xfrm>
            <a:off x="10492906" y="4519353"/>
            <a:ext cx="1312864" cy="757239"/>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
        <p:nvSpPr>
          <p:cNvPr id="50" name="AutoShape 2">
            <a:hlinkClick r:id="rId37" action="ppaction://hlinksldjump"/>
          </p:cNvPr>
          <p:cNvSpPr>
            <a:spLocks noChangeArrowheads="1"/>
          </p:cNvSpPr>
          <p:nvPr/>
        </p:nvSpPr>
        <p:spPr bwMode="auto">
          <a:xfrm>
            <a:off x="10501451" y="5415219"/>
            <a:ext cx="1269635" cy="854951"/>
          </a:xfrm>
          <a:prstGeom prst="bevel">
            <a:avLst>
              <a:gd name="adj" fmla="val 12500"/>
            </a:avLst>
          </a:prstGeom>
          <a:solidFill>
            <a:srgbClr val="C00000"/>
          </a:solidFill>
          <a:ln w="9525">
            <a:solidFill>
              <a:schemeClr val="tx1"/>
            </a:solidFill>
            <a:miter lim="800000"/>
            <a:headEnd/>
            <a:tailEnd/>
          </a:ln>
          <a:effectLst/>
        </p:spPr>
        <p:txBody>
          <a:bodyPr wrap="none" anchor="ctr"/>
          <a:lstStyle/>
          <a:p>
            <a:pPr algn="ctr" eaLnBrk="1" hangingPunct="1"/>
            <a:r>
              <a:rPr lang="ru-RU" altLang="ru-RU" sz="4000" b="1" dirty="0" smtClean="0">
                <a:solidFill>
                  <a:schemeClr val="bg1"/>
                </a:solidFill>
              </a:rPr>
              <a:t>50</a:t>
            </a:r>
            <a:endParaRPr lang="ru-RU" altLang="ru-RU" sz="4000" b="1" dirty="0">
              <a:solidFill>
                <a:schemeClr val="bg1"/>
              </a:solidFill>
            </a:endParaRPr>
          </a:p>
        </p:txBody>
      </p:sp>
    </p:spTree>
    <p:extLst>
      <p:ext uri="{BB962C8B-B14F-4D97-AF65-F5344CB8AC3E}">
        <p14:creationId xmlns="" xmlns:p14="http://schemas.microsoft.com/office/powerpoint/2010/main" val="302166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5"/>
                                        </p:tgtEl>
                                        <p:attrNameLst>
                                          <p:attrName>fillcolor</p:attrName>
                                        </p:attrNameLst>
                                      </p:cBhvr>
                                      <p:to>
                                        <a:srgbClr val="FFFF99"/>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500" fill="hold"/>
                                        <p:tgtEl>
                                          <p:spTgt spid="11"/>
                                        </p:tgtEl>
                                        <p:attrNameLst>
                                          <p:attrName>fillcolor</p:attrName>
                                        </p:attrNameLst>
                                      </p:cBhvr>
                                      <p:to>
                                        <a:srgbClr val="FFFF99"/>
                                      </p:to>
                                    </p:animClr>
                                    <p:set>
                                      <p:cBhvr>
                                        <p:cTn id="14" dur="500" fill="hold"/>
                                        <p:tgtEl>
                                          <p:spTgt spid="11"/>
                                        </p:tgtEl>
                                        <p:attrNameLst>
                                          <p:attrName>fill.type</p:attrName>
                                        </p:attrNameLst>
                                      </p:cBhvr>
                                      <p:to>
                                        <p:strVal val="solid"/>
                                      </p:to>
                                    </p:set>
                                    <p:set>
                                      <p:cBhvr>
                                        <p:cTn id="15"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grpId="0" nodeType="clickEffect">
                                  <p:stCondLst>
                                    <p:cond delay="0"/>
                                  </p:stCondLst>
                                  <p:childTnLst>
                                    <p:animClr clrSpc="rgb" dir="cw">
                                      <p:cBhvr>
                                        <p:cTn id="20" dur="500" fill="hold"/>
                                        <p:tgtEl>
                                          <p:spTgt spid="12"/>
                                        </p:tgtEl>
                                        <p:attrNameLst>
                                          <p:attrName>fillcolor</p:attrName>
                                        </p:attrNameLst>
                                      </p:cBhvr>
                                      <p:to>
                                        <a:srgbClr val="FFFF99"/>
                                      </p:to>
                                    </p:animClr>
                                    <p:set>
                                      <p:cBhvr>
                                        <p:cTn id="21" dur="500" fill="hold"/>
                                        <p:tgtEl>
                                          <p:spTgt spid="12"/>
                                        </p:tgtEl>
                                        <p:attrNameLst>
                                          <p:attrName>fill.type</p:attrName>
                                        </p:attrNameLst>
                                      </p:cBhvr>
                                      <p:to>
                                        <p:strVal val="solid"/>
                                      </p:to>
                                    </p:set>
                                    <p:set>
                                      <p:cBhvr>
                                        <p:cTn id="22"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500" fill="hold"/>
                                        <p:tgtEl>
                                          <p:spTgt spid="13"/>
                                        </p:tgtEl>
                                        <p:attrNameLst>
                                          <p:attrName>fillcolor</p:attrName>
                                        </p:attrNameLst>
                                      </p:cBhvr>
                                      <p:to>
                                        <a:srgbClr val="FFFF99"/>
                                      </p:to>
                                    </p:animClr>
                                    <p:set>
                                      <p:cBhvr>
                                        <p:cTn id="28" dur="500" fill="hold"/>
                                        <p:tgtEl>
                                          <p:spTgt spid="13"/>
                                        </p:tgtEl>
                                        <p:attrNameLst>
                                          <p:attrName>fill.type</p:attrName>
                                        </p:attrNameLst>
                                      </p:cBhvr>
                                      <p:to>
                                        <p:strVal val="solid"/>
                                      </p:to>
                                    </p:set>
                                    <p:set>
                                      <p:cBhvr>
                                        <p:cTn id="29"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grpId="0" nodeType="clickEffect">
                                  <p:stCondLst>
                                    <p:cond delay="0"/>
                                  </p:stCondLst>
                                  <p:childTnLst>
                                    <p:animClr clrSpc="rgb" dir="cw">
                                      <p:cBhvr>
                                        <p:cTn id="34" dur="500" fill="hold"/>
                                        <p:tgtEl>
                                          <p:spTgt spid="14"/>
                                        </p:tgtEl>
                                        <p:attrNameLst>
                                          <p:attrName>fillcolor</p:attrName>
                                        </p:attrNameLst>
                                      </p:cBhvr>
                                      <p:to>
                                        <a:srgbClr val="FFFF99"/>
                                      </p:to>
                                    </p:animClr>
                                    <p:set>
                                      <p:cBhvr>
                                        <p:cTn id="35" dur="500" fill="hold"/>
                                        <p:tgtEl>
                                          <p:spTgt spid="14"/>
                                        </p:tgtEl>
                                        <p:attrNameLst>
                                          <p:attrName>fill.type</p:attrName>
                                        </p:attrNameLst>
                                      </p:cBhvr>
                                      <p:to>
                                        <p:strVal val="solid"/>
                                      </p:to>
                                    </p:set>
                                    <p:set>
                                      <p:cBhvr>
                                        <p:cTn id="36"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0" nodeType="clickEffect">
                                  <p:stCondLst>
                                    <p:cond delay="0"/>
                                  </p:stCondLst>
                                  <p:childTnLst>
                                    <p:animClr clrSpc="rgb" dir="cw">
                                      <p:cBhvr>
                                        <p:cTn id="41" dur="500" fill="hold"/>
                                        <p:tgtEl>
                                          <p:spTgt spid="15"/>
                                        </p:tgtEl>
                                        <p:attrNameLst>
                                          <p:attrName>fillcolor</p:attrName>
                                        </p:attrNameLst>
                                      </p:cBhvr>
                                      <p:to>
                                        <a:srgbClr val="FFFF99"/>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grpId="0" nodeType="clickEffect">
                                  <p:stCondLst>
                                    <p:cond delay="0"/>
                                  </p:stCondLst>
                                  <p:childTnLst>
                                    <p:animClr clrSpc="rgb" dir="cw">
                                      <p:cBhvr>
                                        <p:cTn id="48" dur="500" fill="hold"/>
                                        <p:tgtEl>
                                          <p:spTgt spid="16"/>
                                        </p:tgtEl>
                                        <p:attrNameLst>
                                          <p:attrName>fillcolor</p:attrName>
                                        </p:attrNameLst>
                                      </p:cBhvr>
                                      <p:to>
                                        <a:srgbClr val="FFFF99"/>
                                      </p:to>
                                    </p:animClr>
                                    <p:set>
                                      <p:cBhvr>
                                        <p:cTn id="49" dur="500" fill="hold"/>
                                        <p:tgtEl>
                                          <p:spTgt spid="16"/>
                                        </p:tgtEl>
                                        <p:attrNameLst>
                                          <p:attrName>fill.type</p:attrName>
                                        </p:attrNameLst>
                                      </p:cBhvr>
                                      <p:to>
                                        <p:strVal val="solid"/>
                                      </p:to>
                                    </p:set>
                                    <p:set>
                                      <p:cBhvr>
                                        <p:cTn id="50"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grpId="0" nodeType="clickEffect">
                                  <p:stCondLst>
                                    <p:cond delay="0"/>
                                  </p:stCondLst>
                                  <p:childTnLst>
                                    <p:animClr clrSpc="rgb" dir="cw">
                                      <p:cBhvr>
                                        <p:cTn id="55" dur="500" fill="hold"/>
                                        <p:tgtEl>
                                          <p:spTgt spid="23"/>
                                        </p:tgtEl>
                                        <p:attrNameLst>
                                          <p:attrName>fillcolor</p:attrName>
                                        </p:attrNameLst>
                                      </p:cBhvr>
                                      <p:to>
                                        <a:srgbClr val="FFFF99"/>
                                      </p:to>
                                    </p:animClr>
                                    <p:set>
                                      <p:cBhvr>
                                        <p:cTn id="56" dur="500" fill="hold"/>
                                        <p:tgtEl>
                                          <p:spTgt spid="23"/>
                                        </p:tgtEl>
                                        <p:attrNameLst>
                                          <p:attrName>fill.type</p:attrName>
                                        </p:attrNameLst>
                                      </p:cBhvr>
                                      <p:to>
                                        <p:strVal val="solid"/>
                                      </p:to>
                                    </p:set>
                                    <p:set>
                                      <p:cBhvr>
                                        <p:cTn id="57" dur="5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500" fill="hold"/>
                                        <p:tgtEl>
                                          <p:spTgt spid="24"/>
                                        </p:tgtEl>
                                        <p:attrNameLst>
                                          <p:attrName>fillcolor</p:attrName>
                                        </p:attrNameLst>
                                      </p:cBhvr>
                                      <p:to>
                                        <a:srgbClr val="FFFF99"/>
                                      </p:to>
                                    </p:animClr>
                                    <p:set>
                                      <p:cBhvr>
                                        <p:cTn id="63" dur="500" fill="hold"/>
                                        <p:tgtEl>
                                          <p:spTgt spid="24"/>
                                        </p:tgtEl>
                                        <p:attrNameLst>
                                          <p:attrName>fill.type</p:attrName>
                                        </p:attrNameLst>
                                      </p:cBhvr>
                                      <p:to>
                                        <p:strVal val="solid"/>
                                      </p:to>
                                    </p:set>
                                    <p:set>
                                      <p:cBhvr>
                                        <p:cTn id="64" dur="5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grpId="0" nodeType="clickEffect">
                                  <p:stCondLst>
                                    <p:cond delay="0"/>
                                  </p:stCondLst>
                                  <p:childTnLst>
                                    <p:animClr clrSpc="rgb" dir="cw">
                                      <p:cBhvr>
                                        <p:cTn id="69" dur="500" fill="hold"/>
                                        <p:tgtEl>
                                          <p:spTgt spid="25"/>
                                        </p:tgtEl>
                                        <p:attrNameLst>
                                          <p:attrName>fillcolor</p:attrName>
                                        </p:attrNameLst>
                                      </p:cBhvr>
                                      <p:to>
                                        <a:srgbClr val="FFFF99"/>
                                      </p:to>
                                    </p:animClr>
                                    <p:set>
                                      <p:cBhvr>
                                        <p:cTn id="70" dur="500" fill="hold"/>
                                        <p:tgtEl>
                                          <p:spTgt spid="25"/>
                                        </p:tgtEl>
                                        <p:attrNameLst>
                                          <p:attrName>fill.type</p:attrName>
                                        </p:attrNameLst>
                                      </p:cBhvr>
                                      <p:to>
                                        <p:strVal val="solid"/>
                                      </p:to>
                                    </p:set>
                                    <p:set>
                                      <p:cBhvr>
                                        <p:cTn id="71"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grpId="0" nodeType="clickEffect">
                                  <p:stCondLst>
                                    <p:cond delay="0"/>
                                  </p:stCondLst>
                                  <p:childTnLst>
                                    <p:animClr clrSpc="rgb" dir="cw">
                                      <p:cBhvr>
                                        <p:cTn id="76" dur="500" fill="hold"/>
                                        <p:tgtEl>
                                          <p:spTgt spid="26"/>
                                        </p:tgtEl>
                                        <p:attrNameLst>
                                          <p:attrName>fillcolor</p:attrName>
                                        </p:attrNameLst>
                                      </p:cBhvr>
                                      <p:to>
                                        <a:srgbClr val="FFFF99"/>
                                      </p:to>
                                    </p:animClr>
                                    <p:set>
                                      <p:cBhvr>
                                        <p:cTn id="77" dur="500" fill="hold"/>
                                        <p:tgtEl>
                                          <p:spTgt spid="26"/>
                                        </p:tgtEl>
                                        <p:attrNameLst>
                                          <p:attrName>fill.type</p:attrName>
                                        </p:attrNameLst>
                                      </p:cBhvr>
                                      <p:to>
                                        <p:strVal val="solid"/>
                                      </p:to>
                                    </p:set>
                                    <p:set>
                                      <p:cBhvr>
                                        <p:cTn id="78"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7"/>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grpId="0" nodeType="clickEffect">
                                  <p:stCondLst>
                                    <p:cond delay="0"/>
                                  </p:stCondLst>
                                  <p:childTnLst>
                                    <p:animClr clrSpc="rgb" dir="cw">
                                      <p:cBhvr>
                                        <p:cTn id="83" dur="500" fill="hold"/>
                                        <p:tgtEl>
                                          <p:spTgt spid="27"/>
                                        </p:tgtEl>
                                        <p:attrNameLst>
                                          <p:attrName>fillcolor</p:attrName>
                                        </p:attrNameLst>
                                      </p:cBhvr>
                                      <p:to>
                                        <a:srgbClr val="FFFF99"/>
                                      </p:to>
                                    </p:animClr>
                                    <p:set>
                                      <p:cBhvr>
                                        <p:cTn id="84" dur="500" fill="hold"/>
                                        <p:tgtEl>
                                          <p:spTgt spid="27"/>
                                        </p:tgtEl>
                                        <p:attrNameLst>
                                          <p:attrName>fill.type</p:attrName>
                                        </p:attrNameLst>
                                      </p:cBhvr>
                                      <p:to>
                                        <p:strVal val="solid"/>
                                      </p:to>
                                    </p:set>
                                    <p:set>
                                      <p:cBhvr>
                                        <p:cTn id="85"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0" nodeType="clickEffect">
                                  <p:stCondLst>
                                    <p:cond delay="0"/>
                                  </p:stCondLst>
                                  <p:childTnLst>
                                    <p:animClr clrSpc="rgb" dir="cw">
                                      <p:cBhvr>
                                        <p:cTn id="90" dur="500" fill="hold"/>
                                        <p:tgtEl>
                                          <p:spTgt spid="28"/>
                                        </p:tgtEl>
                                        <p:attrNameLst>
                                          <p:attrName>fillcolor</p:attrName>
                                        </p:attrNameLst>
                                      </p:cBhvr>
                                      <p:to>
                                        <a:srgbClr val="FFFF99"/>
                                      </p:to>
                                    </p:animClr>
                                    <p:set>
                                      <p:cBhvr>
                                        <p:cTn id="91" dur="500" fill="hold"/>
                                        <p:tgtEl>
                                          <p:spTgt spid="28"/>
                                        </p:tgtEl>
                                        <p:attrNameLst>
                                          <p:attrName>fill.type</p:attrName>
                                        </p:attrNameLst>
                                      </p:cBhvr>
                                      <p:to>
                                        <p:strVal val="solid"/>
                                      </p:to>
                                    </p:set>
                                    <p:set>
                                      <p:cBhvr>
                                        <p:cTn id="92"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93" restart="whenNotActive" fill="hold" evtFilter="cancelBubble" nodeType="interactiveSeq">
                <p:stCondLst>
                  <p:cond evt="onClick" delay="0">
                    <p:tgtEl>
                      <p:spTgt spid="29"/>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grpId="0" nodeType="clickEffect">
                                  <p:stCondLst>
                                    <p:cond delay="0"/>
                                  </p:stCondLst>
                                  <p:childTnLst>
                                    <p:animClr clrSpc="rgb" dir="cw">
                                      <p:cBhvr>
                                        <p:cTn id="97" dur="500" fill="hold"/>
                                        <p:tgtEl>
                                          <p:spTgt spid="29"/>
                                        </p:tgtEl>
                                        <p:attrNameLst>
                                          <p:attrName>fillcolor</p:attrName>
                                        </p:attrNameLst>
                                      </p:cBhvr>
                                      <p:to>
                                        <a:srgbClr val="FFFF99"/>
                                      </p:to>
                                    </p:animClr>
                                    <p:set>
                                      <p:cBhvr>
                                        <p:cTn id="98" dur="500" fill="hold"/>
                                        <p:tgtEl>
                                          <p:spTgt spid="29"/>
                                        </p:tgtEl>
                                        <p:attrNameLst>
                                          <p:attrName>fill.type</p:attrName>
                                        </p:attrNameLst>
                                      </p:cBhvr>
                                      <p:to>
                                        <p:strVal val="solid"/>
                                      </p:to>
                                    </p:set>
                                    <p:set>
                                      <p:cBhvr>
                                        <p:cTn id="99"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100" restart="whenNotActive" fill="hold" evtFilter="cancelBubble" nodeType="interactiveSeq">
                <p:stCondLst>
                  <p:cond evt="onClick" delay="0">
                    <p:tgtEl>
                      <p:spTgt spid="30"/>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grpId="0" nodeType="clickEffect">
                                  <p:stCondLst>
                                    <p:cond delay="0"/>
                                  </p:stCondLst>
                                  <p:childTnLst>
                                    <p:animClr clrSpc="rgb" dir="cw">
                                      <p:cBhvr>
                                        <p:cTn id="104" dur="500" fill="hold"/>
                                        <p:tgtEl>
                                          <p:spTgt spid="30"/>
                                        </p:tgtEl>
                                        <p:attrNameLst>
                                          <p:attrName>fillcolor</p:attrName>
                                        </p:attrNameLst>
                                      </p:cBhvr>
                                      <p:to>
                                        <a:srgbClr val="FFFF99"/>
                                      </p:to>
                                    </p:animClr>
                                    <p:set>
                                      <p:cBhvr>
                                        <p:cTn id="105" dur="500" fill="hold"/>
                                        <p:tgtEl>
                                          <p:spTgt spid="30"/>
                                        </p:tgtEl>
                                        <p:attrNameLst>
                                          <p:attrName>fill.type</p:attrName>
                                        </p:attrNameLst>
                                      </p:cBhvr>
                                      <p:to>
                                        <p:strVal val="solid"/>
                                      </p:to>
                                    </p:set>
                                    <p:set>
                                      <p:cBhvr>
                                        <p:cTn id="106" dur="5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31"/>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grpId="0" nodeType="clickEffect">
                                  <p:stCondLst>
                                    <p:cond delay="0"/>
                                  </p:stCondLst>
                                  <p:childTnLst>
                                    <p:animClr clrSpc="rgb" dir="cw">
                                      <p:cBhvr>
                                        <p:cTn id="111" dur="500" fill="hold"/>
                                        <p:tgtEl>
                                          <p:spTgt spid="31"/>
                                        </p:tgtEl>
                                        <p:attrNameLst>
                                          <p:attrName>fillcolor</p:attrName>
                                        </p:attrNameLst>
                                      </p:cBhvr>
                                      <p:to>
                                        <a:srgbClr val="FFFF99"/>
                                      </p:to>
                                    </p:animClr>
                                    <p:set>
                                      <p:cBhvr>
                                        <p:cTn id="112" dur="500" fill="hold"/>
                                        <p:tgtEl>
                                          <p:spTgt spid="31"/>
                                        </p:tgtEl>
                                        <p:attrNameLst>
                                          <p:attrName>fill.type</p:attrName>
                                        </p:attrNameLst>
                                      </p:cBhvr>
                                      <p:to>
                                        <p:strVal val="solid"/>
                                      </p:to>
                                    </p:set>
                                    <p:set>
                                      <p:cBhvr>
                                        <p:cTn id="113" dur="5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14" restart="whenNotActive" fill="hold" evtFilter="cancelBubble" nodeType="interactiveSeq">
                <p:stCondLst>
                  <p:cond evt="onClick" delay="0">
                    <p:tgtEl>
                      <p:spTgt spid="32"/>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grpId="0" nodeType="clickEffect">
                                  <p:stCondLst>
                                    <p:cond delay="0"/>
                                  </p:stCondLst>
                                  <p:childTnLst>
                                    <p:animClr clrSpc="rgb" dir="cw">
                                      <p:cBhvr>
                                        <p:cTn id="118" dur="500" fill="hold"/>
                                        <p:tgtEl>
                                          <p:spTgt spid="32"/>
                                        </p:tgtEl>
                                        <p:attrNameLst>
                                          <p:attrName>fillcolor</p:attrName>
                                        </p:attrNameLst>
                                      </p:cBhvr>
                                      <p:to>
                                        <a:srgbClr val="FFFF99"/>
                                      </p:to>
                                    </p:animClr>
                                    <p:set>
                                      <p:cBhvr>
                                        <p:cTn id="119" dur="500" fill="hold"/>
                                        <p:tgtEl>
                                          <p:spTgt spid="32"/>
                                        </p:tgtEl>
                                        <p:attrNameLst>
                                          <p:attrName>fill.type</p:attrName>
                                        </p:attrNameLst>
                                      </p:cBhvr>
                                      <p:to>
                                        <p:strVal val="solid"/>
                                      </p:to>
                                    </p:set>
                                    <p:set>
                                      <p:cBhvr>
                                        <p:cTn id="120" dur="5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121" restart="whenNotActive" fill="hold" evtFilter="cancelBubble" nodeType="interactiveSeq">
                <p:stCondLst>
                  <p:cond evt="onClick" delay="0">
                    <p:tgtEl>
                      <p:spTgt spid="33"/>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grpId="0" nodeType="clickEffect">
                                  <p:stCondLst>
                                    <p:cond delay="0"/>
                                  </p:stCondLst>
                                  <p:childTnLst>
                                    <p:animClr clrSpc="rgb" dir="cw">
                                      <p:cBhvr>
                                        <p:cTn id="125" dur="500" fill="hold"/>
                                        <p:tgtEl>
                                          <p:spTgt spid="33"/>
                                        </p:tgtEl>
                                        <p:attrNameLst>
                                          <p:attrName>fillcolor</p:attrName>
                                        </p:attrNameLst>
                                      </p:cBhvr>
                                      <p:to>
                                        <a:srgbClr val="FFFF99"/>
                                      </p:to>
                                    </p:animClr>
                                    <p:set>
                                      <p:cBhvr>
                                        <p:cTn id="126" dur="500" fill="hold"/>
                                        <p:tgtEl>
                                          <p:spTgt spid="33"/>
                                        </p:tgtEl>
                                        <p:attrNameLst>
                                          <p:attrName>fill.type</p:attrName>
                                        </p:attrNameLst>
                                      </p:cBhvr>
                                      <p:to>
                                        <p:strVal val="solid"/>
                                      </p:to>
                                    </p:set>
                                    <p:set>
                                      <p:cBhvr>
                                        <p:cTn id="127"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28" restart="whenNotActive" fill="hold" evtFilter="cancelBubble" nodeType="interactiveSeq">
                <p:stCondLst>
                  <p:cond evt="onClick" delay="0">
                    <p:tgtEl>
                      <p:spTgt spid="34"/>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grpId="0" nodeType="clickEffect">
                                  <p:stCondLst>
                                    <p:cond delay="0"/>
                                  </p:stCondLst>
                                  <p:childTnLst>
                                    <p:animClr clrSpc="rgb" dir="cw">
                                      <p:cBhvr>
                                        <p:cTn id="132" dur="500" fill="hold"/>
                                        <p:tgtEl>
                                          <p:spTgt spid="34"/>
                                        </p:tgtEl>
                                        <p:attrNameLst>
                                          <p:attrName>fillcolor</p:attrName>
                                        </p:attrNameLst>
                                      </p:cBhvr>
                                      <p:to>
                                        <a:srgbClr val="FFFF99"/>
                                      </p:to>
                                    </p:animClr>
                                    <p:set>
                                      <p:cBhvr>
                                        <p:cTn id="133" dur="500" fill="hold"/>
                                        <p:tgtEl>
                                          <p:spTgt spid="34"/>
                                        </p:tgtEl>
                                        <p:attrNameLst>
                                          <p:attrName>fill.type</p:attrName>
                                        </p:attrNameLst>
                                      </p:cBhvr>
                                      <p:to>
                                        <p:strVal val="solid"/>
                                      </p:to>
                                    </p:set>
                                    <p:set>
                                      <p:cBhvr>
                                        <p:cTn id="134" dur="5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135" restart="whenNotActive" fill="hold" evtFilter="cancelBubble" nodeType="interactiveSeq">
                <p:stCondLst>
                  <p:cond evt="onClick" delay="0">
                    <p:tgtEl>
                      <p:spTgt spid="35"/>
                    </p:tgtEl>
                  </p:cond>
                </p:stCondLst>
                <p:endSync evt="end" delay="0">
                  <p:rtn val="all"/>
                </p:endSync>
                <p:childTnLst>
                  <p:par>
                    <p:cTn id="136" fill="hold">
                      <p:stCondLst>
                        <p:cond delay="0"/>
                      </p:stCondLst>
                      <p:childTnLst>
                        <p:par>
                          <p:cTn id="137" fill="hold">
                            <p:stCondLst>
                              <p:cond delay="0"/>
                            </p:stCondLst>
                            <p:childTnLst>
                              <p:par>
                                <p:cTn id="138" presetID="1" presetClass="emph" presetSubtype="2" fill="hold" grpId="0" nodeType="clickEffect">
                                  <p:stCondLst>
                                    <p:cond delay="0"/>
                                  </p:stCondLst>
                                  <p:childTnLst>
                                    <p:animClr clrSpc="rgb" dir="cw">
                                      <p:cBhvr>
                                        <p:cTn id="139" dur="500" fill="hold"/>
                                        <p:tgtEl>
                                          <p:spTgt spid="35"/>
                                        </p:tgtEl>
                                        <p:attrNameLst>
                                          <p:attrName>fillcolor</p:attrName>
                                        </p:attrNameLst>
                                      </p:cBhvr>
                                      <p:to>
                                        <a:srgbClr val="FFFF99"/>
                                      </p:to>
                                    </p:animClr>
                                    <p:set>
                                      <p:cBhvr>
                                        <p:cTn id="140" dur="500" fill="hold"/>
                                        <p:tgtEl>
                                          <p:spTgt spid="35"/>
                                        </p:tgtEl>
                                        <p:attrNameLst>
                                          <p:attrName>fill.type</p:attrName>
                                        </p:attrNameLst>
                                      </p:cBhvr>
                                      <p:to>
                                        <p:strVal val="solid"/>
                                      </p:to>
                                    </p:set>
                                    <p:set>
                                      <p:cBhvr>
                                        <p:cTn id="141"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42" restart="whenNotActive" fill="hold" evtFilter="cancelBubble" nodeType="interactiveSeq">
                <p:stCondLst>
                  <p:cond evt="onClick" delay="0">
                    <p:tgtEl>
                      <p:spTgt spid="36"/>
                    </p:tgtEl>
                  </p:cond>
                </p:stCondLst>
                <p:endSync evt="end" delay="0">
                  <p:rtn val="all"/>
                </p:endSync>
                <p:childTnLst>
                  <p:par>
                    <p:cTn id="143" fill="hold">
                      <p:stCondLst>
                        <p:cond delay="0"/>
                      </p:stCondLst>
                      <p:childTnLst>
                        <p:par>
                          <p:cTn id="144" fill="hold">
                            <p:stCondLst>
                              <p:cond delay="0"/>
                            </p:stCondLst>
                            <p:childTnLst>
                              <p:par>
                                <p:cTn id="145" presetID="1" presetClass="emph" presetSubtype="2" fill="hold" grpId="0" nodeType="clickEffect">
                                  <p:stCondLst>
                                    <p:cond delay="0"/>
                                  </p:stCondLst>
                                  <p:childTnLst>
                                    <p:animClr clrSpc="rgb" dir="cw">
                                      <p:cBhvr>
                                        <p:cTn id="146" dur="500" fill="hold"/>
                                        <p:tgtEl>
                                          <p:spTgt spid="36"/>
                                        </p:tgtEl>
                                        <p:attrNameLst>
                                          <p:attrName>fillcolor</p:attrName>
                                        </p:attrNameLst>
                                      </p:cBhvr>
                                      <p:to>
                                        <a:srgbClr val="FFFF99"/>
                                      </p:to>
                                    </p:animClr>
                                    <p:set>
                                      <p:cBhvr>
                                        <p:cTn id="147" dur="500" fill="hold"/>
                                        <p:tgtEl>
                                          <p:spTgt spid="36"/>
                                        </p:tgtEl>
                                        <p:attrNameLst>
                                          <p:attrName>fill.type</p:attrName>
                                        </p:attrNameLst>
                                      </p:cBhvr>
                                      <p:to>
                                        <p:strVal val="solid"/>
                                      </p:to>
                                    </p:set>
                                    <p:set>
                                      <p:cBhvr>
                                        <p:cTn id="148"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49" restart="whenNotActive" fill="hold" evtFilter="cancelBubble" nodeType="interactiveSeq">
                <p:stCondLst>
                  <p:cond evt="onClick" delay="0">
                    <p:tgtEl>
                      <p:spTgt spid="37"/>
                    </p:tgtEl>
                  </p:cond>
                </p:stCondLst>
                <p:endSync evt="end" delay="0">
                  <p:rtn val="all"/>
                </p:endSync>
                <p:childTnLst>
                  <p:par>
                    <p:cTn id="150" fill="hold">
                      <p:stCondLst>
                        <p:cond delay="0"/>
                      </p:stCondLst>
                      <p:childTnLst>
                        <p:par>
                          <p:cTn id="151" fill="hold">
                            <p:stCondLst>
                              <p:cond delay="0"/>
                            </p:stCondLst>
                            <p:childTnLst>
                              <p:par>
                                <p:cTn id="152" presetID="1" presetClass="emph" presetSubtype="2" fill="hold" grpId="0" nodeType="clickEffect">
                                  <p:stCondLst>
                                    <p:cond delay="0"/>
                                  </p:stCondLst>
                                  <p:childTnLst>
                                    <p:animClr clrSpc="rgb" dir="cw">
                                      <p:cBhvr>
                                        <p:cTn id="153" dur="500" fill="hold"/>
                                        <p:tgtEl>
                                          <p:spTgt spid="37"/>
                                        </p:tgtEl>
                                        <p:attrNameLst>
                                          <p:attrName>fillcolor</p:attrName>
                                        </p:attrNameLst>
                                      </p:cBhvr>
                                      <p:to>
                                        <a:srgbClr val="FFFF99"/>
                                      </p:to>
                                    </p:animClr>
                                    <p:set>
                                      <p:cBhvr>
                                        <p:cTn id="154" dur="500" fill="hold"/>
                                        <p:tgtEl>
                                          <p:spTgt spid="37"/>
                                        </p:tgtEl>
                                        <p:attrNameLst>
                                          <p:attrName>fill.type</p:attrName>
                                        </p:attrNameLst>
                                      </p:cBhvr>
                                      <p:to>
                                        <p:strVal val="solid"/>
                                      </p:to>
                                    </p:set>
                                    <p:set>
                                      <p:cBhvr>
                                        <p:cTn id="155"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156" restart="whenNotActive" fill="hold" evtFilter="cancelBubble" nodeType="interactiveSeq">
                <p:stCondLst>
                  <p:cond evt="onClick" delay="0">
                    <p:tgtEl>
                      <p:spTgt spid="38"/>
                    </p:tgtEl>
                  </p:cond>
                </p:stCondLst>
                <p:endSync evt="end" delay="0">
                  <p:rtn val="all"/>
                </p:endSync>
                <p:childTnLst>
                  <p:par>
                    <p:cTn id="157" fill="hold">
                      <p:stCondLst>
                        <p:cond delay="0"/>
                      </p:stCondLst>
                      <p:childTnLst>
                        <p:par>
                          <p:cTn id="158" fill="hold">
                            <p:stCondLst>
                              <p:cond delay="0"/>
                            </p:stCondLst>
                            <p:childTnLst>
                              <p:par>
                                <p:cTn id="159" presetID="1" presetClass="emph" presetSubtype="2" fill="hold" grpId="0" nodeType="clickEffect">
                                  <p:stCondLst>
                                    <p:cond delay="0"/>
                                  </p:stCondLst>
                                  <p:childTnLst>
                                    <p:animClr clrSpc="rgb" dir="cw">
                                      <p:cBhvr>
                                        <p:cTn id="160" dur="500" fill="hold"/>
                                        <p:tgtEl>
                                          <p:spTgt spid="38"/>
                                        </p:tgtEl>
                                        <p:attrNameLst>
                                          <p:attrName>fillcolor</p:attrName>
                                        </p:attrNameLst>
                                      </p:cBhvr>
                                      <p:to>
                                        <a:srgbClr val="FFFF99"/>
                                      </p:to>
                                    </p:animClr>
                                    <p:set>
                                      <p:cBhvr>
                                        <p:cTn id="161" dur="500" fill="hold"/>
                                        <p:tgtEl>
                                          <p:spTgt spid="38"/>
                                        </p:tgtEl>
                                        <p:attrNameLst>
                                          <p:attrName>fill.type</p:attrName>
                                        </p:attrNameLst>
                                      </p:cBhvr>
                                      <p:to>
                                        <p:strVal val="solid"/>
                                      </p:to>
                                    </p:set>
                                    <p:set>
                                      <p:cBhvr>
                                        <p:cTn id="162"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63" restart="whenNotActive" fill="hold" evtFilter="cancelBubble" nodeType="interactiveSeq">
                <p:stCondLst>
                  <p:cond evt="onClick" delay="0">
                    <p:tgtEl>
                      <p:spTgt spid="39"/>
                    </p:tgtEl>
                  </p:cond>
                </p:stCondLst>
                <p:endSync evt="end" delay="0">
                  <p:rtn val="all"/>
                </p:endSync>
                <p:childTnLst>
                  <p:par>
                    <p:cTn id="164" fill="hold">
                      <p:stCondLst>
                        <p:cond delay="0"/>
                      </p:stCondLst>
                      <p:childTnLst>
                        <p:par>
                          <p:cTn id="165" fill="hold">
                            <p:stCondLst>
                              <p:cond delay="0"/>
                            </p:stCondLst>
                            <p:childTnLst>
                              <p:par>
                                <p:cTn id="166" presetID="1" presetClass="emph" presetSubtype="2" fill="hold" grpId="0" nodeType="clickEffect">
                                  <p:stCondLst>
                                    <p:cond delay="0"/>
                                  </p:stCondLst>
                                  <p:childTnLst>
                                    <p:animClr clrSpc="rgb" dir="cw">
                                      <p:cBhvr>
                                        <p:cTn id="167" dur="500" fill="hold"/>
                                        <p:tgtEl>
                                          <p:spTgt spid="39"/>
                                        </p:tgtEl>
                                        <p:attrNameLst>
                                          <p:attrName>fillcolor</p:attrName>
                                        </p:attrNameLst>
                                      </p:cBhvr>
                                      <p:to>
                                        <a:srgbClr val="FFFF99"/>
                                      </p:to>
                                    </p:animClr>
                                    <p:set>
                                      <p:cBhvr>
                                        <p:cTn id="168" dur="500" fill="hold"/>
                                        <p:tgtEl>
                                          <p:spTgt spid="39"/>
                                        </p:tgtEl>
                                        <p:attrNameLst>
                                          <p:attrName>fill.type</p:attrName>
                                        </p:attrNameLst>
                                      </p:cBhvr>
                                      <p:to>
                                        <p:strVal val="solid"/>
                                      </p:to>
                                    </p:set>
                                    <p:set>
                                      <p:cBhvr>
                                        <p:cTn id="169"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170" restart="whenNotActive" fill="hold" evtFilter="cancelBubble" nodeType="interactiveSeq">
                <p:stCondLst>
                  <p:cond evt="onClick" delay="0">
                    <p:tgtEl>
                      <p:spTgt spid="40"/>
                    </p:tgtEl>
                  </p:cond>
                </p:stCondLst>
                <p:endSync evt="end" delay="0">
                  <p:rtn val="all"/>
                </p:endSync>
                <p:childTnLst>
                  <p:par>
                    <p:cTn id="171" fill="hold">
                      <p:stCondLst>
                        <p:cond delay="0"/>
                      </p:stCondLst>
                      <p:childTnLst>
                        <p:par>
                          <p:cTn id="172" fill="hold">
                            <p:stCondLst>
                              <p:cond delay="0"/>
                            </p:stCondLst>
                            <p:childTnLst>
                              <p:par>
                                <p:cTn id="173" presetID="1" presetClass="emph" presetSubtype="2" fill="hold" grpId="0" nodeType="clickEffect">
                                  <p:stCondLst>
                                    <p:cond delay="0"/>
                                  </p:stCondLst>
                                  <p:childTnLst>
                                    <p:animClr clrSpc="rgb" dir="cw">
                                      <p:cBhvr>
                                        <p:cTn id="174" dur="500" fill="hold"/>
                                        <p:tgtEl>
                                          <p:spTgt spid="40"/>
                                        </p:tgtEl>
                                        <p:attrNameLst>
                                          <p:attrName>fillcolor</p:attrName>
                                        </p:attrNameLst>
                                      </p:cBhvr>
                                      <p:to>
                                        <a:srgbClr val="FFFF99"/>
                                      </p:to>
                                    </p:animClr>
                                    <p:set>
                                      <p:cBhvr>
                                        <p:cTn id="175" dur="500" fill="hold"/>
                                        <p:tgtEl>
                                          <p:spTgt spid="40"/>
                                        </p:tgtEl>
                                        <p:attrNameLst>
                                          <p:attrName>fill.type</p:attrName>
                                        </p:attrNameLst>
                                      </p:cBhvr>
                                      <p:to>
                                        <p:strVal val="solid"/>
                                      </p:to>
                                    </p:set>
                                    <p:set>
                                      <p:cBhvr>
                                        <p:cTn id="176"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177" restart="whenNotActive" fill="hold" evtFilter="cancelBubble" nodeType="interactiveSeq">
                <p:stCondLst>
                  <p:cond evt="onClick" delay="0">
                    <p:tgtEl>
                      <p:spTgt spid="41"/>
                    </p:tgtEl>
                  </p:cond>
                </p:stCondLst>
                <p:endSync evt="end" delay="0">
                  <p:rtn val="all"/>
                </p:endSync>
                <p:childTnLst>
                  <p:par>
                    <p:cTn id="178" fill="hold">
                      <p:stCondLst>
                        <p:cond delay="0"/>
                      </p:stCondLst>
                      <p:childTnLst>
                        <p:par>
                          <p:cTn id="179" fill="hold">
                            <p:stCondLst>
                              <p:cond delay="0"/>
                            </p:stCondLst>
                            <p:childTnLst>
                              <p:par>
                                <p:cTn id="180" presetID="1" presetClass="emph" presetSubtype="2" fill="hold" grpId="0" nodeType="clickEffect">
                                  <p:stCondLst>
                                    <p:cond delay="0"/>
                                  </p:stCondLst>
                                  <p:childTnLst>
                                    <p:animClr clrSpc="rgb" dir="cw">
                                      <p:cBhvr>
                                        <p:cTn id="181" dur="500" fill="hold"/>
                                        <p:tgtEl>
                                          <p:spTgt spid="41"/>
                                        </p:tgtEl>
                                        <p:attrNameLst>
                                          <p:attrName>fillcolor</p:attrName>
                                        </p:attrNameLst>
                                      </p:cBhvr>
                                      <p:to>
                                        <a:srgbClr val="FFFF99"/>
                                      </p:to>
                                    </p:animClr>
                                    <p:set>
                                      <p:cBhvr>
                                        <p:cTn id="182" dur="500" fill="hold"/>
                                        <p:tgtEl>
                                          <p:spTgt spid="41"/>
                                        </p:tgtEl>
                                        <p:attrNameLst>
                                          <p:attrName>fill.type</p:attrName>
                                        </p:attrNameLst>
                                      </p:cBhvr>
                                      <p:to>
                                        <p:strVal val="solid"/>
                                      </p:to>
                                    </p:set>
                                    <p:set>
                                      <p:cBhvr>
                                        <p:cTn id="183" dur="500" fill="hold"/>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184" restart="whenNotActive" fill="hold" evtFilter="cancelBubble" nodeType="interactiveSeq">
                <p:stCondLst>
                  <p:cond evt="onClick" delay="0">
                    <p:tgtEl>
                      <p:spTgt spid="42"/>
                    </p:tgtEl>
                  </p:cond>
                </p:stCondLst>
                <p:endSync evt="end" delay="0">
                  <p:rtn val="all"/>
                </p:endSync>
                <p:childTnLst>
                  <p:par>
                    <p:cTn id="185" fill="hold">
                      <p:stCondLst>
                        <p:cond delay="0"/>
                      </p:stCondLst>
                      <p:childTnLst>
                        <p:par>
                          <p:cTn id="186" fill="hold">
                            <p:stCondLst>
                              <p:cond delay="0"/>
                            </p:stCondLst>
                            <p:childTnLst>
                              <p:par>
                                <p:cTn id="187" presetID="1" presetClass="emph" presetSubtype="2" fill="hold" grpId="0" nodeType="clickEffect">
                                  <p:stCondLst>
                                    <p:cond delay="0"/>
                                  </p:stCondLst>
                                  <p:childTnLst>
                                    <p:animClr clrSpc="rgb" dir="cw">
                                      <p:cBhvr>
                                        <p:cTn id="188" dur="500" fill="hold"/>
                                        <p:tgtEl>
                                          <p:spTgt spid="42"/>
                                        </p:tgtEl>
                                        <p:attrNameLst>
                                          <p:attrName>fillcolor</p:attrName>
                                        </p:attrNameLst>
                                      </p:cBhvr>
                                      <p:to>
                                        <a:srgbClr val="FFFF99"/>
                                      </p:to>
                                    </p:animClr>
                                    <p:set>
                                      <p:cBhvr>
                                        <p:cTn id="189" dur="500" fill="hold"/>
                                        <p:tgtEl>
                                          <p:spTgt spid="42"/>
                                        </p:tgtEl>
                                        <p:attrNameLst>
                                          <p:attrName>fill.type</p:attrName>
                                        </p:attrNameLst>
                                      </p:cBhvr>
                                      <p:to>
                                        <p:strVal val="solid"/>
                                      </p:to>
                                    </p:set>
                                    <p:set>
                                      <p:cBhvr>
                                        <p:cTn id="190" dur="50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91" restart="whenNotActive" fill="hold" evtFilter="cancelBubble" nodeType="interactiveSeq">
                <p:stCondLst>
                  <p:cond evt="onClick" delay="0">
                    <p:tgtEl>
                      <p:spTgt spid="43"/>
                    </p:tgtEl>
                  </p:cond>
                </p:stCondLst>
                <p:endSync evt="end" delay="0">
                  <p:rtn val="all"/>
                </p:endSync>
                <p:childTnLst>
                  <p:par>
                    <p:cTn id="192" fill="hold">
                      <p:stCondLst>
                        <p:cond delay="0"/>
                      </p:stCondLst>
                      <p:childTnLst>
                        <p:par>
                          <p:cTn id="193" fill="hold">
                            <p:stCondLst>
                              <p:cond delay="0"/>
                            </p:stCondLst>
                            <p:childTnLst>
                              <p:par>
                                <p:cTn id="194" presetID="1" presetClass="emph" presetSubtype="2" fill="hold" grpId="0" nodeType="clickEffect">
                                  <p:stCondLst>
                                    <p:cond delay="0"/>
                                  </p:stCondLst>
                                  <p:childTnLst>
                                    <p:animClr clrSpc="rgb" dir="cw">
                                      <p:cBhvr>
                                        <p:cTn id="195" dur="500" fill="hold"/>
                                        <p:tgtEl>
                                          <p:spTgt spid="43"/>
                                        </p:tgtEl>
                                        <p:attrNameLst>
                                          <p:attrName>fillcolor</p:attrName>
                                        </p:attrNameLst>
                                      </p:cBhvr>
                                      <p:to>
                                        <a:srgbClr val="FFFF99"/>
                                      </p:to>
                                    </p:animClr>
                                    <p:set>
                                      <p:cBhvr>
                                        <p:cTn id="196" dur="500" fill="hold"/>
                                        <p:tgtEl>
                                          <p:spTgt spid="43"/>
                                        </p:tgtEl>
                                        <p:attrNameLst>
                                          <p:attrName>fill.type</p:attrName>
                                        </p:attrNameLst>
                                      </p:cBhvr>
                                      <p:to>
                                        <p:strVal val="solid"/>
                                      </p:to>
                                    </p:set>
                                    <p:set>
                                      <p:cBhvr>
                                        <p:cTn id="197" dur="50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98" restart="whenNotActive" fill="hold" evtFilter="cancelBubble" nodeType="interactiveSeq">
                <p:stCondLst>
                  <p:cond evt="onClick" delay="0">
                    <p:tgtEl>
                      <p:spTgt spid="44"/>
                    </p:tgtEl>
                  </p:cond>
                </p:stCondLst>
                <p:endSync evt="end" delay="0">
                  <p:rtn val="all"/>
                </p:endSync>
                <p:childTnLst>
                  <p:par>
                    <p:cTn id="199" fill="hold">
                      <p:stCondLst>
                        <p:cond delay="0"/>
                      </p:stCondLst>
                      <p:childTnLst>
                        <p:par>
                          <p:cTn id="200" fill="hold">
                            <p:stCondLst>
                              <p:cond delay="0"/>
                            </p:stCondLst>
                            <p:childTnLst>
                              <p:par>
                                <p:cTn id="201" presetID="1" presetClass="emph" presetSubtype="2" fill="hold" grpId="0" nodeType="clickEffect">
                                  <p:stCondLst>
                                    <p:cond delay="0"/>
                                  </p:stCondLst>
                                  <p:childTnLst>
                                    <p:animClr clrSpc="rgb" dir="cw">
                                      <p:cBhvr>
                                        <p:cTn id="202" dur="500" fill="hold"/>
                                        <p:tgtEl>
                                          <p:spTgt spid="44"/>
                                        </p:tgtEl>
                                        <p:attrNameLst>
                                          <p:attrName>fillcolor</p:attrName>
                                        </p:attrNameLst>
                                      </p:cBhvr>
                                      <p:to>
                                        <a:srgbClr val="FFFF99"/>
                                      </p:to>
                                    </p:animClr>
                                    <p:set>
                                      <p:cBhvr>
                                        <p:cTn id="203" dur="500" fill="hold"/>
                                        <p:tgtEl>
                                          <p:spTgt spid="44"/>
                                        </p:tgtEl>
                                        <p:attrNameLst>
                                          <p:attrName>fill.type</p:attrName>
                                        </p:attrNameLst>
                                      </p:cBhvr>
                                      <p:to>
                                        <p:strVal val="solid"/>
                                      </p:to>
                                    </p:set>
                                    <p:set>
                                      <p:cBhvr>
                                        <p:cTn id="204" dur="50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205" restart="whenNotActive" fill="hold" evtFilter="cancelBubble" nodeType="interactiveSeq">
                <p:stCondLst>
                  <p:cond evt="onClick" delay="0">
                    <p:tgtEl>
                      <p:spTgt spid="45"/>
                    </p:tgtEl>
                  </p:cond>
                </p:stCondLst>
                <p:endSync evt="end" delay="0">
                  <p:rtn val="all"/>
                </p:endSync>
                <p:childTnLst>
                  <p:par>
                    <p:cTn id="206" fill="hold">
                      <p:stCondLst>
                        <p:cond delay="0"/>
                      </p:stCondLst>
                      <p:childTnLst>
                        <p:par>
                          <p:cTn id="207" fill="hold">
                            <p:stCondLst>
                              <p:cond delay="0"/>
                            </p:stCondLst>
                            <p:childTnLst>
                              <p:par>
                                <p:cTn id="208" presetID="1" presetClass="emph" presetSubtype="2" fill="hold" grpId="0" nodeType="clickEffect">
                                  <p:stCondLst>
                                    <p:cond delay="0"/>
                                  </p:stCondLst>
                                  <p:childTnLst>
                                    <p:animClr clrSpc="rgb" dir="cw">
                                      <p:cBhvr>
                                        <p:cTn id="209" dur="500" fill="hold"/>
                                        <p:tgtEl>
                                          <p:spTgt spid="45"/>
                                        </p:tgtEl>
                                        <p:attrNameLst>
                                          <p:attrName>fillcolor</p:attrName>
                                        </p:attrNameLst>
                                      </p:cBhvr>
                                      <p:to>
                                        <a:srgbClr val="FFFF99"/>
                                      </p:to>
                                    </p:animClr>
                                    <p:set>
                                      <p:cBhvr>
                                        <p:cTn id="210" dur="500" fill="hold"/>
                                        <p:tgtEl>
                                          <p:spTgt spid="45"/>
                                        </p:tgtEl>
                                        <p:attrNameLst>
                                          <p:attrName>fill.type</p:attrName>
                                        </p:attrNameLst>
                                      </p:cBhvr>
                                      <p:to>
                                        <p:strVal val="solid"/>
                                      </p:to>
                                    </p:set>
                                    <p:set>
                                      <p:cBhvr>
                                        <p:cTn id="211" dur="500" fill="hold"/>
                                        <p:tgtEl>
                                          <p:spTgt spid="45"/>
                                        </p:tgtEl>
                                        <p:attrNameLst>
                                          <p:attrName>fill.on</p:attrName>
                                        </p:attrNameLst>
                                      </p:cBhvr>
                                      <p:to>
                                        <p:strVal val="true"/>
                                      </p:to>
                                    </p:set>
                                  </p:childTnLst>
                                </p:cTn>
                              </p:par>
                            </p:childTnLst>
                          </p:cTn>
                        </p:par>
                      </p:childTnLst>
                    </p:cTn>
                  </p:par>
                </p:childTnLst>
              </p:cTn>
              <p:nextCondLst>
                <p:cond evt="onClick" delay="0">
                  <p:tgtEl>
                    <p:spTgt spid="45"/>
                  </p:tgtEl>
                </p:cond>
              </p:nextCondLst>
            </p:seq>
            <p:seq concurrent="1" nextAc="seek">
              <p:cTn id="212" restart="whenNotActive" fill="hold" evtFilter="cancelBubble" nodeType="interactiveSeq">
                <p:stCondLst>
                  <p:cond evt="onClick" delay="0">
                    <p:tgtEl>
                      <p:spTgt spid="46"/>
                    </p:tgtEl>
                  </p:cond>
                </p:stCondLst>
                <p:endSync evt="end" delay="0">
                  <p:rtn val="all"/>
                </p:endSync>
                <p:childTnLst>
                  <p:par>
                    <p:cTn id="213" fill="hold">
                      <p:stCondLst>
                        <p:cond delay="0"/>
                      </p:stCondLst>
                      <p:childTnLst>
                        <p:par>
                          <p:cTn id="214" fill="hold">
                            <p:stCondLst>
                              <p:cond delay="0"/>
                            </p:stCondLst>
                            <p:childTnLst>
                              <p:par>
                                <p:cTn id="215" presetID="1" presetClass="emph" presetSubtype="2" fill="hold" grpId="0" nodeType="clickEffect">
                                  <p:stCondLst>
                                    <p:cond delay="0"/>
                                  </p:stCondLst>
                                  <p:childTnLst>
                                    <p:animClr clrSpc="rgb" dir="cw">
                                      <p:cBhvr>
                                        <p:cTn id="216" dur="500" fill="hold"/>
                                        <p:tgtEl>
                                          <p:spTgt spid="46"/>
                                        </p:tgtEl>
                                        <p:attrNameLst>
                                          <p:attrName>fillcolor</p:attrName>
                                        </p:attrNameLst>
                                      </p:cBhvr>
                                      <p:to>
                                        <a:srgbClr val="FFFF99"/>
                                      </p:to>
                                    </p:animClr>
                                    <p:set>
                                      <p:cBhvr>
                                        <p:cTn id="217" dur="500" fill="hold"/>
                                        <p:tgtEl>
                                          <p:spTgt spid="46"/>
                                        </p:tgtEl>
                                        <p:attrNameLst>
                                          <p:attrName>fill.type</p:attrName>
                                        </p:attrNameLst>
                                      </p:cBhvr>
                                      <p:to>
                                        <p:strVal val="solid"/>
                                      </p:to>
                                    </p:set>
                                    <p:set>
                                      <p:cBhvr>
                                        <p:cTn id="218" dur="500" fill="hold"/>
                                        <p:tgtEl>
                                          <p:spTgt spid="46"/>
                                        </p:tgtEl>
                                        <p:attrNameLst>
                                          <p:attrName>fill.on</p:attrName>
                                        </p:attrNameLst>
                                      </p:cBhvr>
                                      <p:to>
                                        <p:strVal val="true"/>
                                      </p:to>
                                    </p:set>
                                  </p:childTnLst>
                                </p:cTn>
                              </p:par>
                            </p:childTnLst>
                          </p:cTn>
                        </p:par>
                      </p:childTnLst>
                    </p:cTn>
                  </p:par>
                </p:childTnLst>
              </p:cTn>
              <p:nextCondLst>
                <p:cond evt="onClick" delay="0">
                  <p:tgtEl>
                    <p:spTgt spid="46"/>
                  </p:tgtEl>
                </p:cond>
              </p:nextCondLst>
            </p:seq>
            <p:seq concurrent="1" nextAc="seek">
              <p:cTn id="219" restart="whenNotActive" fill="hold" evtFilter="cancelBubble" nodeType="interactiveSeq">
                <p:stCondLst>
                  <p:cond evt="onClick" delay="0">
                    <p:tgtEl>
                      <p:spTgt spid="47"/>
                    </p:tgtEl>
                  </p:cond>
                </p:stCondLst>
                <p:endSync evt="end" delay="0">
                  <p:rtn val="all"/>
                </p:endSync>
                <p:childTnLst>
                  <p:par>
                    <p:cTn id="220" fill="hold">
                      <p:stCondLst>
                        <p:cond delay="0"/>
                      </p:stCondLst>
                      <p:childTnLst>
                        <p:par>
                          <p:cTn id="221" fill="hold">
                            <p:stCondLst>
                              <p:cond delay="0"/>
                            </p:stCondLst>
                            <p:childTnLst>
                              <p:par>
                                <p:cTn id="222" presetID="1" presetClass="emph" presetSubtype="2" fill="hold" grpId="0" nodeType="clickEffect">
                                  <p:stCondLst>
                                    <p:cond delay="0"/>
                                  </p:stCondLst>
                                  <p:childTnLst>
                                    <p:animClr clrSpc="rgb" dir="cw">
                                      <p:cBhvr>
                                        <p:cTn id="223" dur="500" fill="hold"/>
                                        <p:tgtEl>
                                          <p:spTgt spid="47"/>
                                        </p:tgtEl>
                                        <p:attrNameLst>
                                          <p:attrName>fillcolor</p:attrName>
                                        </p:attrNameLst>
                                      </p:cBhvr>
                                      <p:to>
                                        <a:srgbClr val="FFFF99"/>
                                      </p:to>
                                    </p:animClr>
                                    <p:set>
                                      <p:cBhvr>
                                        <p:cTn id="224" dur="500" fill="hold"/>
                                        <p:tgtEl>
                                          <p:spTgt spid="47"/>
                                        </p:tgtEl>
                                        <p:attrNameLst>
                                          <p:attrName>fill.type</p:attrName>
                                        </p:attrNameLst>
                                      </p:cBhvr>
                                      <p:to>
                                        <p:strVal val="solid"/>
                                      </p:to>
                                    </p:set>
                                    <p:set>
                                      <p:cBhvr>
                                        <p:cTn id="225" dur="500" fill="hold"/>
                                        <p:tgtEl>
                                          <p:spTgt spid="47"/>
                                        </p:tgtEl>
                                        <p:attrNameLst>
                                          <p:attrName>fill.on</p:attrName>
                                        </p:attrNameLst>
                                      </p:cBhvr>
                                      <p:to>
                                        <p:strVal val="true"/>
                                      </p:to>
                                    </p:set>
                                  </p:childTnLst>
                                </p:cTn>
                              </p:par>
                            </p:childTnLst>
                          </p:cTn>
                        </p:par>
                      </p:childTnLst>
                    </p:cTn>
                  </p:par>
                </p:childTnLst>
              </p:cTn>
              <p:nextCondLst>
                <p:cond evt="onClick" delay="0">
                  <p:tgtEl>
                    <p:spTgt spid="47"/>
                  </p:tgtEl>
                </p:cond>
              </p:nextCondLst>
            </p:seq>
            <p:seq concurrent="1" nextAc="seek">
              <p:cTn id="226" restart="whenNotActive" fill="hold" evtFilter="cancelBubble" nodeType="interactiveSeq">
                <p:stCondLst>
                  <p:cond evt="onClick" delay="0">
                    <p:tgtEl>
                      <p:spTgt spid="48"/>
                    </p:tgtEl>
                  </p:cond>
                </p:stCondLst>
                <p:endSync evt="end" delay="0">
                  <p:rtn val="all"/>
                </p:endSync>
                <p:childTnLst>
                  <p:par>
                    <p:cTn id="227" fill="hold">
                      <p:stCondLst>
                        <p:cond delay="0"/>
                      </p:stCondLst>
                      <p:childTnLst>
                        <p:par>
                          <p:cTn id="228" fill="hold">
                            <p:stCondLst>
                              <p:cond delay="0"/>
                            </p:stCondLst>
                            <p:childTnLst>
                              <p:par>
                                <p:cTn id="229" presetID="1" presetClass="emph" presetSubtype="2" fill="hold" grpId="0" nodeType="clickEffect">
                                  <p:stCondLst>
                                    <p:cond delay="0"/>
                                  </p:stCondLst>
                                  <p:childTnLst>
                                    <p:animClr clrSpc="rgb" dir="cw">
                                      <p:cBhvr>
                                        <p:cTn id="230" dur="500" fill="hold"/>
                                        <p:tgtEl>
                                          <p:spTgt spid="48"/>
                                        </p:tgtEl>
                                        <p:attrNameLst>
                                          <p:attrName>fillcolor</p:attrName>
                                        </p:attrNameLst>
                                      </p:cBhvr>
                                      <p:to>
                                        <a:srgbClr val="FFFF99"/>
                                      </p:to>
                                    </p:animClr>
                                    <p:set>
                                      <p:cBhvr>
                                        <p:cTn id="231" dur="500" fill="hold"/>
                                        <p:tgtEl>
                                          <p:spTgt spid="48"/>
                                        </p:tgtEl>
                                        <p:attrNameLst>
                                          <p:attrName>fill.type</p:attrName>
                                        </p:attrNameLst>
                                      </p:cBhvr>
                                      <p:to>
                                        <p:strVal val="solid"/>
                                      </p:to>
                                    </p:set>
                                    <p:set>
                                      <p:cBhvr>
                                        <p:cTn id="232" dur="5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233" restart="whenNotActive" fill="hold" evtFilter="cancelBubble" nodeType="interactiveSeq">
                <p:stCondLst>
                  <p:cond evt="onClick" delay="0">
                    <p:tgtEl>
                      <p:spTgt spid="49"/>
                    </p:tgtEl>
                  </p:cond>
                </p:stCondLst>
                <p:endSync evt="end" delay="0">
                  <p:rtn val="all"/>
                </p:endSync>
                <p:childTnLst>
                  <p:par>
                    <p:cTn id="234" fill="hold">
                      <p:stCondLst>
                        <p:cond delay="0"/>
                      </p:stCondLst>
                      <p:childTnLst>
                        <p:par>
                          <p:cTn id="235" fill="hold">
                            <p:stCondLst>
                              <p:cond delay="0"/>
                            </p:stCondLst>
                            <p:childTnLst>
                              <p:par>
                                <p:cTn id="236" presetID="1" presetClass="emph" presetSubtype="2" fill="hold" grpId="0" nodeType="clickEffect">
                                  <p:stCondLst>
                                    <p:cond delay="0"/>
                                  </p:stCondLst>
                                  <p:childTnLst>
                                    <p:animClr clrSpc="rgb" dir="cw">
                                      <p:cBhvr>
                                        <p:cTn id="237" dur="500" fill="hold"/>
                                        <p:tgtEl>
                                          <p:spTgt spid="49"/>
                                        </p:tgtEl>
                                        <p:attrNameLst>
                                          <p:attrName>fillcolor</p:attrName>
                                        </p:attrNameLst>
                                      </p:cBhvr>
                                      <p:to>
                                        <a:srgbClr val="FFFF99"/>
                                      </p:to>
                                    </p:animClr>
                                    <p:set>
                                      <p:cBhvr>
                                        <p:cTn id="238" dur="500" fill="hold"/>
                                        <p:tgtEl>
                                          <p:spTgt spid="49"/>
                                        </p:tgtEl>
                                        <p:attrNameLst>
                                          <p:attrName>fill.type</p:attrName>
                                        </p:attrNameLst>
                                      </p:cBhvr>
                                      <p:to>
                                        <p:strVal val="solid"/>
                                      </p:to>
                                    </p:set>
                                    <p:set>
                                      <p:cBhvr>
                                        <p:cTn id="239" dur="500" fill="hold"/>
                                        <p:tgtEl>
                                          <p:spTgt spid="49"/>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240" restart="whenNotActive" fill="hold" evtFilter="cancelBubble" nodeType="interactiveSeq">
                <p:stCondLst>
                  <p:cond evt="onClick" delay="0">
                    <p:tgtEl>
                      <p:spTgt spid="50"/>
                    </p:tgtEl>
                  </p:cond>
                </p:stCondLst>
                <p:endSync evt="end" delay="0">
                  <p:rtn val="all"/>
                </p:endSync>
                <p:childTnLst>
                  <p:par>
                    <p:cTn id="241" fill="hold">
                      <p:stCondLst>
                        <p:cond delay="0"/>
                      </p:stCondLst>
                      <p:childTnLst>
                        <p:par>
                          <p:cTn id="242" fill="hold">
                            <p:stCondLst>
                              <p:cond delay="0"/>
                            </p:stCondLst>
                            <p:childTnLst>
                              <p:par>
                                <p:cTn id="243" presetID="1" presetClass="emph" presetSubtype="2" fill="hold" grpId="0" nodeType="clickEffect">
                                  <p:stCondLst>
                                    <p:cond delay="0"/>
                                  </p:stCondLst>
                                  <p:childTnLst>
                                    <p:animClr clrSpc="rgb" dir="cw">
                                      <p:cBhvr>
                                        <p:cTn id="244" dur="500" fill="hold"/>
                                        <p:tgtEl>
                                          <p:spTgt spid="50"/>
                                        </p:tgtEl>
                                        <p:attrNameLst>
                                          <p:attrName>fillcolor</p:attrName>
                                        </p:attrNameLst>
                                      </p:cBhvr>
                                      <p:to>
                                        <a:srgbClr val="FFFF99"/>
                                      </p:to>
                                    </p:animClr>
                                    <p:set>
                                      <p:cBhvr>
                                        <p:cTn id="245" dur="500" fill="hold"/>
                                        <p:tgtEl>
                                          <p:spTgt spid="50"/>
                                        </p:tgtEl>
                                        <p:attrNameLst>
                                          <p:attrName>fill.type</p:attrName>
                                        </p:attrNameLst>
                                      </p:cBhvr>
                                      <p:to>
                                        <p:strVal val="solid"/>
                                      </p:to>
                                    </p:set>
                                    <p:set>
                                      <p:cBhvr>
                                        <p:cTn id="246" dur="500" fill="hold"/>
                                        <p:tgtEl>
                                          <p:spTgt spid="50"/>
                                        </p:tgtEl>
                                        <p:attrNameLst>
                                          <p:attrName>fill.on</p:attrName>
                                        </p:attrNameLst>
                                      </p:cBhvr>
                                      <p:to>
                                        <p:strVal val="true"/>
                                      </p:to>
                                    </p:set>
                                  </p:childTnLst>
                                </p:cTn>
                              </p:par>
                            </p:childTnLst>
                          </p:cTn>
                        </p:par>
                      </p:childTnLst>
                    </p:cTn>
                  </p:par>
                </p:childTnLst>
              </p:cTn>
              <p:nextCondLst>
                <p:cond evt="onClick" delay="0">
                  <p:tgtEl>
                    <p:spTgt spid="50"/>
                  </p:tgtEl>
                </p:cond>
              </p:nextCondLst>
            </p:seq>
          </p:childTnLst>
        </p:cTn>
      </p:par>
    </p:tnLst>
    <p:bldLst>
      <p:bldP spid="5" grpId="0" animBg="1"/>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Поэзия</a:t>
            </a:r>
            <a:br>
              <a:rPr lang="ru-RU" b="1" dirty="0" smtClean="0">
                <a:solidFill>
                  <a:srgbClr val="C00000"/>
                </a:solidFill>
              </a:rPr>
            </a:br>
            <a:r>
              <a:rPr lang="ru-RU" b="1" dirty="0">
                <a:solidFill>
                  <a:srgbClr val="C00000"/>
                </a:solidFill>
              </a:rPr>
              <a:t>3</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801739" y="1670286"/>
            <a:ext cx="7704944" cy="4334681"/>
          </a:xfrm>
        </p:spPr>
        <p:txBody>
          <a:bodyPr>
            <a:noAutofit/>
          </a:bodyPr>
          <a:lstStyle/>
          <a:p>
            <a:pPr marL="0" indent="0" algn="ctr">
              <a:spcBef>
                <a:spcPts val="0"/>
              </a:spcBef>
              <a:buNone/>
            </a:pPr>
            <a:r>
              <a:rPr lang="ru-RU" sz="2800" b="1" dirty="0" smtClean="0">
                <a:solidFill>
                  <a:srgbClr val="002060"/>
                </a:solidFill>
              </a:rPr>
              <a:t>Определите  автора, название произведения. </a:t>
            </a:r>
          </a:p>
          <a:p>
            <a:pPr marL="0" indent="0" algn="ctr">
              <a:spcBef>
                <a:spcPts val="0"/>
              </a:spcBef>
              <a:buNone/>
            </a:pPr>
            <a:r>
              <a:rPr lang="ru-RU" sz="2800" b="1" dirty="0" smtClean="0">
                <a:solidFill>
                  <a:srgbClr val="002060"/>
                </a:solidFill>
              </a:rPr>
              <a:t>О каком городе идёт речь?</a:t>
            </a:r>
          </a:p>
          <a:p>
            <a:pPr marL="0" indent="0" algn="ctr">
              <a:spcBef>
                <a:spcPts val="0"/>
              </a:spcBef>
              <a:buNone/>
            </a:pPr>
            <a:endParaRPr lang="ru-RU" sz="2800" b="1" dirty="0" smtClean="0">
              <a:solidFill>
                <a:srgbClr val="002060"/>
              </a:solidFill>
            </a:endParaRPr>
          </a:p>
          <a:p>
            <a:pPr marL="0" indent="0">
              <a:spcBef>
                <a:spcPts val="0"/>
              </a:spcBef>
              <a:buNone/>
            </a:pPr>
            <a:r>
              <a:rPr lang="ru-RU" sz="2800" dirty="0"/>
              <a:t>Прошло сто лет, и юный град, </a:t>
            </a:r>
            <a:br>
              <a:rPr lang="ru-RU" sz="2800" dirty="0"/>
            </a:br>
            <a:r>
              <a:rPr lang="ru-RU" sz="2800" dirty="0"/>
              <a:t>Полнощных стран краса и диво, </a:t>
            </a:r>
            <a:br>
              <a:rPr lang="ru-RU" sz="2800" dirty="0"/>
            </a:br>
            <a:r>
              <a:rPr lang="ru-RU" sz="2800" dirty="0"/>
              <a:t>Из тьмы лесов, из топи блат </a:t>
            </a:r>
            <a:br>
              <a:rPr lang="ru-RU" sz="2800" dirty="0"/>
            </a:br>
            <a:r>
              <a:rPr lang="ru-RU" sz="2800" dirty="0"/>
              <a:t>Вознесся пышно, </a:t>
            </a:r>
            <a:r>
              <a:rPr lang="ru-RU" sz="2800" dirty="0" smtClean="0"/>
              <a:t>горделиво…</a:t>
            </a:r>
            <a:r>
              <a:rPr lang="ru-RU" sz="2800" dirty="0"/>
              <a:t> </a:t>
            </a:r>
            <a:br>
              <a:rPr lang="ru-RU" sz="2800" dirty="0"/>
            </a:br>
            <a:r>
              <a:rPr lang="ru-RU" sz="2800" dirty="0"/>
              <a:t> </a:t>
            </a:r>
            <a:br>
              <a:rPr lang="ru-RU" sz="2800" dirty="0"/>
            </a:br>
            <a:r>
              <a:rPr lang="ru-RU" sz="2800" dirty="0"/>
              <a:t> </a:t>
            </a:r>
            <a:endParaRPr lang="ru-RU" sz="2800" b="1" dirty="0" smtClean="0">
              <a:solidFill>
                <a:srgbClr val="002060"/>
              </a:solidFill>
            </a:endParaRPr>
          </a:p>
        </p:txBody>
      </p:sp>
      <p:sp>
        <p:nvSpPr>
          <p:cNvPr id="8" name="TextBox 7"/>
          <p:cNvSpPr txBox="1"/>
          <p:nvPr/>
        </p:nvSpPr>
        <p:spPr>
          <a:xfrm>
            <a:off x="1575305" y="5527913"/>
            <a:ext cx="6479165" cy="954107"/>
          </a:xfrm>
          <a:prstGeom prst="rect">
            <a:avLst/>
          </a:prstGeom>
          <a:noFill/>
        </p:spPr>
        <p:txBody>
          <a:bodyPr wrap="square" rtlCol="0">
            <a:spAutoFit/>
          </a:bodyPr>
          <a:lstStyle/>
          <a:p>
            <a:pPr algn="ctr"/>
            <a:r>
              <a:rPr lang="ru-RU" sz="2800" b="1" dirty="0" smtClean="0">
                <a:solidFill>
                  <a:srgbClr val="002060"/>
                </a:solidFill>
              </a:rPr>
              <a:t>А.С. Пушкин «Медный всадник»</a:t>
            </a:r>
          </a:p>
          <a:p>
            <a:pPr algn="ctr"/>
            <a:r>
              <a:rPr lang="ru-RU" sz="2800" b="1" i="1" dirty="0" smtClean="0">
                <a:solidFill>
                  <a:srgbClr val="002060"/>
                </a:solidFill>
              </a:rPr>
              <a:t>Санкт-Петербург</a:t>
            </a:r>
            <a:endParaRPr lang="ru-RU" sz="2800" b="1" i="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yt3.ggpht.com/-JdrAnotKsiQ/AAAAAAAAAAI/AAAAAAAAAAA/MmokfZ8mVNA/s900-c-k-no/phot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05806" y="47625"/>
            <a:ext cx="1798660" cy="179866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http://vsenews.com/images/cms/thumbs/c10dd6e8e94ab8c82bdb9ebb90aff09e25614c76/pushkin_388_267_5_8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157956" y="2566038"/>
            <a:ext cx="3695700" cy="2543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85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animEffect transition="in" filter="wipe(down)">
                                      <p:cBhvr>
                                        <p:cTn id="9"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Поэзия</a:t>
            </a:r>
            <a:br>
              <a:rPr lang="ru-RU" b="1" dirty="0" smtClean="0">
                <a:solidFill>
                  <a:srgbClr val="C00000"/>
                </a:solidFill>
              </a:rPr>
            </a:br>
            <a:r>
              <a:rPr lang="ru-RU" b="1" dirty="0" smtClean="0">
                <a:solidFill>
                  <a:srgbClr val="C00000"/>
                </a:solidFill>
              </a:rPr>
              <a:t>40 баллов</a:t>
            </a:r>
            <a:endParaRPr lang="ru-RU" b="1" dirty="0">
              <a:solidFill>
                <a:srgbClr val="C00000"/>
              </a:solidFill>
            </a:endParaRPr>
          </a:p>
        </p:txBody>
      </p:sp>
      <p:sp>
        <p:nvSpPr>
          <p:cNvPr id="3" name="Объект 2"/>
          <p:cNvSpPr>
            <a:spLocks noGrp="1"/>
          </p:cNvSpPr>
          <p:nvPr>
            <p:ph idx="1"/>
          </p:nvPr>
        </p:nvSpPr>
        <p:spPr>
          <a:xfrm>
            <a:off x="801739" y="1670286"/>
            <a:ext cx="7704944" cy="4334681"/>
          </a:xfrm>
        </p:spPr>
        <p:txBody>
          <a:bodyPr>
            <a:noAutofit/>
          </a:bodyPr>
          <a:lstStyle/>
          <a:p>
            <a:pPr marL="0" indent="0" algn="ctr">
              <a:lnSpc>
                <a:spcPct val="150000"/>
              </a:lnSpc>
              <a:spcBef>
                <a:spcPts val="0"/>
              </a:spcBef>
              <a:buNone/>
            </a:pPr>
            <a:r>
              <a:rPr lang="ru-RU" sz="2800" b="1" dirty="0" smtClean="0">
                <a:solidFill>
                  <a:srgbClr val="002060"/>
                </a:solidFill>
              </a:rPr>
              <a:t>Песня «Русское поле» </a:t>
            </a:r>
          </a:p>
          <a:p>
            <a:pPr marL="0" indent="0" algn="ctr">
              <a:lnSpc>
                <a:spcPct val="150000"/>
              </a:lnSpc>
              <a:spcBef>
                <a:spcPts val="0"/>
              </a:spcBef>
              <a:buNone/>
            </a:pPr>
            <a:r>
              <a:rPr lang="ru-RU" sz="2800" b="1" dirty="0" smtClean="0">
                <a:solidFill>
                  <a:srgbClr val="002060"/>
                </a:solidFill>
              </a:rPr>
              <a:t>(композитор Ян Френкель).</a:t>
            </a:r>
          </a:p>
          <a:p>
            <a:pPr marL="0" indent="0" algn="ctr">
              <a:lnSpc>
                <a:spcPct val="150000"/>
              </a:lnSpc>
              <a:spcBef>
                <a:spcPts val="0"/>
              </a:spcBef>
              <a:buNone/>
            </a:pPr>
            <a:r>
              <a:rPr lang="ru-RU" sz="2800" b="1" dirty="0" smtClean="0">
                <a:solidFill>
                  <a:srgbClr val="002060"/>
                </a:solidFill>
              </a:rPr>
              <a:t> Кто является автором слов </a:t>
            </a:r>
          </a:p>
          <a:p>
            <a:pPr marL="0" indent="0" algn="ctr">
              <a:lnSpc>
                <a:spcPct val="150000"/>
              </a:lnSpc>
              <a:spcBef>
                <a:spcPts val="0"/>
              </a:spcBef>
              <a:buNone/>
            </a:pPr>
            <a:r>
              <a:rPr lang="ru-RU" sz="2800" b="1" dirty="0" smtClean="0">
                <a:solidFill>
                  <a:srgbClr val="002060"/>
                </a:solidFill>
              </a:rPr>
              <a:t>этой песни?</a:t>
            </a:r>
          </a:p>
          <a:p>
            <a:pPr marL="0" indent="0" algn="ctr">
              <a:spcBef>
                <a:spcPts val="0"/>
              </a:spcBef>
              <a:buNone/>
            </a:pPr>
            <a:endParaRPr lang="ru-RU" sz="2800" b="1" dirty="0" smtClean="0">
              <a:solidFill>
                <a:srgbClr val="002060"/>
              </a:solidFill>
            </a:endParaRPr>
          </a:p>
          <a:p>
            <a:pPr marL="0" indent="0">
              <a:spcBef>
                <a:spcPts val="0"/>
              </a:spcBef>
              <a:buNone/>
            </a:pPr>
            <a:r>
              <a:rPr lang="ru-RU" sz="2800" dirty="0"/>
              <a:t> </a:t>
            </a:r>
            <a:endParaRPr lang="ru-RU" sz="2800" b="1" dirty="0" smtClean="0">
              <a:solidFill>
                <a:srgbClr val="002060"/>
              </a:solidFill>
            </a:endParaRPr>
          </a:p>
        </p:txBody>
      </p:sp>
      <p:sp>
        <p:nvSpPr>
          <p:cNvPr id="8" name="TextBox 7"/>
          <p:cNvSpPr txBox="1"/>
          <p:nvPr/>
        </p:nvSpPr>
        <p:spPr>
          <a:xfrm>
            <a:off x="1575305" y="5527913"/>
            <a:ext cx="6479165" cy="523220"/>
          </a:xfrm>
          <a:prstGeom prst="rect">
            <a:avLst/>
          </a:prstGeom>
          <a:noFill/>
        </p:spPr>
        <p:txBody>
          <a:bodyPr wrap="square" rtlCol="0">
            <a:spAutoFit/>
          </a:bodyPr>
          <a:lstStyle/>
          <a:p>
            <a:pPr algn="ctr"/>
            <a:r>
              <a:rPr lang="ru-RU" sz="2800" b="1" i="1" dirty="0" smtClean="0">
                <a:solidFill>
                  <a:srgbClr val="002060"/>
                </a:solidFill>
              </a:rPr>
              <a:t>Инна Анатольевна Гофф</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yt3.ggpht.com/-JdrAnotKsiQ/AAAAAAAAAAI/AAAAAAAAAAA/MmokfZ8mVNA/s900-c-k-no/phot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05806" y="47625"/>
            <a:ext cx="1798660" cy="179866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img0.liveinternet.ru/images/attach/c/2/65/687/65687192_Gubaidulina.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596071" y="2038023"/>
            <a:ext cx="2832341" cy="336130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Аудио">
            <a:hlinkClick r:id="" action="ppaction://media"/>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407551" y="5892171"/>
            <a:ext cx="609600" cy="609600"/>
          </a:xfrm>
          <a:prstGeom prst="rect">
            <a:avLst/>
          </a:prstGeom>
        </p:spPr>
      </p:pic>
    </p:spTree>
    <p:extLst>
      <p:ext uri="{BB962C8B-B14F-4D97-AF65-F5344CB8AC3E}">
        <p14:creationId xmlns="" xmlns:p14="http://schemas.microsoft.com/office/powerpoint/2010/main" val="41544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1130"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endCondLst>
                    <p:cond evt="onStopAudio" delay="0">
                      <p:tgtEl>
                        <p:sldTgt/>
                      </p:tgtEl>
                    </p:cond>
                  </p:end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smtClean="0">
                <a:solidFill>
                  <a:srgbClr val="C00000"/>
                </a:solidFill>
              </a:rPr>
              <a:t>Поэзия</a:t>
            </a:r>
            <a:br>
              <a:rPr lang="ru-RU" b="1" dirty="0" smtClean="0">
                <a:solidFill>
                  <a:srgbClr val="C00000"/>
                </a:solidFill>
              </a:rPr>
            </a:br>
            <a:r>
              <a:rPr lang="ru-RU" b="1" dirty="0" smtClean="0">
                <a:solidFill>
                  <a:srgbClr val="C00000"/>
                </a:solidFill>
              </a:rPr>
              <a:t>50 баллов</a:t>
            </a:r>
            <a:endParaRPr lang="ru-RU" b="1" dirty="0">
              <a:solidFill>
                <a:srgbClr val="C00000"/>
              </a:solidFill>
            </a:endParaRPr>
          </a:p>
        </p:txBody>
      </p:sp>
      <p:sp>
        <p:nvSpPr>
          <p:cNvPr id="3" name="Объект 2"/>
          <p:cNvSpPr>
            <a:spLocks noGrp="1"/>
          </p:cNvSpPr>
          <p:nvPr>
            <p:ph idx="1"/>
          </p:nvPr>
        </p:nvSpPr>
        <p:spPr>
          <a:xfrm>
            <a:off x="801739" y="1670286"/>
            <a:ext cx="7704944" cy="4334681"/>
          </a:xfrm>
        </p:spPr>
        <p:txBody>
          <a:bodyPr>
            <a:noAutofit/>
          </a:bodyPr>
          <a:lstStyle/>
          <a:p>
            <a:pPr algn="just">
              <a:lnSpc>
                <a:spcPct val="150000"/>
              </a:lnSpc>
            </a:pPr>
            <a:r>
              <a:rPr lang="ru-RU" sz="2800" b="1" dirty="0" smtClean="0">
                <a:solidFill>
                  <a:srgbClr val="002060"/>
                </a:solidFill>
              </a:rPr>
              <a:t> </a:t>
            </a:r>
            <a:r>
              <a:rPr lang="ru-RU" sz="2800" b="1" i="1" dirty="0" smtClean="0">
                <a:solidFill>
                  <a:srgbClr val="002060"/>
                </a:solidFill>
              </a:rPr>
              <a:t>Назовите ф</a:t>
            </a:r>
            <a:r>
              <a:rPr lang="ru-RU" altLang="ru-RU" sz="2800" b="1" i="1" dirty="0" smtClean="0">
                <a:solidFill>
                  <a:srgbClr val="002060"/>
                </a:solidFill>
              </a:rPr>
              <a:t>амилию </a:t>
            </a:r>
            <a:r>
              <a:rPr lang="ru-RU" altLang="ru-RU" sz="2800" b="1" i="1" dirty="0">
                <a:solidFill>
                  <a:srgbClr val="002060"/>
                </a:solidFill>
              </a:rPr>
              <a:t>скульптора, который создал памятник Н. Рубцову в с. </a:t>
            </a:r>
            <a:r>
              <a:rPr lang="ru-RU" altLang="ru-RU" sz="2800" b="1" i="1" dirty="0" smtClean="0">
                <a:solidFill>
                  <a:srgbClr val="002060"/>
                </a:solidFill>
              </a:rPr>
              <a:t>Емецк Холмогорского района </a:t>
            </a:r>
            <a:r>
              <a:rPr lang="ru-RU" altLang="ru-RU" sz="2800" b="1" i="1" dirty="0">
                <a:solidFill>
                  <a:srgbClr val="002060"/>
                </a:solidFill>
              </a:rPr>
              <a:t>А</a:t>
            </a:r>
            <a:r>
              <a:rPr lang="ru-RU" altLang="ru-RU" sz="2800" b="1" i="1" dirty="0" smtClean="0">
                <a:solidFill>
                  <a:srgbClr val="002060"/>
                </a:solidFill>
              </a:rPr>
              <a:t>рхангельской области?</a:t>
            </a:r>
            <a:endParaRPr lang="ru-RU" altLang="ru-RU" sz="2800" b="1" i="1" dirty="0">
              <a:solidFill>
                <a:srgbClr val="002060"/>
              </a:solidFill>
            </a:endParaRPr>
          </a:p>
          <a:p>
            <a:pPr algn="just"/>
            <a:endParaRPr lang="ru-RU" sz="2800" b="1" dirty="0" smtClean="0">
              <a:solidFill>
                <a:srgbClr val="002060"/>
              </a:solidFill>
            </a:endParaRPr>
          </a:p>
          <a:p>
            <a:pPr marL="0" indent="0">
              <a:spcBef>
                <a:spcPts val="0"/>
              </a:spcBef>
              <a:buNone/>
            </a:pPr>
            <a:r>
              <a:rPr lang="ru-RU" sz="2800" dirty="0"/>
              <a:t> </a:t>
            </a:r>
            <a:endParaRPr lang="ru-RU" sz="2800" b="1" dirty="0" smtClean="0">
              <a:solidFill>
                <a:srgbClr val="002060"/>
              </a:solidFill>
            </a:endParaRPr>
          </a:p>
        </p:txBody>
      </p:sp>
      <p:sp>
        <p:nvSpPr>
          <p:cNvPr id="8" name="TextBox 7"/>
          <p:cNvSpPr txBox="1"/>
          <p:nvPr/>
        </p:nvSpPr>
        <p:spPr>
          <a:xfrm>
            <a:off x="1575305" y="5861390"/>
            <a:ext cx="6479165" cy="523220"/>
          </a:xfrm>
          <a:prstGeom prst="rect">
            <a:avLst/>
          </a:prstGeom>
          <a:noFill/>
        </p:spPr>
        <p:txBody>
          <a:bodyPr wrap="square" rtlCol="0">
            <a:spAutoFit/>
          </a:bodyPr>
          <a:lstStyle/>
          <a:p>
            <a:pPr algn="ctr"/>
            <a:r>
              <a:rPr lang="ru-RU" sz="2800" b="1" i="1" dirty="0" smtClean="0">
                <a:solidFill>
                  <a:srgbClr val="C00000"/>
                </a:solidFill>
              </a:rPr>
              <a:t>Николай Антонович Овчинников</a:t>
            </a:r>
            <a:endParaRPr lang="ru-RU" sz="2800" b="1" i="1" dirty="0">
              <a:solidFill>
                <a:srgbClr val="C0000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0" name="Picture 2" descr="http://yt3.ggpht.com/-JdrAnotKsiQ/AAAAAAAAAAI/AAAAAAAAAAA/MmokfZ8mVNA/s900-c-k-no/phot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05806" y="47625"/>
            <a:ext cx="1798660" cy="179866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Ян Френкель - Русское поле  (audiopoisk.com)">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475830" y="5879790"/>
            <a:ext cx="609600" cy="609600"/>
          </a:xfrm>
          <a:prstGeom prst="rect">
            <a:avLst/>
          </a:prstGeom>
        </p:spPr>
      </p:pic>
      <p:pic>
        <p:nvPicPr>
          <p:cNvPr id="9" name="Picture 2" descr="C:\Users\Данил\Desktop\погарской александре\z_53b97585.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9175749" y="2197590"/>
            <a:ext cx="2424113" cy="364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369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44558" fill="hold"/>
                                        <p:tgtEl>
                                          <p:spTgt spid="4"/>
                                        </p:tgtEl>
                                      </p:cBhvr>
                                    </p:cmd>
                                  </p:childTnLst>
                                </p:cTn>
                              </p:par>
                            </p:childTnLst>
                          </p:cTn>
                        </p:par>
                      </p:childTnLst>
                    </p:cTn>
                  </p:par>
                </p:childTnLst>
              </p:cTn>
              <p:nextCondLst>
                <p:cond evt="onClick" delay="0">
                  <p:tgtEl>
                    <p:spTgt spid="4"/>
                  </p:tgtEl>
                </p:cond>
              </p:nextCondLst>
            </p:seq>
            <p:video>
              <p:cMediaNode vol="80000">
                <p:cTn id="15" fill="hold" display="0">
                  <p:stCondLst>
                    <p:cond delay="indefinite"/>
                  </p:stCondLst>
                  <p:endCondLst>
                    <p:cond evt="onStopAudio" delay="0">
                      <p:tgtEl>
                        <p:sldTgt/>
                      </p:tgtEl>
                    </p:cond>
                  </p:endCondLst>
                </p:cTn>
                <p:tgtEl>
                  <p:spTgt spid="4"/>
                </p:tgtEl>
              </p:cMediaNode>
            </p:video>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err="1" smtClean="0">
                <a:solidFill>
                  <a:srgbClr val="C00000"/>
                </a:solidFill>
              </a:rPr>
              <a:t>Угадайка</a:t>
            </a:r>
            <a:r>
              <a:rPr lang="ru-RU" b="1" dirty="0" smtClean="0">
                <a:solidFill>
                  <a:srgbClr val="C00000"/>
                </a:solidFill>
              </a:rPr>
              <a:t> </a:t>
            </a:r>
            <a:br>
              <a:rPr lang="ru-RU" b="1" dirty="0" smtClean="0">
                <a:solidFill>
                  <a:srgbClr val="C00000"/>
                </a:solidFill>
              </a:rPr>
            </a:br>
            <a:r>
              <a:rPr lang="ru-RU" b="1" dirty="0">
                <a:solidFill>
                  <a:srgbClr val="C00000"/>
                </a:solidFill>
              </a:rPr>
              <a:t>1</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1608653" y="1490664"/>
            <a:ext cx="7851237" cy="4183088"/>
          </a:xfrm>
        </p:spPr>
        <p:txBody>
          <a:bodyPr>
            <a:noAutofit/>
          </a:bodyPr>
          <a:lstStyle/>
          <a:p>
            <a:pPr marL="0" indent="0" algn="just">
              <a:buNone/>
            </a:pPr>
            <a:r>
              <a:rPr lang="ru-RU" sz="2800" dirty="0" smtClean="0"/>
              <a:t>Нет уз святее товарищества! Отец любит свое дитя, мать любит свое дитя, дитя любит отца и мать. Но это не то, братцы: любит и зверь свое дитя. Но породниться родством по душе, а не по крови, может один только человек. Бывали и в других землях товарищи, но таких, как в Русской земле, не было таких товарищей. </a:t>
            </a:r>
          </a:p>
          <a:p>
            <a:pPr marL="0" indent="0" algn="just">
              <a:buNone/>
            </a:pPr>
            <a:endParaRPr lang="ru-RU" sz="2800" dirty="0"/>
          </a:p>
        </p:txBody>
      </p:sp>
      <p:sp>
        <p:nvSpPr>
          <p:cNvPr id="8" name="TextBox 7"/>
          <p:cNvSpPr txBox="1"/>
          <p:nvPr/>
        </p:nvSpPr>
        <p:spPr>
          <a:xfrm>
            <a:off x="1622424" y="5673751"/>
            <a:ext cx="8872538" cy="523220"/>
          </a:xfrm>
          <a:prstGeom prst="rect">
            <a:avLst/>
          </a:prstGeom>
          <a:noFill/>
        </p:spPr>
        <p:txBody>
          <a:bodyPr wrap="square" rtlCol="0">
            <a:spAutoFit/>
          </a:bodyPr>
          <a:lstStyle/>
          <a:p>
            <a:pPr algn="ctr"/>
            <a:r>
              <a:rPr lang="ru-RU" sz="2800" b="1" dirty="0" smtClean="0">
                <a:solidFill>
                  <a:srgbClr val="002060"/>
                </a:solidFill>
              </a:rPr>
              <a:t>Н.В</a:t>
            </a:r>
            <a:r>
              <a:rPr lang="ru-RU" sz="2800" b="1" dirty="0">
                <a:solidFill>
                  <a:srgbClr val="002060"/>
                </a:solidFill>
              </a:rPr>
              <a:t>. Гоголь «Тарас Бульба</a:t>
            </a:r>
            <a:r>
              <a:rPr lang="ru-RU" sz="2800" b="1" dirty="0" smtClean="0">
                <a:solidFill>
                  <a:srgbClr val="002060"/>
                </a:solidFill>
              </a:rPr>
              <a:t>»</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descr="http://img1.liveinternet.ru/images/attach/c/10/108/947/108947313_33.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23891" y="1061387"/>
            <a:ext cx="3423722" cy="3423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1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err="1" smtClean="0">
                <a:solidFill>
                  <a:srgbClr val="C00000"/>
                </a:solidFill>
              </a:rPr>
              <a:t>Угадайка</a:t>
            </a:r>
            <a:r>
              <a:rPr lang="ru-RU" b="1" dirty="0" smtClean="0">
                <a:solidFill>
                  <a:srgbClr val="C00000"/>
                </a:solidFill>
              </a:rPr>
              <a:t> </a:t>
            </a:r>
            <a:br>
              <a:rPr lang="ru-RU" b="1" dirty="0" smtClean="0">
                <a:solidFill>
                  <a:srgbClr val="C00000"/>
                </a:solidFill>
              </a:rPr>
            </a:br>
            <a:r>
              <a:rPr lang="ru-RU" b="1" dirty="0" smtClean="0">
                <a:solidFill>
                  <a:srgbClr val="C00000"/>
                </a:solidFill>
              </a:rPr>
              <a:t>20 баллов</a:t>
            </a:r>
            <a:endParaRPr lang="ru-RU" b="1" dirty="0">
              <a:solidFill>
                <a:srgbClr val="C00000"/>
              </a:solidFill>
            </a:endParaRPr>
          </a:p>
        </p:txBody>
      </p:sp>
      <p:sp>
        <p:nvSpPr>
          <p:cNvPr id="3" name="Объект 2"/>
          <p:cNvSpPr>
            <a:spLocks noGrp="1"/>
          </p:cNvSpPr>
          <p:nvPr>
            <p:ph idx="1"/>
          </p:nvPr>
        </p:nvSpPr>
        <p:spPr>
          <a:xfrm>
            <a:off x="1608653" y="1490663"/>
            <a:ext cx="7851237" cy="4167187"/>
          </a:xfrm>
        </p:spPr>
        <p:txBody>
          <a:bodyPr>
            <a:noAutofit/>
          </a:bodyPr>
          <a:lstStyle/>
          <a:p>
            <a:pPr algn="just"/>
            <a:r>
              <a:rPr lang="ru-RU" sz="2800" dirty="0"/>
              <a:t>Во дни сомнений, во дни тягостных раздумий о судьбах моей родины</a:t>
            </a:r>
            <a:r>
              <a:rPr lang="ru-RU" sz="2800" dirty="0" smtClean="0"/>
              <a:t>, - </a:t>
            </a:r>
            <a:r>
              <a:rPr lang="ru-RU" sz="2800" dirty="0"/>
              <a:t>ты один мне поддержка и опора, о великий, могучий, правдивый и свободный русский язык! Не будь тебя - как не впасть в отчаяние при виде всего, что совершается дома? Но нельзя верить, чтобы такой язык не был дан великому народу!» </a:t>
            </a:r>
            <a:endParaRPr lang="ru-RU" sz="2800" dirty="0" smtClean="0"/>
          </a:p>
        </p:txBody>
      </p:sp>
      <p:sp>
        <p:nvSpPr>
          <p:cNvPr id="8" name="TextBox 7"/>
          <p:cNvSpPr txBox="1"/>
          <p:nvPr/>
        </p:nvSpPr>
        <p:spPr>
          <a:xfrm>
            <a:off x="1222890" y="5766000"/>
            <a:ext cx="8872538" cy="523220"/>
          </a:xfrm>
          <a:prstGeom prst="rect">
            <a:avLst/>
          </a:prstGeom>
          <a:noFill/>
        </p:spPr>
        <p:txBody>
          <a:bodyPr wrap="square" rtlCol="0">
            <a:spAutoFit/>
          </a:bodyPr>
          <a:lstStyle/>
          <a:p>
            <a:pPr algn="ctr"/>
            <a:r>
              <a:rPr lang="ru-RU" sz="2800" b="1" dirty="0" smtClean="0">
                <a:solidFill>
                  <a:srgbClr val="002060"/>
                </a:solidFill>
              </a:rPr>
              <a:t>И.С</a:t>
            </a:r>
            <a:r>
              <a:rPr lang="ru-RU" sz="2800" b="1" dirty="0">
                <a:solidFill>
                  <a:srgbClr val="002060"/>
                </a:solidFill>
              </a:rPr>
              <a:t>. Тургенев «Русский язык</a:t>
            </a:r>
            <a:r>
              <a:rPr lang="ru-RU" sz="2800" b="1" dirty="0" smtClean="0">
                <a:solidFill>
                  <a:srgbClr val="002060"/>
                </a:solidFill>
              </a:rPr>
              <a:t>»</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descr="http://img1.liveinternet.ru/images/attach/c/10/108/947/108947313_33.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23891" y="1061387"/>
            <a:ext cx="3423722" cy="3423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86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err="1" smtClean="0">
                <a:solidFill>
                  <a:srgbClr val="C00000"/>
                </a:solidFill>
              </a:rPr>
              <a:t>Угадайка</a:t>
            </a:r>
            <a:r>
              <a:rPr lang="ru-RU" b="1" dirty="0" smtClean="0">
                <a:solidFill>
                  <a:srgbClr val="C00000"/>
                </a:solidFill>
              </a:rPr>
              <a:t> </a:t>
            </a:r>
            <a:br>
              <a:rPr lang="ru-RU" b="1" dirty="0" smtClean="0">
                <a:solidFill>
                  <a:srgbClr val="C00000"/>
                </a:solidFill>
              </a:rPr>
            </a:br>
            <a:r>
              <a:rPr lang="ru-RU" b="1" dirty="0">
                <a:solidFill>
                  <a:srgbClr val="C00000"/>
                </a:solidFill>
              </a:rPr>
              <a:t>3</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1222890" y="1544738"/>
            <a:ext cx="8349734" cy="4456012"/>
          </a:xfrm>
        </p:spPr>
        <p:txBody>
          <a:bodyPr>
            <a:noAutofit/>
          </a:bodyPr>
          <a:lstStyle/>
          <a:p>
            <a:pPr algn="just"/>
            <a:r>
              <a:rPr lang="ru-RU" sz="2800" dirty="0"/>
              <a:t>И вдруг он разорвал руками себе грудь и вырвал из нее свое сердце и высоко поднял его над </a:t>
            </a:r>
            <a:r>
              <a:rPr lang="ru-RU" sz="2800" dirty="0" smtClean="0"/>
              <a:t>головой.</a:t>
            </a:r>
          </a:p>
          <a:p>
            <a:pPr algn="just"/>
            <a:r>
              <a:rPr lang="ru-RU" sz="2800" dirty="0" smtClean="0"/>
              <a:t>Оно </a:t>
            </a:r>
            <a:r>
              <a:rPr lang="ru-RU" sz="2800" dirty="0"/>
              <a:t>пылало так ярко, как солнце, и ярче солнца, и весь лес замолчал, освещенный этим факелом великой любви к людям, а тьма разлетелась от света его и там, глубоко в лесу, дрожащая, пала в гнилой зев болота. Люди же, изумленные, стали как </a:t>
            </a:r>
            <a:r>
              <a:rPr lang="ru-RU" sz="2800" dirty="0" smtClean="0"/>
              <a:t>камни. </a:t>
            </a:r>
          </a:p>
        </p:txBody>
      </p:sp>
      <p:sp>
        <p:nvSpPr>
          <p:cNvPr id="8" name="TextBox 7"/>
          <p:cNvSpPr txBox="1"/>
          <p:nvPr/>
        </p:nvSpPr>
        <p:spPr>
          <a:xfrm>
            <a:off x="1380053" y="5861390"/>
            <a:ext cx="8872538" cy="523220"/>
          </a:xfrm>
          <a:prstGeom prst="rect">
            <a:avLst/>
          </a:prstGeom>
          <a:noFill/>
        </p:spPr>
        <p:txBody>
          <a:bodyPr wrap="square" rtlCol="0">
            <a:spAutoFit/>
          </a:bodyPr>
          <a:lstStyle/>
          <a:p>
            <a:pPr algn="ctr"/>
            <a:r>
              <a:rPr lang="ru-RU" sz="2800" b="1" dirty="0" smtClean="0">
                <a:solidFill>
                  <a:srgbClr val="002060"/>
                </a:solidFill>
              </a:rPr>
              <a:t>М</a:t>
            </a:r>
            <a:r>
              <a:rPr lang="ru-RU" sz="2800" b="1" dirty="0">
                <a:solidFill>
                  <a:srgbClr val="002060"/>
                </a:solidFill>
              </a:rPr>
              <a:t>. Горький «Данко</a:t>
            </a:r>
            <a:r>
              <a:rPr lang="ru-RU" sz="2800" b="1" dirty="0" smtClean="0">
                <a:solidFill>
                  <a:srgbClr val="002060"/>
                </a:solidFill>
              </a:rPr>
              <a:t>»</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descr="http://img1.liveinternet.ru/images/attach/c/10/108/947/108947313_33.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23891" y="1061387"/>
            <a:ext cx="3423722" cy="3423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86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err="1" smtClean="0">
                <a:solidFill>
                  <a:srgbClr val="C00000"/>
                </a:solidFill>
              </a:rPr>
              <a:t>Угадайка</a:t>
            </a:r>
            <a:r>
              <a:rPr lang="ru-RU" b="1" dirty="0" smtClean="0">
                <a:solidFill>
                  <a:srgbClr val="C00000"/>
                </a:solidFill>
              </a:rPr>
              <a:t> </a:t>
            </a:r>
            <a:br>
              <a:rPr lang="ru-RU" b="1" dirty="0" smtClean="0">
                <a:solidFill>
                  <a:srgbClr val="C00000"/>
                </a:solidFill>
              </a:rPr>
            </a:br>
            <a:r>
              <a:rPr lang="ru-RU" b="1" dirty="0" smtClean="0">
                <a:solidFill>
                  <a:srgbClr val="C00000"/>
                </a:solidFill>
              </a:rPr>
              <a:t>40 баллов</a:t>
            </a:r>
            <a:endParaRPr lang="ru-RU" b="1" dirty="0">
              <a:solidFill>
                <a:srgbClr val="C00000"/>
              </a:solidFill>
            </a:endParaRPr>
          </a:p>
        </p:txBody>
      </p:sp>
      <p:sp>
        <p:nvSpPr>
          <p:cNvPr id="3" name="Объект 2"/>
          <p:cNvSpPr>
            <a:spLocks noGrp="1"/>
          </p:cNvSpPr>
          <p:nvPr>
            <p:ph idx="1"/>
          </p:nvPr>
        </p:nvSpPr>
        <p:spPr>
          <a:xfrm>
            <a:off x="1222890" y="1544738"/>
            <a:ext cx="8349734" cy="4456012"/>
          </a:xfrm>
        </p:spPr>
        <p:txBody>
          <a:bodyPr>
            <a:noAutofit/>
          </a:bodyPr>
          <a:lstStyle/>
          <a:p>
            <a:pPr algn="just"/>
            <a:r>
              <a:rPr lang="ru-RU" sz="2800" dirty="0"/>
              <a:t>Мы сидели за летним столиком, пили чай, делились новостями. А рядом на клумбе полыхал большой костер маков. Одни осыпались, роняя на землю лепестки, точно искры, другие только раскрывали свои огненные языки. А снизу, из влажной, полной жизненной силы земли, подымались все новые и новые туго свернутые бутоны, чтобы не дать погаснуть живому огню.</a:t>
            </a:r>
            <a:endParaRPr lang="ru-RU" sz="2800" dirty="0" smtClean="0"/>
          </a:p>
        </p:txBody>
      </p:sp>
      <p:sp>
        <p:nvSpPr>
          <p:cNvPr id="8" name="TextBox 7"/>
          <p:cNvSpPr txBox="1"/>
          <p:nvPr/>
        </p:nvSpPr>
        <p:spPr>
          <a:xfrm>
            <a:off x="1380053" y="6049030"/>
            <a:ext cx="8872538" cy="523220"/>
          </a:xfrm>
          <a:prstGeom prst="rect">
            <a:avLst/>
          </a:prstGeom>
          <a:noFill/>
        </p:spPr>
        <p:txBody>
          <a:bodyPr wrap="square" rtlCol="0">
            <a:spAutoFit/>
          </a:bodyPr>
          <a:lstStyle/>
          <a:p>
            <a:pPr algn="ctr"/>
            <a:r>
              <a:rPr lang="ru-RU" sz="2800" b="1" dirty="0" smtClean="0">
                <a:solidFill>
                  <a:srgbClr val="002060"/>
                </a:solidFill>
              </a:rPr>
              <a:t>Е.И. Носов «Живое пламя»</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descr="http://img1.liveinternet.ru/images/attach/c/10/108/947/108947313_33.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23891" y="1061387"/>
            <a:ext cx="3423722" cy="3423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81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963" y="209773"/>
            <a:ext cx="3064925" cy="1280890"/>
          </a:xfrm>
        </p:spPr>
        <p:txBody>
          <a:bodyPr/>
          <a:lstStyle/>
          <a:p>
            <a:pPr algn="ctr"/>
            <a:r>
              <a:rPr lang="ru-RU" b="1" dirty="0" err="1" smtClean="0">
                <a:solidFill>
                  <a:srgbClr val="C00000"/>
                </a:solidFill>
              </a:rPr>
              <a:t>Угадайка</a:t>
            </a:r>
            <a:r>
              <a:rPr lang="ru-RU" b="1" dirty="0" smtClean="0">
                <a:solidFill>
                  <a:srgbClr val="C00000"/>
                </a:solidFill>
              </a:rPr>
              <a:t> </a:t>
            </a:r>
            <a:br>
              <a:rPr lang="ru-RU" b="1" dirty="0" smtClean="0">
                <a:solidFill>
                  <a:srgbClr val="C00000"/>
                </a:solidFill>
              </a:rPr>
            </a:br>
            <a:r>
              <a:rPr lang="ru-RU" b="1" dirty="0">
                <a:solidFill>
                  <a:srgbClr val="C00000"/>
                </a:solidFill>
              </a:rPr>
              <a:t>5</a:t>
            </a:r>
            <a:r>
              <a:rPr lang="ru-RU" b="1" dirty="0" smtClean="0">
                <a:solidFill>
                  <a:srgbClr val="C00000"/>
                </a:solidFill>
              </a:rPr>
              <a:t>0 баллов</a:t>
            </a:r>
            <a:endParaRPr lang="ru-RU" b="1" dirty="0">
              <a:solidFill>
                <a:srgbClr val="C00000"/>
              </a:solidFill>
            </a:endParaRPr>
          </a:p>
        </p:txBody>
      </p:sp>
      <p:sp>
        <p:nvSpPr>
          <p:cNvPr id="3" name="Объект 2"/>
          <p:cNvSpPr>
            <a:spLocks noGrp="1"/>
          </p:cNvSpPr>
          <p:nvPr>
            <p:ph idx="1"/>
          </p:nvPr>
        </p:nvSpPr>
        <p:spPr>
          <a:xfrm>
            <a:off x="1749963" y="2102753"/>
            <a:ext cx="7836948" cy="3570998"/>
          </a:xfrm>
        </p:spPr>
        <p:txBody>
          <a:bodyPr>
            <a:noAutofit/>
          </a:bodyPr>
          <a:lstStyle/>
          <a:p>
            <a:pPr algn="just"/>
            <a:r>
              <a:rPr lang="ru-RU" sz="2800" dirty="0"/>
              <a:t>Мне кажется, что в одной улыбке состоит то, что называют красотою лица: если улыбка прибавляет прелести лицу, то лицо прекрасно; если она не изменяет его, то оно обыкновенно; если она портит его, то оно </a:t>
            </a:r>
            <a:r>
              <a:rPr lang="ru-RU" sz="2800" dirty="0" smtClean="0"/>
              <a:t>дурно. </a:t>
            </a:r>
          </a:p>
        </p:txBody>
      </p:sp>
      <p:sp>
        <p:nvSpPr>
          <p:cNvPr id="8" name="TextBox 7"/>
          <p:cNvSpPr txBox="1"/>
          <p:nvPr/>
        </p:nvSpPr>
        <p:spPr>
          <a:xfrm>
            <a:off x="1237177" y="5673751"/>
            <a:ext cx="8872538" cy="523220"/>
          </a:xfrm>
          <a:prstGeom prst="rect">
            <a:avLst/>
          </a:prstGeom>
          <a:noFill/>
        </p:spPr>
        <p:txBody>
          <a:bodyPr wrap="square" rtlCol="0">
            <a:spAutoFit/>
          </a:bodyPr>
          <a:lstStyle/>
          <a:p>
            <a:pPr algn="ctr"/>
            <a:r>
              <a:rPr lang="ru-RU" sz="2800" b="1" dirty="0">
                <a:solidFill>
                  <a:srgbClr val="002060"/>
                </a:solidFill>
              </a:rPr>
              <a:t>Л.Н. Толстой «Детство</a:t>
            </a:r>
            <a:r>
              <a:rPr lang="ru-RU" sz="2800" b="1" dirty="0" smtClean="0">
                <a:solidFill>
                  <a:srgbClr val="002060"/>
                </a:solidFill>
              </a:rPr>
              <a:t>»</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18" name="Picture 2" descr="http://img1.liveinternet.ru/images/attach/c/10/108/947/108947313_33.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223891" y="1061387"/>
            <a:ext cx="3423722" cy="3423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0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Иллюстрация  </a:t>
            </a:r>
            <a:br>
              <a:rPr lang="ru-RU" b="1" dirty="0" smtClean="0">
                <a:solidFill>
                  <a:srgbClr val="C00000"/>
                </a:solidFill>
              </a:rPr>
            </a:br>
            <a:r>
              <a:rPr lang="ru-RU" b="1" dirty="0">
                <a:solidFill>
                  <a:srgbClr val="C00000"/>
                </a:solidFill>
              </a:rPr>
              <a:t>1</a:t>
            </a:r>
            <a:r>
              <a:rPr lang="ru-RU" b="1" dirty="0" smtClean="0">
                <a:solidFill>
                  <a:srgbClr val="C00000"/>
                </a:solidFill>
              </a:rPr>
              <a:t>0 баллов</a:t>
            </a:r>
            <a:endParaRPr lang="ru-RU" b="1" dirty="0">
              <a:solidFill>
                <a:srgbClr val="C0000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www.myjulia.ru/data/cache/2011/05/30/782351_5836nothumb50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99224" y="395115"/>
            <a:ext cx="4430713" cy="580185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051439" y="4192613"/>
            <a:ext cx="4577836" cy="1384995"/>
          </a:xfrm>
          <a:prstGeom prst="rect">
            <a:avLst/>
          </a:prstGeom>
          <a:noFill/>
        </p:spPr>
        <p:txBody>
          <a:bodyPr wrap="square" rtlCol="0">
            <a:spAutoFit/>
          </a:bodyPr>
          <a:lstStyle/>
          <a:p>
            <a:pPr algn="ctr"/>
            <a:r>
              <a:rPr lang="ru-RU" sz="2800" b="1" dirty="0" smtClean="0">
                <a:solidFill>
                  <a:srgbClr val="002060"/>
                </a:solidFill>
              </a:rPr>
              <a:t>М.А. Горький </a:t>
            </a:r>
          </a:p>
          <a:p>
            <a:pPr algn="ctr"/>
            <a:r>
              <a:rPr lang="ru-RU" sz="2800" b="1" dirty="0" smtClean="0">
                <a:solidFill>
                  <a:srgbClr val="002060"/>
                </a:solidFill>
              </a:rPr>
              <a:t>«Детство»</a:t>
            </a:r>
          </a:p>
          <a:p>
            <a:pPr algn="ctr"/>
            <a:r>
              <a:rPr lang="ru-RU" sz="2800" b="1" dirty="0" smtClean="0">
                <a:solidFill>
                  <a:srgbClr val="002060"/>
                </a:solidFill>
              </a:rPr>
              <a:t>Худ. Б. </a:t>
            </a:r>
            <a:r>
              <a:rPr lang="ru-RU" sz="2800" b="1" dirty="0" err="1" smtClean="0">
                <a:solidFill>
                  <a:srgbClr val="002060"/>
                </a:solidFill>
              </a:rPr>
              <a:t>Дехтерев</a:t>
            </a:r>
            <a:endParaRPr lang="ru-RU" sz="2800" b="1" dirty="0">
              <a:solidFill>
                <a:srgbClr val="002060"/>
              </a:solidFill>
            </a:endParaRPr>
          </a:p>
        </p:txBody>
      </p:sp>
    </p:spTree>
    <p:extLst>
      <p:ext uri="{BB962C8B-B14F-4D97-AF65-F5344CB8AC3E}">
        <p14:creationId xmlns="" xmlns:p14="http://schemas.microsoft.com/office/powerpoint/2010/main" val="14139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Иллюстрация  </a:t>
            </a:r>
            <a:br>
              <a:rPr lang="ru-RU" b="1" dirty="0" smtClean="0">
                <a:solidFill>
                  <a:srgbClr val="C00000"/>
                </a:solidFill>
              </a:rPr>
            </a:br>
            <a:r>
              <a:rPr lang="ru-RU" b="1" dirty="0">
                <a:solidFill>
                  <a:srgbClr val="C00000"/>
                </a:solidFill>
              </a:rPr>
              <a:t>2</a:t>
            </a:r>
            <a:r>
              <a:rPr lang="ru-RU" b="1" dirty="0" smtClean="0">
                <a:solidFill>
                  <a:srgbClr val="C00000"/>
                </a:solidFill>
              </a:rPr>
              <a:t>0 баллов</a:t>
            </a:r>
            <a:endParaRPr lang="ru-RU" b="1" dirty="0">
              <a:solidFill>
                <a:srgbClr val="C0000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www.a4format.ru/index_pic.php?data=photos/4219a56e.jpg&amp;percenta=1.0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00591" y="656596"/>
            <a:ext cx="4184909" cy="554037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237047" y="4087839"/>
            <a:ext cx="5006590" cy="2246769"/>
          </a:xfrm>
          <a:prstGeom prst="rect">
            <a:avLst/>
          </a:prstGeom>
          <a:noFill/>
        </p:spPr>
        <p:txBody>
          <a:bodyPr wrap="square" rtlCol="0">
            <a:spAutoFit/>
          </a:bodyPr>
          <a:lstStyle/>
          <a:p>
            <a:pPr algn="ctr"/>
            <a:r>
              <a:rPr lang="ru-RU" sz="2800" b="1" dirty="0" smtClean="0">
                <a:solidFill>
                  <a:srgbClr val="002060"/>
                </a:solidFill>
              </a:rPr>
              <a:t>М. Е. Салтыков-Щедрин</a:t>
            </a:r>
          </a:p>
          <a:p>
            <a:pPr algn="ctr"/>
            <a:r>
              <a:rPr lang="ru-RU" sz="2800" b="1" dirty="0" smtClean="0">
                <a:solidFill>
                  <a:srgbClr val="002060"/>
                </a:solidFill>
              </a:rPr>
              <a:t>«Повесть о том, как мужик двух генералов прокормил»</a:t>
            </a:r>
          </a:p>
          <a:p>
            <a:pPr algn="ctr"/>
            <a:r>
              <a:rPr lang="ru-RU" sz="2800" b="1" dirty="0" smtClean="0">
                <a:solidFill>
                  <a:srgbClr val="002060"/>
                </a:solidFill>
              </a:rPr>
              <a:t>Худ. Н. Муратов</a:t>
            </a:r>
            <a:endParaRPr lang="ru-RU" sz="2800" b="1" dirty="0">
              <a:solidFill>
                <a:srgbClr val="002060"/>
              </a:solidFill>
            </a:endParaRPr>
          </a:p>
        </p:txBody>
      </p:sp>
    </p:spTree>
    <p:extLst>
      <p:ext uri="{BB962C8B-B14F-4D97-AF65-F5344CB8AC3E}">
        <p14:creationId xmlns="" xmlns:p14="http://schemas.microsoft.com/office/powerpoint/2010/main" val="278852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249" y="700087"/>
            <a:ext cx="3036351" cy="1280890"/>
          </a:xfrm>
        </p:spPr>
        <p:txBody>
          <a:bodyPr/>
          <a:lstStyle/>
          <a:p>
            <a:pPr algn="ctr"/>
            <a:r>
              <a:rPr lang="ru-RU" b="1" dirty="0" smtClean="0">
                <a:solidFill>
                  <a:srgbClr val="C00000"/>
                </a:solidFill>
              </a:rPr>
              <a:t>Портрет</a:t>
            </a:r>
            <a:br>
              <a:rPr lang="ru-RU" b="1" dirty="0" smtClean="0">
                <a:solidFill>
                  <a:srgbClr val="C00000"/>
                </a:solidFill>
              </a:rPr>
            </a:br>
            <a:r>
              <a:rPr lang="ru-RU" b="1" dirty="0" smtClean="0">
                <a:solidFill>
                  <a:srgbClr val="C00000"/>
                </a:solidFill>
              </a:rPr>
              <a:t>10 баллов</a:t>
            </a:r>
            <a:endParaRPr lang="ru-RU" b="1" dirty="0">
              <a:solidFill>
                <a:srgbClr val="C00000"/>
              </a:solidFill>
            </a:endParaRPr>
          </a:p>
        </p:txBody>
      </p:sp>
      <p:sp>
        <p:nvSpPr>
          <p:cNvPr id="3" name="Объект 2"/>
          <p:cNvSpPr>
            <a:spLocks noGrp="1"/>
          </p:cNvSpPr>
          <p:nvPr>
            <p:ph idx="1"/>
          </p:nvPr>
        </p:nvSpPr>
        <p:spPr>
          <a:xfrm>
            <a:off x="1174749" y="4329113"/>
            <a:ext cx="4454526" cy="1867858"/>
          </a:xfrm>
        </p:spPr>
        <p:txBody>
          <a:bodyPr>
            <a:normAutofit lnSpcReduction="10000"/>
          </a:bodyPr>
          <a:lstStyle/>
          <a:p>
            <a:pPr marL="0" indent="0" algn="ctr">
              <a:buNone/>
            </a:pPr>
            <a:r>
              <a:rPr lang="ru-RU" sz="4000" b="1" dirty="0" smtClean="0"/>
              <a:t>Александр Сергеевич Пушкин</a:t>
            </a:r>
            <a:endParaRPr lang="ru-RU" sz="4000" b="1" dirty="0"/>
          </a:p>
        </p:txBody>
      </p:sp>
      <p:pic>
        <p:nvPicPr>
          <p:cNvPr id="1028" name="Picture 4" descr="http://pushkin.ru/images/stories/news/Pushki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7937" y="947738"/>
            <a:ext cx="4143375" cy="48768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Стрелка вправо 3">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36646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Иллюстрация  </a:t>
            </a:r>
            <a:br>
              <a:rPr lang="ru-RU" b="1" dirty="0" smtClean="0">
                <a:solidFill>
                  <a:srgbClr val="C00000"/>
                </a:solidFill>
              </a:rPr>
            </a:br>
            <a:r>
              <a:rPr lang="ru-RU" b="1" dirty="0" smtClean="0">
                <a:solidFill>
                  <a:srgbClr val="C00000"/>
                </a:solidFill>
              </a:rPr>
              <a:t>30 баллов</a:t>
            </a:r>
            <a:endParaRPr lang="ru-RU" b="1" dirty="0">
              <a:solidFill>
                <a:srgbClr val="C0000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i2.2photo.ru/medium/7/6/448639.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70631" y="428336"/>
            <a:ext cx="4135444" cy="595627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051439" y="2973413"/>
            <a:ext cx="4577836" cy="2677656"/>
          </a:xfrm>
          <a:prstGeom prst="rect">
            <a:avLst/>
          </a:prstGeom>
          <a:noFill/>
        </p:spPr>
        <p:txBody>
          <a:bodyPr wrap="square" rtlCol="0">
            <a:spAutoFit/>
          </a:bodyPr>
          <a:lstStyle/>
          <a:p>
            <a:pPr algn="ctr"/>
            <a:r>
              <a:rPr lang="ru-RU" sz="2800" b="1" dirty="0" smtClean="0">
                <a:solidFill>
                  <a:srgbClr val="002060"/>
                </a:solidFill>
              </a:rPr>
              <a:t>М.Ю Лермонтов </a:t>
            </a:r>
          </a:p>
          <a:p>
            <a:pPr algn="ctr"/>
            <a:r>
              <a:rPr lang="ru-RU" sz="2800" b="1" dirty="0" smtClean="0">
                <a:solidFill>
                  <a:srgbClr val="002060"/>
                </a:solidFill>
              </a:rPr>
              <a:t>Песнь </a:t>
            </a:r>
            <a:r>
              <a:rPr lang="ru-RU" sz="2800" b="1" dirty="0">
                <a:solidFill>
                  <a:srgbClr val="002060"/>
                </a:solidFill>
              </a:rPr>
              <a:t>про царя Ивана Васильевича, молодого опричника и удалого купца Калашникова</a:t>
            </a:r>
            <a:r>
              <a:rPr lang="ru-RU" sz="2800" b="1" dirty="0" smtClean="0">
                <a:solidFill>
                  <a:srgbClr val="002060"/>
                </a:solidFill>
              </a:rPr>
              <a:t>» </a:t>
            </a:r>
          </a:p>
          <a:p>
            <a:pPr algn="ctr"/>
            <a:r>
              <a:rPr lang="ru-RU" sz="2800" b="1" dirty="0" smtClean="0">
                <a:solidFill>
                  <a:srgbClr val="002060"/>
                </a:solidFill>
              </a:rPr>
              <a:t>Худ. В. Васнецов</a:t>
            </a:r>
            <a:endParaRPr lang="ru-RU" sz="2800" b="1" dirty="0">
              <a:solidFill>
                <a:srgbClr val="002060"/>
              </a:solidFill>
            </a:endParaRPr>
          </a:p>
        </p:txBody>
      </p:sp>
    </p:spTree>
    <p:extLst>
      <p:ext uri="{BB962C8B-B14F-4D97-AF65-F5344CB8AC3E}">
        <p14:creationId xmlns="" xmlns:p14="http://schemas.microsoft.com/office/powerpoint/2010/main" val="39296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Иллюстрация  </a:t>
            </a:r>
            <a:br>
              <a:rPr lang="ru-RU" b="1" dirty="0" smtClean="0">
                <a:solidFill>
                  <a:srgbClr val="C00000"/>
                </a:solidFill>
              </a:rPr>
            </a:br>
            <a:r>
              <a:rPr lang="ru-RU" b="1" dirty="0" smtClean="0">
                <a:solidFill>
                  <a:srgbClr val="C00000"/>
                </a:solidFill>
              </a:rPr>
              <a:t>40 баллов</a:t>
            </a:r>
            <a:endParaRPr lang="ru-RU" b="1" dirty="0">
              <a:solidFill>
                <a:srgbClr val="C0000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http://il.rsl.ru/images/177_povesti_shmarinov_jpg/ill0516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99287" y="535012"/>
            <a:ext cx="3810000" cy="487680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831849" y="3493986"/>
            <a:ext cx="5254626" cy="2104615"/>
          </a:xfrm>
          <a:prstGeom prst="rect">
            <a:avLst/>
          </a:prstGeom>
        </p:spPr>
        <p:txBody>
          <a:bodyPr wrap="square">
            <a:spAutoFit/>
          </a:bodyPr>
          <a:lstStyle/>
          <a:p>
            <a:pPr algn="ctr">
              <a:lnSpc>
                <a:spcPct val="107000"/>
              </a:lnSpc>
              <a:spcAft>
                <a:spcPts val="800"/>
              </a:spcAft>
            </a:pPr>
            <a:r>
              <a:rPr lang="ru-RU" sz="2800" b="1" dirty="0">
                <a:solidFill>
                  <a:srgbClr val="002060"/>
                </a:solidFill>
                <a:ea typeface="Calibri" panose="020F0502020204030204" pitchFamily="34" charset="0"/>
                <a:cs typeface="Times New Roman" panose="02020603050405020304" pitchFamily="18" charset="0"/>
              </a:rPr>
              <a:t>А.С. Пушкин </a:t>
            </a:r>
            <a:endParaRPr lang="ru-RU" sz="2800" b="1" dirty="0" smtClean="0">
              <a:solidFill>
                <a:srgbClr val="002060"/>
              </a:solidFill>
              <a:ea typeface="Calibri" panose="020F0502020204030204" pitchFamily="34" charset="0"/>
              <a:cs typeface="Times New Roman" panose="02020603050405020304" pitchFamily="18" charset="0"/>
            </a:endParaRPr>
          </a:p>
          <a:p>
            <a:pPr algn="ctr">
              <a:lnSpc>
                <a:spcPct val="107000"/>
              </a:lnSpc>
              <a:spcAft>
                <a:spcPts val="800"/>
              </a:spcAft>
            </a:pPr>
            <a:r>
              <a:rPr lang="ru-RU" sz="2800" b="1" dirty="0" smtClean="0">
                <a:solidFill>
                  <a:srgbClr val="002060"/>
                </a:solidFill>
                <a:ea typeface="Calibri" panose="020F0502020204030204" pitchFamily="34" charset="0"/>
                <a:cs typeface="Times New Roman" panose="02020603050405020304" pitchFamily="18" charset="0"/>
              </a:rPr>
              <a:t>«</a:t>
            </a:r>
            <a:r>
              <a:rPr lang="ru-RU" sz="2800" b="1" dirty="0">
                <a:solidFill>
                  <a:srgbClr val="002060"/>
                </a:solidFill>
                <a:ea typeface="Calibri" panose="020F0502020204030204" pitchFamily="34" charset="0"/>
                <a:cs typeface="Times New Roman" panose="02020603050405020304" pitchFamily="18" charset="0"/>
              </a:rPr>
              <a:t>Станционный смотритель» </a:t>
            </a:r>
          </a:p>
          <a:p>
            <a:pPr algn="ctr">
              <a:lnSpc>
                <a:spcPct val="107000"/>
              </a:lnSpc>
              <a:spcAft>
                <a:spcPts val="800"/>
              </a:spcAft>
            </a:pPr>
            <a:r>
              <a:rPr lang="ru-RU" sz="2800" b="1" dirty="0">
                <a:solidFill>
                  <a:srgbClr val="002060"/>
                </a:solidFill>
                <a:ea typeface="Calibri" panose="020F0502020204030204" pitchFamily="34" charset="0"/>
                <a:cs typeface="Times New Roman" panose="02020603050405020304" pitchFamily="18" charset="0"/>
              </a:rPr>
              <a:t>Худ. Д. </a:t>
            </a:r>
            <a:r>
              <a:rPr lang="ru-RU" sz="2800" b="1" dirty="0" err="1">
                <a:solidFill>
                  <a:srgbClr val="002060"/>
                </a:solidFill>
                <a:ea typeface="Calibri" panose="020F0502020204030204" pitchFamily="34" charset="0"/>
                <a:cs typeface="Times New Roman" panose="02020603050405020304" pitchFamily="18" charset="0"/>
              </a:rPr>
              <a:t>Шмаринов</a:t>
            </a:r>
            <a:r>
              <a:rPr lang="ru-RU" sz="2800" b="1" dirty="0">
                <a:solidFill>
                  <a:srgbClr val="002060"/>
                </a:solidFill>
                <a:ea typeface="Calibri" panose="020F0502020204030204" pitchFamily="34" charset="0"/>
                <a:cs typeface="Times New Roman" panose="02020603050405020304" pitchFamily="18" charset="0"/>
              </a:rPr>
              <a:t> </a:t>
            </a:r>
            <a:endParaRPr lang="ru-RU" sz="2800" b="1"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432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Иллюстрация  </a:t>
            </a:r>
            <a:br>
              <a:rPr lang="ru-RU" b="1" dirty="0" smtClean="0">
                <a:solidFill>
                  <a:srgbClr val="C00000"/>
                </a:solidFill>
              </a:rPr>
            </a:br>
            <a:r>
              <a:rPr lang="ru-RU" b="1" dirty="0">
                <a:solidFill>
                  <a:srgbClr val="C00000"/>
                </a:solidFill>
              </a:rPr>
              <a:t>5</a:t>
            </a:r>
            <a:r>
              <a:rPr lang="ru-RU" b="1" dirty="0" smtClean="0">
                <a:solidFill>
                  <a:srgbClr val="C00000"/>
                </a:solidFill>
              </a:rPr>
              <a:t>0 баллов</a:t>
            </a:r>
            <a:endParaRPr lang="ru-RU" b="1" dirty="0">
              <a:solidFill>
                <a:srgbClr val="C00000"/>
              </a:solidFill>
            </a:endParaRPr>
          </a:p>
        </p:txBody>
      </p:sp>
      <p:sp>
        <p:nvSpPr>
          <p:cNvPr id="8" name="TextBox 7"/>
          <p:cNvSpPr txBox="1"/>
          <p:nvPr/>
        </p:nvSpPr>
        <p:spPr>
          <a:xfrm>
            <a:off x="1051439" y="2973413"/>
            <a:ext cx="4577836" cy="1384995"/>
          </a:xfrm>
          <a:prstGeom prst="rect">
            <a:avLst/>
          </a:prstGeom>
          <a:noFill/>
        </p:spPr>
        <p:txBody>
          <a:bodyPr wrap="square" rtlCol="0">
            <a:spAutoFit/>
          </a:bodyPr>
          <a:lstStyle/>
          <a:p>
            <a:pPr algn="ctr"/>
            <a:r>
              <a:rPr lang="ru-RU" sz="2800" b="1" dirty="0">
                <a:solidFill>
                  <a:srgbClr val="002060"/>
                </a:solidFill>
              </a:rPr>
              <a:t>Повесть о Петре и </a:t>
            </a:r>
            <a:r>
              <a:rPr lang="ru-RU" sz="2800" b="1" dirty="0" err="1">
                <a:solidFill>
                  <a:srgbClr val="002060"/>
                </a:solidFill>
              </a:rPr>
              <a:t>Февронии</a:t>
            </a:r>
            <a:r>
              <a:rPr lang="ru-RU" sz="2800" b="1" dirty="0">
                <a:solidFill>
                  <a:srgbClr val="002060"/>
                </a:solidFill>
              </a:rPr>
              <a:t> Муромских </a:t>
            </a:r>
            <a:endParaRPr lang="ru-RU" sz="2800" b="1" dirty="0" smtClean="0">
              <a:solidFill>
                <a:srgbClr val="002060"/>
              </a:solidFill>
            </a:endParaRPr>
          </a:p>
          <a:p>
            <a:pPr algn="ctr"/>
            <a:r>
              <a:rPr lang="ru-RU" sz="2800" b="1" dirty="0" smtClean="0">
                <a:solidFill>
                  <a:srgbClr val="002060"/>
                </a:solidFill>
              </a:rPr>
              <a:t>Худ. И. </a:t>
            </a:r>
            <a:r>
              <a:rPr lang="ru-RU" sz="2800" b="1" dirty="0" err="1" smtClean="0">
                <a:solidFill>
                  <a:srgbClr val="002060"/>
                </a:solidFill>
              </a:rPr>
              <a:t>Пчелко</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194" name="Picture 2" descr="http://rud.exdat.com/pars_docs/tw_refs/640/639989/639989_html_72b45283.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13525" y="461152"/>
            <a:ext cx="4587606" cy="50245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83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Черный ящик  </a:t>
            </a:r>
            <a:br>
              <a:rPr lang="ru-RU" b="1" dirty="0" smtClean="0">
                <a:solidFill>
                  <a:srgbClr val="C00000"/>
                </a:solidFill>
              </a:rPr>
            </a:br>
            <a:r>
              <a:rPr lang="ru-RU" b="1" dirty="0" smtClean="0">
                <a:solidFill>
                  <a:srgbClr val="C00000"/>
                </a:solidFill>
              </a:rPr>
              <a:t>10 баллов</a:t>
            </a:r>
            <a:endParaRPr lang="ru-RU" b="1" dirty="0">
              <a:solidFill>
                <a:srgbClr val="C00000"/>
              </a:solidFill>
            </a:endParaRPr>
          </a:p>
        </p:txBody>
      </p:sp>
      <p:sp>
        <p:nvSpPr>
          <p:cNvPr id="8" name="TextBox 7"/>
          <p:cNvSpPr txBox="1"/>
          <p:nvPr/>
        </p:nvSpPr>
        <p:spPr>
          <a:xfrm>
            <a:off x="1051439" y="2973413"/>
            <a:ext cx="4577836" cy="1384995"/>
          </a:xfrm>
          <a:prstGeom prst="rect">
            <a:avLst/>
          </a:prstGeom>
          <a:noFill/>
        </p:spPr>
        <p:txBody>
          <a:bodyPr wrap="square" rtlCol="0">
            <a:spAutoFit/>
          </a:bodyPr>
          <a:lstStyle/>
          <a:p>
            <a:pPr algn="ctr"/>
            <a:r>
              <a:rPr lang="ru-RU" sz="2800" b="1" dirty="0" smtClean="0">
                <a:solidFill>
                  <a:srgbClr val="002060"/>
                </a:solidFill>
              </a:rPr>
              <a:t>Н.В. Гоголь </a:t>
            </a:r>
          </a:p>
          <a:p>
            <a:pPr algn="ctr"/>
            <a:r>
              <a:rPr lang="ru-RU" sz="2800" b="1" dirty="0" smtClean="0">
                <a:solidFill>
                  <a:srgbClr val="002060"/>
                </a:solidFill>
              </a:rPr>
              <a:t>«Тарас Бульба» </a:t>
            </a:r>
          </a:p>
          <a:p>
            <a:pPr algn="ctr"/>
            <a:r>
              <a:rPr lang="ru-RU" sz="2800" b="1" dirty="0" smtClean="0">
                <a:solidFill>
                  <a:srgbClr val="002060"/>
                </a:solidFill>
              </a:rPr>
              <a:t>Тарас Бульба</a:t>
            </a: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12" descr="http://img850.imageshack.us/img850/3061/853015holidaysprazdniki.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76525" y="1016456"/>
            <a:ext cx="4238895" cy="39139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98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Черный ящик  </a:t>
            </a:r>
            <a:br>
              <a:rPr lang="ru-RU" b="1" dirty="0" smtClean="0">
                <a:solidFill>
                  <a:srgbClr val="C00000"/>
                </a:solidFill>
              </a:rPr>
            </a:br>
            <a:r>
              <a:rPr lang="ru-RU" b="1" dirty="0">
                <a:solidFill>
                  <a:srgbClr val="C00000"/>
                </a:solidFill>
              </a:rPr>
              <a:t>2</a:t>
            </a:r>
            <a:r>
              <a:rPr lang="ru-RU" b="1" dirty="0" smtClean="0">
                <a:solidFill>
                  <a:srgbClr val="C00000"/>
                </a:solidFill>
              </a:rPr>
              <a:t>0 баллов</a:t>
            </a:r>
            <a:endParaRPr lang="ru-RU" b="1" dirty="0">
              <a:solidFill>
                <a:srgbClr val="C00000"/>
              </a:solidFill>
            </a:endParaRPr>
          </a:p>
        </p:txBody>
      </p:sp>
      <p:sp>
        <p:nvSpPr>
          <p:cNvPr id="8" name="TextBox 7"/>
          <p:cNvSpPr txBox="1"/>
          <p:nvPr/>
        </p:nvSpPr>
        <p:spPr>
          <a:xfrm>
            <a:off x="1008576" y="3602063"/>
            <a:ext cx="4577836" cy="1384995"/>
          </a:xfrm>
          <a:prstGeom prst="rect">
            <a:avLst/>
          </a:prstGeom>
          <a:noFill/>
        </p:spPr>
        <p:txBody>
          <a:bodyPr wrap="square" rtlCol="0">
            <a:spAutoFit/>
          </a:bodyPr>
          <a:lstStyle/>
          <a:p>
            <a:pPr algn="ctr"/>
            <a:r>
              <a:rPr lang="ru-RU" sz="2800" b="1" dirty="0" smtClean="0">
                <a:solidFill>
                  <a:srgbClr val="002060"/>
                </a:solidFill>
              </a:rPr>
              <a:t>А.П. Чехов «Злоумышленник»</a:t>
            </a:r>
          </a:p>
          <a:p>
            <a:pPr algn="ctr"/>
            <a:r>
              <a:rPr lang="ru-RU" sz="2800" b="1" dirty="0" smtClean="0">
                <a:solidFill>
                  <a:srgbClr val="002060"/>
                </a:solidFill>
              </a:rPr>
              <a:t>Денис Григорьев</a:t>
            </a: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s://im0-tub-ru.yandex.net/i?id=5ce72a696c1f12c96c543d354238361f&amp;n=33&amp;h=19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15959" y="1083908"/>
            <a:ext cx="4415471" cy="37790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18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Черный ящик  </a:t>
            </a:r>
            <a:br>
              <a:rPr lang="ru-RU" b="1" dirty="0" smtClean="0">
                <a:solidFill>
                  <a:srgbClr val="C00000"/>
                </a:solidFill>
              </a:rPr>
            </a:br>
            <a:r>
              <a:rPr lang="ru-RU" b="1" dirty="0">
                <a:solidFill>
                  <a:srgbClr val="C00000"/>
                </a:solidFill>
              </a:rPr>
              <a:t>3</a:t>
            </a:r>
            <a:r>
              <a:rPr lang="ru-RU" b="1" dirty="0" smtClean="0">
                <a:solidFill>
                  <a:srgbClr val="C00000"/>
                </a:solidFill>
              </a:rPr>
              <a:t>0 баллов</a:t>
            </a:r>
            <a:endParaRPr lang="ru-RU" b="1" dirty="0">
              <a:solidFill>
                <a:srgbClr val="C00000"/>
              </a:solidFill>
            </a:endParaRPr>
          </a:p>
        </p:txBody>
      </p:sp>
      <p:sp>
        <p:nvSpPr>
          <p:cNvPr id="8" name="TextBox 7"/>
          <p:cNvSpPr txBox="1"/>
          <p:nvPr/>
        </p:nvSpPr>
        <p:spPr>
          <a:xfrm>
            <a:off x="1008576" y="3602063"/>
            <a:ext cx="4577836" cy="1384995"/>
          </a:xfrm>
          <a:prstGeom prst="rect">
            <a:avLst/>
          </a:prstGeom>
          <a:noFill/>
        </p:spPr>
        <p:txBody>
          <a:bodyPr wrap="square" rtlCol="0">
            <a:spAutoFit/>
          </a:bodyPr>
          <a:lstStyle/>
          <a:p>
            <a:pPr algn="ctr"/>
            <a:r>
              <a:rPr lang="ru-RU" sz="2800" b="1" dirty="0" smtClean="0">
                <a:solidFill>
                  <a:srgbClr val="002060"/>
                </a:solidFill>
              </a:rPr>
              <a:t>Е.И. Носов </a:t>
            </a:r>
          </a:p>
          <a:p>
            <a:pPr algn="ctr"/>
            <a:r>
              <a:rPr lang="ru-RU" sz="2800" b="1" dirty="0" smtClean="0">
                <a:solidFill>
                  <a:srgbClr val="002060"/>
                </a:solidFill>
              </a:rPr>
              <a:t>«Кукла» </a:t>
            </a:r>
          </a:p>
          <a:p>
            <a:pPr algn="ctr"/>
            <a:r>
              <a:rPr lang="ru-RU" sz="2800" b="1" dirty="0" err="1" smtClean="0">
                <a:solidFill>
                  <a:srgbClr val="002060"/>
                </a:solidFill>
              </a:rPr>
              <a:t>Акимыч</a:t>
            </a:r>
            <a:endParaRPr lang="ru-RU" sz="2800" b="1" dirty="0" smtClean="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4" descr="http://zabiyaka-toys.ru/d/389485/d/81001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66411" y="881142"/>
            <a:ext cx="2998787" cy="44622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147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Черный ящик  </a:t>
            </a:r>
            <a:br>
              <a:rPr lang="ru-RU" b="1" dirty="0" smtClean="0">
                <a:solidFill>
                  <a:srgbClr val="C00000"/>
                </a:solidFill>
              </a:rPr>
            </a:br>
            <a:r>
              <a:rPr lang="ru-RU" b="1" dirty="0">
                <a:solidFill>
                  <a:srgbClr val="C00000"/>
                </a:solidFill>
              </a:rPr>
              <a:t>4</a:t>
            </a:r>
            <a:r>
              <a:rPr lang="ru-RU" b="1" dirty="0" smtClean="0">
                <a:solidFill>
                  <a:srgbClr val="C00000"/>
                </a:solidFill>
              </a:rPr>
              <a:t>0 баллов</a:t>
            </a:r>
            <a:endParaRPr lang="ru-RU" b="1" dirty="0">
              <a:solidFill>
                <a:srgbClr val="C00000"/>
              </a:solidFill>
            </a:endParaRPr>
          </a:p>
        </p:txBody>
      </p:sp>
      <p:sp>
        <p:nvSpPr>
          <p:cNvPr id="8" name="TextBox 7"/>
          <p:cNvSpPr txBox="1"/>
          <p:nvPr/>
        </p:nvSpPr>
        <p:spPr>
          <a:xfrm>
            <a:off x="1008576" y="3602063"/>
            <a:ext cx="4577836" cy="2246769"/>
          </a:xfrm>
          <a:prstGeom prst="rect">
            <a:avLst/>
          </a:prstGeom>
          <a:noFill/>
        </p:spPr>
        <p:txBody>
          <a:bodyPr wrap="square" rtlCol="0">
            <a:spAutoFit/>
          </a:bodyPr>
          <a:lstStyle/>
          <a:p>
            <a:pPr algn="ctr"/>
            <a:r>
              <a:rPr lang="ru-RU" sz="2800" b="1" dirty="0">
                <a:solidFill>
                  <a:srgbClr val="002060"/>
                </a:solidFill>
              </a:rPr>
              <a:t>М. Е. Салтыков-Щедрин</a:t>
            </a:r>
          </a:p>
          <a:p>
            <a:pPr algn="ctr"/>
            <a:r>
              <a:rPr lang="ru-RU" sz="2800" b="1" dirty="0">
                <a:solidFill>
                  <a:srgbClr val="002060"/>
                </a:solidFill>
              </a:rPr>
              <a:t>«Повесть о том, как мужик двух генералов прокормил</a:t>
            </a:r>
            <a:r>
              <a:rPr lang="ru-RU" sz="2800" b="1" dirty="0" smtClean="0">
                <a:solidFill>
                  <a:srgbClr val="002060"/>
                </a:solidFill>
              </a:rPr>
              <a:t>»</a:t>
            </a:r>
          </a:p>
          <a:p>
            <a:pPr algn="ctr"/>
            <a:r>
              <a:rPr lang="ru-RU" sz="2800" b="1" dirty="0" smtClean="0">
                <a:solidFill>
                  <a:srgbClr val="002060"/>
                </a:solidFill>
              </a:rPr>
              <a:t>Два генерала</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6" descr="http://patentus.ru/blog/wp-content/uploads/2014/12/mosvedomosti.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5623" t="-431" r="16341" b="431"/>
          <a:stretch/>
        </p:blipFill>
        <p:spPr bwMode="auto">
          <a:xfrm>
            <a:off x="6499224" y="1521587"/>
            <a:ext cx="4929188" cy="3314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95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7075" y="240697"/>
            <a:ext cx="3064925" cy="1280890"/>
          </a:xfrm>
        </p:spPr>
        <p:txBody>
          <a:bodyPr>
            <a:normAutofit fontScale="90000"/>
          </a:bodyPr>
          <a:lstStyle/>
          <a:p>
            <a:pPr algn="ctr"/>
            <a:r>
              <a:rPr lang="ru-RU" b="1" dirty="0" smtClean="0">
                <a:solidFill>
                  <a:srgbClr val="C00000"/>
                </a:solidFill>
              </a:rPr>
              <a:t>Черный ящик  </a:t>
            </a:r>
            <a:br>
              <a:rPr lang="ru-RU" b="1" dirty="0" smtClean="0">
                <a:solidFill>
                  <a:srgbClr val="C00000"/>
                </a:solidFill>
              </a:rPr>
            </a:br>
            <a:r>
              <a:rPr lang="ru-RU" b="1" dirty="0">
                <a:solidFill>
                  <a:srgbClr val="C00000"/>
                </a:solidFill>
              </a:rPr>
              <a:t>5</a:t>
            </a:r>
            <a:r>
              <a:rPr lang="ru-RU" b="1" dirty="0" smtClean="0">
                <a:solidFill>
                  <a:srgbClr val="C00000"/>
                </a:solidFill>
              </a:rPr>
              <a:t>0 баллов</a:t>
            </a:r>
            <a:endParaRPr lang="ru-RU" b="1" dirty="0">
              <a:solidFill>
                <a:srgbClr val="C00000"/>
              </a:solidFill>
            </a:endParaRPr>
          </a:p>
        </p:txBody>
      </p:sp>
      <p:sp>
        <p:nvSpPr>
          <p:cNvPr id="8" name="TextBox 7"/>
          <p:cNvSpPr txBox="1"/>
          <p:nvPr/>
        </p:nvSpPr>
        <p:spPr>
          <a:xfrm>
            <a:off x="1507075" y="4302150"/>
            <a:ext cx="4577836" cy="1384995"/>
          </a:xfrm>
          <a:prstGeom prst="rect">
            <a:avLst/>
          </a:prstGeom>
          <a:noFill/>
        </p:spPr>
        <p:txBody>
          <a:bodyPr wrap="square" rtlCol="0">
            <a:spAutoFit/>
          </a:bodyPr>
          <a:lstStyle/>
          <a:p>
            <a:pPr algn="ctr"/>
            <a:r>
              <a:rPr lang="ru-RU" sz="2800" b="1" dirty="0" smtClean="0">
                <a:solidFill>
                  <a:srgbClr val="002060"/>
                </a:solidFill>
              </a:rPr>
              <a:t>Л.Н. Толстой </a:t>
            </a:r>
          </a:p>
          <a:p>
            <a:pPr algn="ctr"/>
            <a:r>
              <a:rPr lang="ru-RU" sz="2800" b="1" dirty="0" smtClean="0">
                <a:solidFill>
                  <a:srgbClr val="002060"/>
                </a:solidFill>
              </a:rPr>
              <a:t>«Детство» </a:t>
            </a:r>
          </a:p>
          <a:p>
            <a:pPr algn="ctr"/>
            <a:r>
              <a:rPr lang="ru-RU" sz="2800" b="1" dirty="0" smtClean="0">
                <a:solidFill>
                  <a:srgbClr val="002060"/>
                </a:solidFill>
              </a:rPr>
              <a:t>Наталья </a:t>
            </a:r>
            <a:r>
              <a:rPr lang="ru-RU" sz="2800" b="1" dirty="0" err="1" smtClean="0">
                <a:solidFill>
                  <a:srgbClr val="002060"/>
                </a:solidFill>
              </a:rPr>
              <a:t>Савишна</a:t>
            </a:r>
            <a:endParaRPr lang="ru-RU" sz="2800" b="1" dirty="0">
              <a:solidFill>
                <a:srgbClr val="002060"/>
              </a:solidFill>
            </a:endParaRPr>
          </a:p>
        </p:txBody>
      </p:sp>
      <p:sp>
        <p:nvSpPr>
          <p:cNvPr id="10" name="Стрелка вправо 9">
            <a:hlinkClick r:id="rId2"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14" descr="http://sovmestno-pokupaem.ru/img/uploads/zakup/r36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32013" y="999185"/>
            <a:ext cx="3810000"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15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249" y="700087"/>
            <a:ext cx="3036351" cy="1280890"/>
          </a:xfrm>
        </p:spPr>
        <p:txBody>
          <a:bodyPr/>
          <a:lstStyle/>
          <a:p>
            <a:pPr algn="ctr"/>
            <a:r>
              <a:rPr lang="ru-RU" b="1" dirty="0" smtClean="0">
                <a:solidFill>
                  <a:srgbClr val="C00000"/>
                </a:solidFill>
              </a:rPr>
              <a:t>Портрет</a:t>
            </a:r>
            <a:br>
              <a:rPr lang="ru-RU" b="1" dirty="0" smtClean="0">
                <a:solidFill>
                  <a:srgbClr val="C00000"/>
                </a:solidFill>
              </a:rPr>
            </a:br>
            <a:r>
              <a:rPr lang="ru-RU" b="1" dirty="0" smtClean="0">
                <a:solidFill>
                  <a:srgbClr val="C00000"/>
                </a:solidFill>
              </a:rPr>
              <a:t>20 баллов</a:t>
            </a:r>
            <a:endParaRPr lang="ru-RU" b="1" dirty="0">
              <a:solidFill>
                <a:srgbClr val="C00000"/>
              </a:solidFill>
            </a:endParaRPr>
          </a:p>
        </p:txBody>
      </p:sp>
      <p:sp>
        <p:nvSpPr>
          <p:cNvPr id="3" name="Объект 2"/>
          <p:cNvSpPr>
            <a:spLocks noGrp="1"/>
          </p:cNvSpPr>
          <p:nvPr>
            <p:ph idx="1"/>
          </p:nvPr>
        </p:nvSpPr>
        <p:spPr>
          <a:xfrm>
            <a:off x="1174749" y="4329113"/>
            <a:ext cx="4454526" cy="1867858"/>
          </a:xfrm>
        </p:spPr>
        <p:txBody>
          <a:bodyPr>
            <a:normAutofit lnSpcReduction="10000"/>
          </a:bodyPr>
          <a:lstStyle/>
          <a:p>
            <a:pPr marL="0" indent="0" algn="ctr">
              <a:buNone/>
            </a:pPr>
            <a:r>
              <a:rPr lang="ru-RU" sz="4000" b="1" dirty="0" smtClean="0"/>
              <a:t>Николай  Васильевич Гоголь</a:t>
            </a:r>
            <a:endParaRPr lang="ru-RU" sz="4000" b="1" dirty="0"/>
          </a:p>
        </p:txBody>
      </p:sp>
      <p:pic>
        <p:nvPicPr>
          <p:cNvPr id="5122" name="Picture 2" descr="http://sakvoyaj.org/uploads/posts/pics/vremena_i_epohi-2013_razvlekut_turistov_srednevekovoj_muzikoj.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42213" y="700087"/>
            <a:ext cx="3810000" cy="51625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Стрелка вправо 5">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8028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249" y="700087"/>
            <a:ext cx="3036351" cy="1280890"/>
          </a:xfrm>
        </p:spPr>
        <p:txBody>
          <a:bodyPr/>
          <a:lstStyle/>
          <a:p>
            <a:pPr algn="ctr"/>
            <a:r>
              <a:rPr lang="ru-RU" b="1" dirty="0" smtClean="0">
                <a:solidFill>
                  <a:srgbClr val="C00000"/>
                </a:solidFill>
              </a:rPr>
              <a:t>Портрет</a:t>
            </a:r>
            <a:br>
              <a:rPr lang="ru-RU" b="1" dirty="0" smtClean="0">
                <a:solidFill>
                  <a:srgbClr val="C00000"/>
                </a:solidFill>
              </a:rPr>
            </a:br>
            <a:r>
              <a:rPr lang="ru-RU" b="1" dirty="0" smtClean="0">
                <a:solidFill>
                  <a:srgbClr val="C00000"/>
                </a:solidFill>
              </a:rPr>
              <a:t>30 баллов</a:t>
            </a:r>
            <a:endParaRPr lang="ru-RU" b="1" dirty="0">
              <a:solidFill>
                <a:srgbClr val="C00000"/>
              </a:solidFill>
            </a:endParaRPr>
          </a:p>
        </p:txBody>
      </p:sp>
      <p:sp>
        <p:nvSpPr>
          <p:cNvPr id="3" name="Объект 2"/>
          <p:cNvSpPr>
            <a:spLocks noGrp="1"/>
          </p:cNvSpPr>
          <p:nvPr>
            <p:ph idx="1"/>
          </p:nvPr>
        </p:nvSpPr>
        <p:spPr>
          <a:xfrm>
            <a:off x="1174749" y="4329113"/>
            <a:ext cx="4454526" cy="1867858"/>
          </a:xfrm>
        </p:spPr>
        <p:txBody>
          <a:bodyPr>
            <a:normAutofit fontScale="92500" lnSpcReduction="20000"/>
          </a:bodyPr>
          <a:lstStyle/>
          <a:p>
            <a:pPr marL="0" indent="0" algn="ctr">
              <a:buNone/>
            </a:pPr>
            <a:r>
              <a:rPr lang="ru-RU" sz="4000" b="1" dirty="0" smtClean="0"/>
              <a:t>Антон </a:t>
            </a:r>
          </a:p>
          <a:p>
            <a:pPr marL="0" indent="0" algn="ctr">
              <a:buNone/>
            </a:pPr>
            <a:r>
              <a:rPr lang="ru-RU" sz="4000" b="1" dirty="0" smtClean="0"/>
              <a:t>Павлович </a:t>
            </a:r>
          </a:p>
          <a:p>
            <a:pPr marL="0" indent="0" algn="ctr">
              <a:buNone/>
            </a:pPr>
            <a:r>
              <a:rPr lang="ru-RU" sz="4000" b="1" dirty="0" smtClean="0"/>
              <a:t>Чехов</a:t>
            </a:r>
            <a:endParaRPr lang="ru-RU" sz="4000" b="1" dirty="0"/>
          </a:p>
        </p:txBody>
      </p:sp>
      <p:pic>
        <p:nvPicPr>
          <p:cNvPr id="4098" name="Picture 2" descr="http://www.mmsk.ru/objectdata/CatalogUnitImpl/43145/Chehov-11_Md.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27876" y="465944"/>
            <a:ext cx="3973512" cy="573102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Стрелка вправо 5">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6678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249" y="700087"/>
            <a:ext cx="3036351" cy="1280890"/>
          </a:xfrm>
        </p:spPr>
        <p:txBody>
          <a:bodyPr/>
          <a:lstStyle/>
          <a:p>
            <a:pPr algn="ctr"/>
            <a:r>
              <a:rPr lang="ru-RU" b="1" dirty="0" smtClean="0">
                <a:solidFill>
                  <a:srgbClr val="C00000"/>
                </a:solidFill>
              </a:rPr>
              <a:t>Портрет</a:t>
            </a:r>
            <a:br>
              <a:rPr lang="ru-RU" b="1" dirty="0" smtClean="0">
                <a:solidFill>
                  <a:srgbClr val="C00000"/>
                </a:solidFill>
              </a:rPr>
            </a:br>
            <a:r>
              <a:rPr lang="ru-RU" b="1" dirty="0" smtClean="0">
                <a:solidFill>
                  <a:srgbClr val="C00000"/>
                </a:solidFill>
              </a:rPr>
              <a:t>40 баллов</a:t>
            </a:r>
            <a:endParaRPr lang="ru-RU" b="1" dirty="0">
              <a:solidFill>
                <a:srgbClr val="C00000"/>
              </a:solidFill>
            </a:endParaRPr>
          </a:p>
        </p:txBody>
      </p:sp>
      <p:sp>
        <p:nvSpPr>
          <p:cNvPr id="3" name="Объект 2"/>
          <p:cNvSpPr>
            <a:spLocks noGrp="1"/>
          </p:cNvSpPr>
          <p:nvPr>
            <p:ph idx="1"/>
          </p:nvPr>
        </p:nvSpPr>
        <p:spPr>
          <a:xfrm>
            <a:off x="1174749" y="4329113"/>
            <a:ext cx="4454526" cy="1867858"/>
          </a:xfrm>
        </p:spPr>
        <p:txBody>
          <a:bodyPr>
            <a:normAutofit lnSpcReduction="10000"/>
          </a:bodyPr>
          <a:lstStyle/>
          <a:p>
            <a:pPr marL="0" indent="0" algn="ctr">
              <a:buNone/>
            </a:pPr>
            <a:r>
              <a:rPr lang="ru-RU" sz="4000" b="1" dirty="0" smtClean="0"/>
              <a:t>Владимир Владимирович Маяковский</a:t>
            </a:r>
            <a:endParaRPr lang="ru-RU" sz="4000" b="1" dirty="0"/>
          </a:p>
        </p:txBody>
      </p:sp>
      <p:pic>
        <p:nvPicPr>
          <p:cNvPr id="3074" name="Picture 2" descr="http://static.newworldencyclopedia.org/thumb/f/f7/Vladimir_mayakovsky.jpg/300px-Vladimir_mayakovsky.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56463" y="700087"/>
            <a:ext cx="3573462" cy="543166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Стрелка вправо 5">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6078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249" y="700087"/>
            <a:ext cx="3036351" cy="1280890"/>
          </a:xfrm>
        </p:spPr>
        <p:txBody>
          <a:bodyPr/>
          <a:lstStyle/>
          <a:p>
            <a:pPr algn="ctr"/>
            <a:r>
              <a:rPr lang="ru-RU" b="1" dirty="0" smtClean="0">
                <a:solidFill>
                  <a:srgbClr val="C00000"/>
                </a:solidFill>
              </a:rPr>
              <a:t>Портрет</a:t>
            </a:r>
            <a:br>
              <a:rPr lang="ru-RU" b="1" dirty="0" smtClean="0">
                <a:solidFill>
                  <a:srgbClr val="C00000"/>
                </a:solidFill>
              </a:rPr>
            </a:br>
            <a:r>
              <a:rPr lang="ru-RU" b="1" dirty="0" smtClean="0">
                <a:solidFill>
                  <a:srgbClr val="C00000"/>
                </a:solidFill>
              </a:rPr>
              <a:t>50 баллов</a:t>
            </a:r>
            <a:endParaRPr lang="ru-RU" b="1" dirty="0">
              <a:solidFill>
                <a:srgbClr val="C00000"/>
              </a:solidFill>
            </a:endParaRPr>
          </a:p>
        </p:txBody>
      </p:sp>
      <p:sp>
        <p:nvSpPr>
          <p:cNvPr id="3" name="Объект 2"/>
          <p:cNvSpPr>
            <a:spLocks noGrp="1"/>
          </p:cNvSpPr>
          <p:nvPr>
            <p:ph idx="1"/>
          </p:nvPr>
        </p:nvSpPr>
        <p:spPr>
          <a:xfrm>
            <a:off x="1174749" y="4329113"/>
            <a:ext cx="4454526" cy="1867858"/>
          </a:xfrm>
        </p:spPr>
        <p:txBody>
          <a:bodyPr>
            <a:normAutofit lnSpcReduction="10000"/>
          </a:bodyPr>
          <a:lstStyle/>
          <a:p>
            <a:pPr marL="0" indent="0" algn="ctr">
              <a:buNone/>
            </a:pPr>
            <a:r>
              <a:rPr lang="ru-RU" sz="4000" b="1" dirty="0" smtClean="0"/>
              <a:t>Фёдор Александрович Абрамов</a:t>
            </a:r>
            <a:endParaRPr lang="ru-RU" sz="4000" b="1" dirty="0"/>
          </a:p>
        </p:txBody>
      </p:sp>
      <p:pic>
        <p:nvPicPr>
          <p:cNvPr id="2050" name="Picture 2" descr="http://writers.aonb.ru/map/pin/foto/abramov0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29500" y="488751"/>
            <a:ext cx="4010024" cy="57082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Стрелка вправо 5">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6597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125" y="624110"/>
            <a:ext cx="3064925" cy="1280890"/>
          </a:xfrm>
        </p:spPr>
        <p:txBody>
          <a:bodyPr/>
          <a:lstStyle/>
          <a:p>
            <a:pPr algn="ctr"/>
            <a:r>
              <a:rPr lang="ru-RU" b="1" dirty="0" smtClean="0">
                <a:solidFill>
                  <a:srgbClr val="C00000"/>
                </a:solidFill>
              </a:rPr>
              <a:t>Биография</a:t>
            </a:r>
            <a:br>
              <a:rPr lang="ru-RU" b="1" dirty="0" smtClean="0">
                <a:solidFill>
                  <a:srgbClr val="C00000"/>
                </a:solidFill>
              </a:rPr>
            </a:br>
            <a:r>
              <a:rPr lang="ru-RU" b="1" dirty="0" smtClean="0">
                <a:solidFill>
                  <a:srgbClr val="C00000"/>
                </a:solidFill>
              </a:rPr>
              <a:t>10 баллов</a:t>
            </a:r>
            <a:endParaRPr lang="ru-RU" b="1" dirty="0">
              <a:solidFill>
                <a:srgbClr val="C00000"/>
              </a:solidFill>
            </a:endParaRPr>
          </a:p>
        </p:txBody>
      </p:sp>
      <p:sp>
        <p:nvSpPr>
          <p:cNvPr id="3" name="Объект 2"/>
          <p:cNvSpPr>
            <a:spLocks noGrp="1"/>
          </p:cNvSpPr>
          <p:nvPr>
            <p:ph idx="1"/>
          </p:nvPr>
        </p:nvSpPr>
        <p:spPr>
          <a:xfrm>
            <a:off x="989012" y="2033588"/>
            <a:ext cx="10283826" cy="4610100"/>
          </a:xfrm>
        </p:spPr>
        <p:txBody>
          <a:bodyPr>
            <a:noAutofit/>
          </a:bodyPr>
          <a:lstStyle/>
          <a:p>
            <a:pPr marL="0" indent="0" algn="just">
              <a:buNone/>
            </a:pPr>
            <a:r>
              <a:rPr lang="ru-RU" sz="2800" dirty="0"/>
              <a:t>Родился в 1799 году в Москве. Отец его происходил из старинного дворянского рода. </a:t>
            </a:r>
            <a:r>
              <a:rPr lang="ru-RU" sz="2800" dirty="0" smtClean="0"/>
              <a:t>Мать </a:t>
            </a:r>
            <a:r>
              <a:rPr lang="ru-RU" sz="2800" dirty="0"/>
              <a:t>была внучкой Ганнибала, «арапа Петра Великого», ставшего впоследствии русским генералом. Отец увлекался литературой, дядя – известный поэт. В их доме бывали </a:t>
            </a:r>
            <a:r>
              <a:rPr lang="ru-RU" sz="2800" dirty="0" smtClean="0"/>
              <a:t>Н.М</a:t>
            </a:r>
            <a:r>
              <a:rPr lang="ru-RU" sz="2800" dirty="0"/>
              <a:t>. Карамзин, молодой В. Жуковский. Страсть к поэзии появилась у него с детства. Восьми лет он уже сочинял стихи, в детские годы познакомился с произведениями русской и зарубежной </a:t>
            </a:r>
            <a:r>
              <a:rPr lang="ru-RU" sz="2800" dirty="0" smtClean="0"/>
              <a:t>литературы.</a:t>
            </a:r>
            <a:endParaRPr lang="ru-RU" sz="2800" dirty="0"/>
          </a:p>
        </p:txBody>
      </p:sp>
      <p:pic>
        <p:nvPicPr>
          <p:cNvPr id="6146" name="Picture 2" descr="http://www.smolzoo.ru/img/thumb.php?id=art/6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5278" y="286656"/>
            <a:ext cx="1724508" cy="16684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571625" y="5987358"/>
            <a:ext cx="8872538" cy="523220"/>
          </a:xfrm>
          <a:prstGeom prst="rect">
            <a:avLst/>
          </a:prstGeom>
          <a:noFill/>
        </p:spPr>
        <p:txBody>
          <a:bodyPr wrap="square" rtlCol="0">
            <a:spAutoFit/>
          </a:bodyPr>
          <a:lstStyle/>
          <a:p>
            <a:pPr algn="ctr"/>
            <a:r>
              <a:rPr lang="ru-RU" sz="2800" b="1" i="1" dirty="0" smtClean="0">
                <a:solidFill>
                  <a:srgbClr val="002060"/>
                </a:solidFill>
              </a:rPr>
              <a:t>Пушкин Александр Сергеевич</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9744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125" y="624110"/>
            <a:ext cx="3064925" cy="1280890"/>
          </a:xfrm>
        </p:spPr>
        <p:txBody>
          <a:bodyPr/>
          <a:lstStyle/>
          <a:p>
            <a:pPr algn="ctr"/>
            <a:r>
              <a:rPr lang="ru-RU" b="1" dirty="0" smtClean="0">
                <a:solidFill>
                  <a:srgbClr val="C00000"/>
                </a:solidFill>
              </a:rPr>
              <a:t>Биография</a:t>
            </a:r>
            <a:br>
              <a:rPr lang="ru-RU" b="1" dirty="0" smtClean="0">
                <a:solidFill>
                  <a:srgbClr val="C00000"/>
                </a:solidFill>
              </a:rPr>
            </a:br>
            <a:r>
              <a:rPr lang="ru-RU" b="1" dirty="0" smtClean="0">
                <a:solidFill>
                  <a:srgbClr val="C00000"/>
                </a:solidFill>
              </a:rPr>
              <a:t>20 баллов</a:t>
            </a:r>
            <a:endParaRPr lang="ru-RU" b="1" dirty="0">
              <a:solidFill>
                <a:srgbClr val="C00000"/>
              </a:solidFill>
            </a:endParaRPr>
          </a:p>
        </p:txBody>
      </p:sp>
      <p:sp>
        <p:nvSpPr>
          <p:cNvPr id="3" name="Объект 2"/>
          <p:cNvSpPr>
            <a:spLocks noGrp="1"/>
          </p:cNvSpPr>
          <p:nvPr>
            <p:ph idx="1"/>
          </p:nvPr>
        </p:nvSpPr>
        <p:spPr>
          <a:xfrm>
            <a:off x="989012" y="2033588"/>
            <a:ext cx="10283826" cy="4610100"/>
          </a:xfrm>
        </p:spPr>
        <p:txBody>
          <a:bodyPr>
            <a:noAutofit/>
          </a:bodyPr>
          <a:lstStyle/>
          <a:p>
            <a:pPr marL="0" indent="0" algn="just">
              <a:buNone/>
            </a:pPr>
            <a:r>
              <a:rPr lang="ru-RU" sz="2800" dirty="0" smtClean="0"/>
              <a:t>Родился </a:t>
            </a:r>
            <a:r>
              <a:rPr lang="ru-RU" sz="2800" dirty="0"/>
              <a:t>в городе Таганроге. Его дед – крепостной, откупившийся на волю. </a:t>
            </a:r>
            <a:r>
              <a:rPr lang="ru-RU" sz="2800" dirty="0" smtClean="0"/>
              <a:t>Отец - </a:t>
            </a:r>
            <a:r>
              <a:rPr lang="ru-RU" sz="2800" dirty="0"/>
              <a:t>мещанин, владевший бакалейной лавкой. Писатель «только издали видел счастливых детей, но сам никогда не переживал счастливого, беззаботного и жизнерадостного детства, о котором было бы приятно вспоминать, пересматривая прошлое. Семейный уклад для писателя сложился так неудачно, что он не имел возможности ни побегать, ни порезвиться, ни пошалить</a:t>
            </a:r>
            <a:r>
              <a:rPr lang="ru-RU" sz="2800" dirty="0" smtClean="0"/>
              <a:t>.</a:t>
            </a:r>
            <a:endParaRPr lang="ru-RU" sz="2800" dirty="0"/>
          </a:p>
        </p:txBody>
      </p:sp>
      <p:pic>
        <p:nvPicPr>
          <p:cNvPr id="6146" name="Picture 2" descr="http://www.smolzoo.ru/img/thumb.php?id=art/69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75278" y="286656"/>
            <a:ext cx="1724508" cy="16684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571625" y="5987358"/>
            <a:ext cx="8872538" cy="523220"/>
          </a:xfrm>
          <a:prstGeom prst="rect">
            <a:avLst/>
          </a:prstGeom>
          <a:noFill/>
        </p:spPr>
        <p:txBody>
          <a:bodyPr wrap="square" rtlCol="0">
            <a:spAutoFit/>
          </a:bodyPr>
          <a:lstStyle/>
          <a:p>
            <a:pPr algn="ctr"/>
            <a:r>
              <a:rPr lang="ru-RU" sz="2800" b="1" i="1" dirty="0" smtClean="0">
                <a:solidFill>
                  <a:srgbClr val="002060"/>
                </a:solidFill>
              </a:rPr>
              <a:t>Чехов Антон Павлович</a:t>
            </a:r>
            <a:endParaRPr lang="ru-RU" sz="2800" b="1" i="1" dirty="0">
              <a:solidFill>
                <a:srgbClr val="002060"/>
              </a:solidFill>
            </a:endParaRPr>
          </a:p>
        </p:txBody>
      </p:sp>
      <p:sp>
        <p:nvSpPr>
          <p:cNvPr id="10" name="Стрелка вправо 9">
            <a:hlinkClick r:id="rId3" action="ppaction://hlinksldjump"/>
          </p:cNvPr>
          <p:cNvSpPr/>
          <p:nvPr/>
        </p:nvSpPr>
        <p:spPr>
          <a:xfrm>
            <a:off x="11428412" y="6196971"/>
            <a:ext cx="342900" cy="375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7045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461</TotalTime>
  <Words>1519</Words>
  <Application>Microsoft Office PowerPoint</Application>
  <PresentationFormat>Произвольный</PresentationFormat>
  <Paragraphs>192</Paragraphs>
  <Slides>37</Slides>
  <Notes>2</Notes>
  <HiddenSlides>0</HiddenSlides>
  <MMClips>2</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Легкий дым</vt:lpstr>
      <vt:lpstr>«Своя игра»  по литературе </vt:lpstr>
      <vt:lpstr>Слайд 2</vt:lpstr>
      <vt:lpstr>Портрет 10 баллов</vt:lpstr>
      <vt:lpstr>Портрет 20 баллов</vt:lpstr>
      <vt:lpstr>Портрет 30 баллов</vt:lpstr>
      <vt:lpstr>Портрет 40 баллов</vt:lpstr>
      <vt:lpstr>Портрет 50 баллов</vt:lpstr>
      <vt:lpstr>Биография 10 баллов</vt:lpstr>
      <vt:lpstr>Биография 20 баллов</vt:lpstr>
      <vt:lpstr>Биография 30 баллов</vt:lpstr>
      <vt:lpstr>Биография 40 баллов</vt:lpstr>
      <vt:lpstr>Биография 50 баллов</vt:lpstr>
      <vt:lpstr>Узнай героя 10 баллов</vt:lpstr>
      <vt:lpstr>Узнай героя 20 баллов</vt:lpstr>
      <vt:lpstr>Узнай героя 30 баллов</vt:lpstr>
      <vt:lpstr>Узнай героя 40 баллов</vt:lpstr>
      <vt:lpstr>Узнай героя 50 баллов</vt:lpstr>
      <vt:lpstr>Поэзия 10 баллов</vt:lpstr>
      <vt:lpstr>Поэзия 20 баллов</vt:lpstr>
      <vt:lpstr>Поэзия 30 баллов</vt:lpstr>
      <vt:lpstr>Поэзия 40 баллов</vt:lpstr>
      <vt:lpstr>Поэзия 50 баллов</vt:lpstr>
      <vt:lpstr>Угадайка  10 баллов</vt:lpstr>
      <vt:lpstr>Угадайка  20 баллов</vt:lpstr>
      <vt:lpstr>Угадайка  30 баллов</vt:lpstr>
      <vt:lpstr>Угадайка  40 баллов</vt:lpstr>
      <vt:lpstr>Угадайка  50 баллов</vt:lpstr>
      <vt:lpstr>Иллюстрация   10 баллов</vt:lpstr>
      <vt:lpstr>Иллюстрация   20 баллов</vt:lpstr>
      <vt:lpstr>Иллюстрация   30 баллов</vt:lpstr>
      <vt:lpstr>Иллюстрация   40 баллов</vt:lpstr>
      <vt:lpstr>Иллюстрация   50 баллов</vt:lpstr>
      <vt:lpstr>Черный ящик   10 баллов</vt:lpstr>
      <vt:lpstr>Черный ящик   20 баллов</vt:lpstr>
      <vt:lpstr>Черный ящик   30 баллов</vt:lpstr>
      <vt:lpstr>Черный ящик   40 баллов</vt:lpstr>
      <vt:lpstr>Черный ящик   50 баллов</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 Акулинина</dc:creator>
  <cp:lastModifiedBy>Роман</cp:lastModifiedBy>
  <cp:revision>53</cp:revision>
  <dcterms:created xsi:type="dcterms:W3CDTF">2015-04-10T20:39:58Z</dcterms:created>
  <dcterms:modified xsi:type="dcterms:W3CDTF">2021-05-31T04:09:58Z</dcterms:modified>
</cp:coreProperties>
</file>