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DD765-A52F-4538-9D09-C38ECFAC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693" y="2817341"/>
            <a:ext cx="5585254" cy="173818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Биография </a:t>
            </a:r>
            <a:br>
              <a:rPr lang="ru-RU" sz="2000" b="1" dirty="0" smtClean="0"/>
            </a:br>
            <a:r>
              <a:rPr lang="ru-RU" sz="2000" b="1" dirty="0" smtClean="0"/>
              <a:t>Т. В. Михеевой к уроку литературное чтение на родном русском языке на тему «Асино лето»</a:t>
            </a:r>
            <a:endParaRPr lang="ru-RU" sz="2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D66964-1035-4699-A817-D9A761B77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1319" y="3418703"/>
            <a:ext cx="3962400" cy="3439297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 smtClean="0">
                <a:solidFill>
                  <a:schemeClr val="tx1"/>
                </a:solidFill>
              </a:rPr>
              <a:t>Работу выполнила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Каштановская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им. Цыганка Н. А.» 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Ащаулова</a:t>
            </a:r>
            <a:r>
              <a:rPr lang="ru-RU" sz="2400" b="1" dirty="0" smtClean="0">
                <a:solidFill>
                  <a:schemeClr val="tx1"/>
                </a:solidFill>
              </a:rPr>
              <a:t> Н. 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605" y="288025"/>
            <a:ext cx="3819588" cy="272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5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DD765-A52F-4538-9D09-C38ECFAC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181" y="685799"/>
            <a:ext cx="2690038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D66964-1035-4699-A817-D9A761B77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43867"/>
            <a:ext cx="12192000" cy="278553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Тамара Витальевна Михеева родилась в1979 </a:t>
            </a:r>
            <a:r>
              <a:rPr lang="ru-RU" sz="3600" b="1" dirty="0" smtClean="0">
                <a:solidFill>
                  <a:schemeClr val="tx1"/>
                </a:solidFill>
              </a:rPr>
              <a:t>году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F9012D-7FF3-4FC3-A586-E790E670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67" y="254984"/>
            <a:ext cx="5355265" cy="53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2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C2840D7-298F-4395-A840-33CCDE42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9" y="578246"/>
            <a:ext cx="6746360" cy="44975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7EE062-6C4D-4B5F-BA1F-3AA149F0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759" y="362539"/>
            <a:ext cx="3277571" cy="4916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023" y="5436974"/>
            <a:ext cx="63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Т. В. Михеева – студентка </a:t>
            </a:r>
          </a:p>
          <a:p>
            <a:pPr algn="ctr"/>
            <a:r>
              <a:rPr lang="ru-RU" sz="2000" b="1" dirty="0" smtClean="0"/>
              <a:t>Челябинского колледжа культуры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90021" y="5617828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Студентка Литературного института </a:t>
            </a:r>
          </a:p>
          <a:p>
            <a:pPr algn="ctr"/>
            <a:r>
              <a:rPr lang="ru-RU" b="1" dirty="0" smtClean="0"/>
              <a:t>имени Горького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413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140304-F3AB-4933-919C-328B7DEE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38" y="1150224"/>
            <a:ext cx="9701913" cy="5449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8043" y="387178"/>
            <a:ext cx="561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Литературное творчество Т. В. Михеевой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3314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9C271B-FC33-4912-9AC4-226D22BD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352" y="255181"/>
            <a:ext cx="4684963" cy="6070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9433804-0310-4CFF-8548-323DA25F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5" y="1223962"/>
            <a:ext cx="6667500" cy="441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43" y="378940"/>
            <a:ext cx="705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</a:t>
            </a:r>
            <a:r>
              <a:rPr lang="ru-RU" b="1" dirty="0" smtClean="0"/>
              <a:t>ауреат </a:t>
            </a:r>
            <a:r>
              <a:rPr lang="ru-RU" b="1" dirty="0" smtClean="0"/>
              <a:t>конкурса «Новая проза для наших детей</a:t>
            </a:r>
            <a:r>
              <a:rPr lang="ru-RU" b="1" smtClean="0"/>
              <a:t>», 2007 </a:t>
            </a:r>
            <a:r>
              <a:rPr lang="ru-RU" b="1" dirty="0" smtClean="0"/>
              <a:t>г.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90114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</TotalTime>
  <Words>63</Words>
  <Application>Microsoft Office PowerPoint</Application>
  <PresentationFormat>Произвольный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Биография  Т. В. Михеевой к уроку литературное чтение на родном русском языке на тему «Асино лето»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School</cp:lastModifiedBy>
  <cp:revision>4</cp:revision>
  <cp:lastPrinted>2024-04-11T02:15:47Z</cp:lastPrinted>
  <dcterms:created xsi:type="dcterms:W3CDTF">2024-04-11T01:57:15Z</dcterms:created>
  <dcterms:modified xsi:type="dcterms:W3CDTF">2025-02-21T12:39:14Z</dcterms:modified>
</cp:coreProperties>
</file>