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3794-3E00-4E92-9D4B-1F31379721D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2419-7E28-4257-8346-571C7DE95E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Тема: « Использование технологии </a:t>
            </a:r>
            <a:r>
              <a:rPr lang="ru-RU" sz="4000" dirty="0" err="1" smtClean="0"/>
              <a:t>Смарт-тренинга</a:t>
            </a:r>
            <a:r>
              <a:rPr lang="ru-RU" sz="4000" dirty="0" smtClean="0"/>
              <a:t> «Мир Головоломок» на занятии в детском саду»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3929066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Цель: Формирование </a:t>
            </a:r>
            <a:r>
              <a:rPr lang="ru-RU" sz="2000" dirty="0" err="1" smtClean="0"/>
              <a:t>интелектуальной</a:t>
            </a:r>
            <a:r>
              <a:rPr lang="ru-RU" sz="2000" dirty="0" smtClean="0"/>
              <a:t> готовности ребёнка  к школьному обучению. Развитие познавательного интереса, сообразительности, находчивости.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oloc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5854707" cy="439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oloc\Desktop\img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40876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oloc\Desktop\Labirinty_dlya_detej_4_6_let_Labirinty_dlya_malchikov_i_devochek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86248" cy="351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loloc\Desktop\9b4fb649607a5f98d66e9036ff0a3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333866" cy="505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oloc\Desktop\CY5G-qPQk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714744" cy="541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loloc\Desktop\WY7CovZo2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364333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Логическая игра « Домики»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oloc\Desktop\najdi-otlichija.-mj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143800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loloc\Desktop\5af3aa2e195d1c753cb6a7708424af1e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86124"/>
            <a:ext cx="651351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oloc\Desktop\F2G0IAxKF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143436" cy="3357586"/>
          </a:xfrm>
          <a:prstGeom prst="rect">
            <a:avLst/>
          </a:prstGeom>
          <a:noFill/>
        </p:spPr>
      </p:pic>
      <p:pic>
        <p:nvPicPr>
          <p:cNvPr id="13315" name="Picture 3" descr="C:\Users\loloc\Desktop\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548178" cy="395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oloc\Desktop\UDxsZBl-o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50043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loloc\Desktop\92vqMCSn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632194" cy="235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loloc\Desktop\z1GtDTmad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143248"/>
            <a:ext cx="30924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Users\loloc\Desktop\spHXF_TIZ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286124"/>
            <a:ext cx="314327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loc\Desktop\болезнь-аутизма-как-концепция-плана-инвалидности-психического-21057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497279" cy="351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0562" y="1428736"/>
            <a:ext cx="38576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Головоломка</a:t>
            </a:r>
            <a:r>
              <a:rPr lang="ru-RU" sz="2800" dirty="0"/>
              <a:t> — непростая задача, для решения которой, как правило, требуется сообразительность, а не специальные знания высокого уровня.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Виды головоломок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Устные головоломки</a:t>
            </a:r>
          </a:p>
          <a:p>
            <a:r>
              <a:rPr lang="ru-RU" dirty="0" smtClean="0"/>
              <a:t>Головоломки с предметами</a:t>
            </a:r>
          </a:p>
          <a:p>
            <a:r>
              <a:rPr lang="ru-RU" dirty="0" smtClean="0"/>
              <a:t>Механические головоломки</a:t>
            </a:r>
          </a:p>
          <a:p>
            <a:r>
              <a:rPr lang="ru-RU" dirty="0" smtClean="0"/>
              <a:t>Печатные головоломки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loc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72362" cy="510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oloc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3581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loloc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00092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loc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loloc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348013" cy="251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loloc\Desktop\perelozhi-spichk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71744"/>
            <a:ext cx="6236452" cy="342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loc\Desktop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643734" cy="467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oloc\Desktop\golovolomka_eure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572032" cy="334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loloc\Desktop\puzzle-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00306"/>
            <a:ext cx="3292450" cy="373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28572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 Эврика»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514351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 Меледа»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61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« Использование технологии Смарт-тренинга «Мир Головоломок» на занятии в детском саду» </vt:lpstr>
      <vt:lpstr>Слайд 2</vt:lpstr>
      <vt:lpstr>Виды головоломок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 Использование технологии Смарт-тренинга «Мир Головоломок» на занятии в детском саду»</dc:title>
  <dc:creator>Рудь Александр</dc:creator>
  <cp:lastModifiedBy>Рудь Александр</cp:lastModifiedBy>
  <cp:revision>11</cp:revision>
  <dcterms:created xsi:type="dcterms:W3CDTF">2022-02-16T16:22:02Z</dcterms:created>
  <dcterms:modified xsi:type="dcterms:W3CDTF">2022-02-16T18:06:25Z</dcterms:modified>
</cp:coreProperties>
</file>