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53794-3E00-4E92-9D4B-1F31379721DF}" type="datetimeFigureOut">
              <a:rPr lang="ru-RU" smtClean="0"/>
              <a:t>16.02.2022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92419-7E28-4257-8346-571C7DE95E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07167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Тема: « Использование технологии </a:t>
            </a:r>
            <a:r>
              <a:rPr lang="ru-RU" sz="4000" dirty="0" err="1" smtClean="0"/>
              <a:t>Смарт-тренинга</a:t>
            </a:r>
            <a:r>
              <a:rPr lang="ru-RU" sz="4000" dirty="0" smtClean="0"/>
              <a:t> «Мир Головоломок» на занятии в детском саду»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14480" y="3929066"/>
            <a:ext cx="65008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Цель: Формирование </a:t>
            </a:r>
            <a:r>
              <a:rPr lang="ru-RU" sz="2000" dirty="0" err="1" smtClean="0"/>
              <a:t>интелектуальной</a:t>
            </a:r>
            <a:r>
              <a:rPr lang="ru-RU" sz="2000" dirty="0" smtClean="0"/>
              <a:t> готовности ребёнка  к школьному обучению. Развитие познавательного интереса, сообразительности, находчивости.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loloc\Desktop\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14422"/>
            <a:ext cx="5854707" cy="43910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loloc\Desktop\img8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71546"/>
            <a:ext cx="6408762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loloc\Desktop\Labirinty_dlya_detej_4_6_let_Labirinty_dlya_malchikov_i_devochek-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4286248" cy="3516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loloc\Desktop\9b4fb649607a5f98d66e9036ff0a31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4422"/>
            <a:ext cx="4333866" cy="505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loloc\Desktop\CY5G-qPQkH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3714744" cy="541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Users\loloc\Desktop\WY7CovZo2p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928670"/>
            <a:ext cx="3643338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857224" y="357166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Логическая игра « Домики»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loloc\Desktop\najdi-otlichija.-mjo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7143800" cy="3214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1" name="Picture 3" descr="C:\Users\loloc\Desktop\5af3aa2e195d1c753cb6a7708424af1e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286124"/>
            <a:ext cx="6513513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loloc\Desktop\F2G0IAxKF-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4143436" cy="3357586"/>
          </a:xfrm>
          <a:prstGeom prst="rect">
            <a:avLst/>
          </a:prstGeom>
          <a:noFill/>
        </p:spPr>
      </p:pic>
      <p:pic>
        <p:nvPicPr>
          <p:cNvPr id="13315" name="Picture 3" descr="C:\Users\loloc\Desktop\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143116"/>
            <a:ext cx="4548178" cy="3957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loloc\Desktop\UDxsZBl-ou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500430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 descr="C:\Users\loloc\Desktop\92vqMCSn2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8604"/>
            <a:ext cx="3632194" cy="2357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C:\Users\loloc\Desktop\z1GtDTmadP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143248"/>
            <a:ext cx="3092424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5" descr="C:\Users\loloc\Desktop\spHXF_TIZF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286124"/>
            <a:ext cx="314327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Спасибо за внимание!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oloc\Desktop\болезнь-аутизма-как-концепция-плана-инвалидности-психического-2105723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3497279" cy="351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500562" y="1428736"/>
            <a:ext cx="38576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Головоломка</a:t>
            </a:r>
            <a:r>
              <a:rPr lang="ru-RU" sz="2800" dirty="0"/>
              <a:t> — непростая задача, для решения которой, как правило, требуется сообразительность, а не специальные знания высокого уровня.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Виды головоломок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Устные головоломки</a:t>
            </a:r>
          </a:p>
          <a:p>
            <a:r>
              <a:rPr lang="ru-RU" dirty="0" smtClean="0"/>
              <a:t>Головоломки с предметами</a:t>
            </a:r>
          </a:p>
          <a:p>
            <a:r>
              <a:rPr lang="ru-RU" dirty="0" smtClean="0"/>
              <a:t>Механические головоломки</a:t>
            </a:r>
          </a:p>
          <a:p>
            <a:r>
              <a:rPr lang="ru-RU" dirty="0" smtClean="0"/>
              <a:t>Печатные головоломки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oloc\Desktop\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072362" cy="510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loloc\Desktop\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85860"/>
            <a:ext cx="7358114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C:\Users\loloc\Desktop\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500174"/>
            <a:ext cx="7000924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loloc\Desktop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loloc\Desktop\scale_12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0"/>
            <a:ext cx="3348013" cy="251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loloc\Desktop\perelozhi-spichk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2571744"/>
            <a:ext cx="6236452" cy="3425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loloc\Desktop\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142984"/>
            <a:ext cx="6643734" cy="4675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loloc\Desktop\golovolomka_eurek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4572032" cy="334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loloc\Desktop\puzzle-5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500306"/>
            <a:ext cx="3292450" cy="3732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00628" y="285728"/>
            <a:ext cx="3429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« Эврика»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071670" y="5143512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« Меледа»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61</Words>
  <Application>Microsoft Office PowerPoint</Application>
  <PresentationFormat>Экран (4:3)</PresentationFormat>
  <Paragraphs>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Тема: « Использование технологии Смарт-тренинга «Мир Головоломок» на занятии в детском саду» </vt:lpstr>
      <vt:lpstr>Слайд 2</vt:lpstr>
      <vt:lpstr>Виды головоломок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 Использование технологии Смарт-тренинга «Мир Головоломок» на занятии в детском саду»</dc:title>
  <dc:creator>Рудь Александр</dc:creator>
  <cp:lastModifiedBy>Рудь Александр</cp:lastModifiedBy>
  <cp:revision>11</cp:revision>
  <dcterms:created xsi:type="dcterms:W3CDTF">2022-02-16T16:22:02Z</dcterms:created>
  <dcterms:modified xsi:type="dcterms:W3CDTF">2022-02-16T18:06:25Z</dcterms:modified>
</cp:coreProperties>
</file>