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C5D5C-8AD9-455F-97AB-BB79DAE2A9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8AA13F-93DE-4519-BAFB-8BB1B357B83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Струнные</a:t>
          </a:r>
          <a:endParaRPr lang="ru-RU" dirty="0"/>
        </a:p>
      </dgm:t>
    </dgm:pt>
    <dgm:pt modelId="{16F2F6BF-B5B3-4B68-B879-C6512DDDCD05}" type="parTrans" cxnId="{8ACE46B1-2735-46C7-B385-9FC8CC25E88A}">
      <dgm:prSet/>
      <dgm:spPr/>
      <dgm:t>
        <a:bodyPr/>
        <a:lstStyle/>
        <a:p>
          <a:endParaRPr lang="ru-RU"/>
        </a:p>
      </dgm:t>
    </dgm:pt>
    <dgm:pt modelId="{99993179-244F-45B3-9B86-DF1D5722ECA5}" type="sibTrans" cxnId="{8ACE46B1-2735-46C7-B385-9FC8CC25E88A}">
      <dgm:prSet/>
      <dgm:spPr/>
      <dgm:t>
        <a:bodyPr/>
        <a:lstStyle/>
        <a:p>
          <a:endParaRPr lang="ru-RU"/>
        </a:p>
      </dgm:t>
    </dgm:pt>
    <dgm:pt modelId="{0415F63D-2608-44BF-BD55-C39F3135382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Ударные</a:t>
          </a:r>
          <a:endParaRPr lang="ru-RU" dirty="0"/>
        </a:p>
      </dgm:t>
    </dgm:pt>
    <dgm:pt modelId="{3F9E7D7B-D212-4AB7-92F0-787EF491FBEB}" type="parTrans" cxnId="{168F55A3-D1CE-416F-9B0B-5F6B423900CE}">
      <dgm:prSet/>
      <dgm:spPr/>
      <dgm:t>
        <a:bodyPr/>
        <a:lstStyle/>
        <a:p>
          <a:endParaRPr lang="ru-RU"/>
        </a:p>
      </dgm:t>
    </dgm:pt>
    <dgm:pt modelId="{ED769A77-AC1C-4104-8B8B-DC76CAF210D3}" type="sibTrans" cxnId="{168F55A3-D1CE-416F-9B0B-5F6B423900CE}">
      <dgm:prSet/>
      <dgm:spPr/>
      <dgm:t>
        <a:bodyPr/>
        <a:lstStyle/>
        <a:p>
          <a:endParaRPr lang="ru-RU"/>
        </a:p>
      </dgm:t>
    </dgm:pt>
    <dgm:pt modelId="{6EEB805F-2B4D-4CC0-A6BB-1B4957ADD0AF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err="1" smtClean="0"/>
            <a:t>Духовые.Духовые</a:t>
          </a:r>
          <a:r>
            <a:rPr lang="ru-RU" dirty="0" smtClean="0"/>
            <a:t> клавишные</a:t>
          </a:r>
          <a:endParaRPr lang="ru-RU" dirty="0"/>
        </a:p>
      </dgm:t>
    </dgm:pt>
    <dgm:pt modelId="{EBB416ED-5E12-40ED-9AA8-564B8B67654B}" type="parTrans" cxnId="{85F3663C-A998-4058-8C26-B970186697CE}">
      <dgm:prSet/>
      <dgm:spPr/>
      <dgm:t>
        <a:bodyPr/>
        <a:lstStyle/>
        <a:p>
          <a:endParaRPr lang="ru-RU"/>
        </a:p>
      </dgm:t>
    </dgm:pt>
    <dgm:pt modelId="{1A79695E-3C85-42BE-A8D7-5268BEAB0CF3}" type="sibTrans" cxnId="{85F3663C-A998-4058-8C26-B970186697CE}">
      <dgm:prSet/>
      <dgm:spPr/>
      <dgm:t>
        <a:bodyPr/>
        <a:lstStyle/>
        <a:p>
          <a:endParaRPr lang="ru-RU"/>
        </a:p>
      </dgm:t>
    </dgm:pt>
    <dgm:pt modelId="{F5BAA8C4-47F6-4BA7-952B-A1E6B469A86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балалайка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8E2936B-4A45-4988-AA29-897B50720E44}" type="parTrans" cxnId="{C26C3F7A-847A-47D4-9096-E0B77CDB4B35}">
      <dgm:prSet/>
      <dgm:spPr/>
      <dgm:t>
        <a:bodyPr/>
        <a:lstStyle/>
        <a:p>
          <a:endParaRPr lang="ru-RU"/>
        </a:p>
      </dgm:t>
    </dgm:pt>
    <dgm:pt modelId="{64AF336F-6CD0-45A4-B057-C11E1C97A93A}" type="sibTrans" cxnId="{C26C3F7A-847A-47D4-9096-E0B77CDB4B35}">
      <dgm:prSet/>
      <dgm:spPr/>
      <dgm:t>
        <a:bodyPr/>
        <a:lstStyle/>
        <a:p>
          <a:endParaRPr lang="ru-RU"/>
        </a:p>
      </dgm:t>
    </dgm:pt>
    <dgm:pt modelId="{3FD7AA65-5ABB-4E83-B312-908F835A209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гусли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860FCA-ACA4-4870-ACF7-A097483A2D0C}" type="parTrans" cxnId="{8DEA8882-C8CA-4956-9455-434D6BFC0433}">
      <dgm:prSet/>
      <dgm:spPr/>
      <dgm:t>
        <a:bodyPr/>
        <a:lstStyle/>
        <a:p>
          <a:endParaRPr lang="ru-RU"/>
        </a:p>
      </dgm:t>
    </dgm:pt>
    <dgm:pt modelId="{43FCF3D5-EE28-4E95-988B-9F22651FE08C}" type="sibTrans" cxnId="{8DEA8882-C8CA-4956-9455-434D6BFC0433}">
      <dgm:prSet/>
      <dgm:spPr/>
      <dgm:t>
        <a:bodyPr/>
        <a:lstStyle/>
        <a:p>
          <a:endParaRPr lang="ru-RU"/>
        </a:p>
      </dgm:t>
    </dgm:pt>
    <dgm:pt modelId="{14C0D142-F7A0-45AB-A551-48CB5B73A48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бандура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006940-D4C8-4D86-9BB3-346BB2882023}" type="parTrans" cxnId="{37DAB4D5-E348-47E0-B3CE-219BD81FC812}">
      <dgm:prSet/>
      <dgm:spPr/>
      <dgm:t>
        <a:bodyPr/>
        <a:lstStyle/>
        <a:p>
          <a:endParaRPr lang="ru-RU"/>
        </a:p>
      </dgm:t>
    </dgm:pt>
    <dgm:pt modelId="{4721411E-907E-4D4E-8537-24D02B09697E}" type="sibTrans" cxnId="{37DAB4D5-E348-47E0-B3CE-219BD81FC812}">
      <dgm:prSet/>
      <dgm:spPr/>
      <dgm:t>
        <a:bodyPr/>
        <a:lstStyle/>
        <a:p>
          <a:endParaRPr lang="ru-RU"/>
        </a:p>
      </dgm:t>
    </dgm:pt>
    <dgm:pt modelId="{C67C36C6-13CE-4765-86F5-AB6B3FFBA03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бубен</a:t>
          </a:r>
          <a:endParaRPr lang="ru-RU" dirty="0"/>
        </a:p>
      </dgm:t>
    </dgm:pt>
    <dgm:pt modelId="{274656F2-0FAE-4C3E-948D-4CD5E0EBA03F}" type="parTrans" cxnId="{D0BF5770-CEED-46D2-8D8B-EE474B7E3997}">
      <dgm:prSet/>
      <dgm:spPr/>
      <dgm:t>
        <a:bodyPr/>
        <a:lstStyle/>
        <a:p>
          <a:endParaRPr lang="ru-RU"/>
        </a:p>
      </dgm:t>
    </dgm:pt>
    <dgm:pt modelId="{4C84B9D1-6D51-4BFE-95FB-3882CCCB541C}" type="sibTrans" cxnId="{D0BF5770-CEED-46D2-8D8B-EE474B7E3997}">
      <dgm:prSet/>
      <dgm:spPr/>
      <dgm:t>
        <a:bodyPr/>
        <a:lstStyle/>
        <a:p>
          <a:endParaRPr lang="ru-RU"/>
        </a:p>
      </dgm:t>
    </dgm:pt>
    <dgm:pt modelId="{CFCBFB4A-458C-4A96-9082-1B7B01A7ADF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ложки</a:t>
          </a:r>
          <a:endParaRPr lang="ru-RU" dirty="0"/>
        </a:p>
      </dgm:t>
    </dgm:pt>
    <dgm:pt modelId="{4B40CB16-666C-490F-A52D-FCE2EB88D230}" type="parTrans" cxnId="{A23EB564-A611-4B41-8CBB-A34CF750A8B3}">
      <dgm:prSet/>
      <dgm:spPr/>
      <dgm:t>
        <a:bodyPr/>
        <a:lstStyle/>
        <a:p>
          <a:endParaRPr lang="ru-RU"/>
        </a:p>
      </dgm:t>
    </dgm:pt>
    <dgm:pt modelId="{4FBF4845-962C-456D-B952-17C50040BB4B}" type="sibTrans" cxnId="{A23EB564-A611-4B41-8CBB-A34CF750A8B3}">
      <dgm:prSet/>
      <dgm:spPr/>
      <dgm:t>
        <a:bodyPr/>
        <a:lstStyle/>
        <a:p>
          <a:endParaRPr lang="ru-RU"/>
        </a:p>
      </dgm:t>
    </dgm:pt>
    <dgm:pt modelId="{199A2EDF-76E4-4786-AEB2-A5F45173EE5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рубель</a:t>
          </a:r>
          <a:endParaRPr lang="ru-RU" dirty="0"/>
        </a:p>
      </dgm:t>
    </dgm:pt>
    <dgm:pt modelId="{8FEFDB56-56CE-4ADD-8315-B6B6ABEBCA39}" type="parTrans" cxnId="{B4E3D581-6C78-4839-8D07-2B151DCC24DC}">
      <dgm:prSet/>
      <dgm:spPr/>
      <dgm:t>
        <a:bodyPr/>
        <a:lstStyle/>
        <a:p>
          <a:endParaRPr lang="ru-RU"/>
        </a:p>
      </dgm:t>
    </dgm:pt>
    <dgm:pt modelId="{B36916BF-AA1C-4073-B4BE-F68A752BF326}" type="sibTrans" cxnId="{B4E3D581-6C78-4839-8D07-2B151DCC24DC}">
      <dgm:prSet/>
      <dgm:spPr/>
      <dgm:t>
        <a:bodyPr/>
        <a:lstStyle/>
        <a:p>
          <a:endParaRPr lang="ru-RU"/>
        </a:p>
      </dgm:t>
    </dgm:pt>
    <dgm:pt modelId="{722A7019-ABE3-4FE2-A09F-BEBD28C7638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трещотки</a:t>
          </a:r>
          <a:endParaRPr lang="ru-RU" dirty="0"/>
        </a:p>
      </dgm:t>
    </dgm:pt>
    <dgm:pt modelId="{B4F42064-46CD-4642-AA1D-6843A62EA885}" type="parTrans" cxnId="{50A0614F-3260-4E10-9880-10AD753129CF}">
      <dgm:prSet/>
      <dgm:spPr/>
      <dgm:t>
        <a:bodyPr/>
        <a:lstStyle/>
        <a:p>
          <a:endParaRPr lang="ru-RU"/>
        </a:p>
      </dgm:t>
    </dgm:pt>
    <dgm:pt modelId="{E01B21D7-FE54-4861-A737-EB02065515FF}" type="sibTrans" cxnId="{50A0614F-3260-4E10-9880-10AD753129CF}">
      <dgm:prSet/>
      <dgm:spPr/>
      <dgm:t>
        <a:bodyPr/>
        <a:lstStyle/>
        <a:p>
          <a:endParaRPr lang="ru-RU"/>
        </a:p>
      </dgm:t>
    </dgm:pt>
    <dgm:pt modelId="{A56BEB6E-028B-4C05-94A2-56F9B3343BB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бубенцы</a:t>
          </a:r>
          <a:endParaRPr lang="ru-RU" dirty="0"/>
        </a:p>
      </dgm:t>
    </dgm:pt>
    <dgm:pt modelId="{C18B3DB5-88DD-421B-B7C2-E9E39879E481}" type="parTrans" cxnId="{E2B5A588-7068-4089-B3EA-0F1DCC25F71B}">
      <dgm:prSet/>
      <dgm:spPr/>
      <dgm:t>
        <a:bodyPr/>
        <a:lstStyle/>
        <a:p>
          <a:endParaRPr lang="ru-RU"/>
        </a:p>
      </dgm:t>
    </dgm:pt>
    <dgm:pt modelId="{852C3DB6-5103-4111-A14D-695BD729927F}" type="sibTrans" cxnId="{E2B5A588-7068-4089-B3EA-0F1DCC25F71B}">
      <dgm:prSet/>
      <dgm:spPr/>
      <dgm:t>
        <a:bodyPr/>
        <a:lstStyle/>
        <a:p>
          <a:endParaRPr lang="ru-RU"/>
        </a:p>
      </dgm:t>
    </dgm:pt>
    <dgm:pt modelId="{F187E429-3FE0-4DCA-984A-FA52470288E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колокольчики</a:t>
          </a:r>
          <a:endParaRPr lang="ru-RU" dirty="0"/>
        </a:p>
      </dgm:t>
    </dgm:pt>
    <dgm:pt modelId="{0605F27F-6832-4D4E-A17B-D40971449065}" type="parTrans" cxnId="{AEF5ADF0-C4AD-4012-8229-471E136D18CF}">
      <dgm:prSet/>
      <dgm:spPr/>
      <dgm:t>
        <a:bodyPr/>
        <a:lstStyle/>
        <a:p>
          <a:endParaRPr lang="ru-RU"/>
        </a:p>
      </dgm:t>
    </dgm:pt>
    <dgm:pt modelId="{0AE7D5E8-1FED-405B-9B38-8409FE973C26}" type="sibTrans" cxnId="{AEF5ADF0-C4AD-4012-8229-471E136D18CF}">
      <dgm:prSet/>
      <dgm:spPr/>
      <dgm:t>
        <a:bodyPr/>
        <a:lstStyle/>
        <a:p>
          <a:endParaRPr lang="ru-RU"/>
        </a:p>
      </dgm:t>
    </dgm:pt>
    <dgm:pt modelId="{38DE1E29-DA6C-4300-BE0B-873FB8BEAAB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дудочки</a:t>
          </a:r>
          <a:endParaRPr lang="ru-RU" dirty="0"/>
        </a:p>
      </dgm:t>
    </dgm:pt>
    <dgm:pt modelId="{5AE320E4-4AD3-4D27-8AFD-C55FDD6E5D5E}" type="parTrans" cxnId="{A77BD8AA-CCB1-48E9-A800-697554E87135}">
      <dgm:prSet/>
      <dgm:spPr/>
      <dgm:t>
        <a:bodyPr/>
        <a:lstStyle/>
        <a:p>
          <a:endParaRPr lang="ru-RU"/>
        </a:p>
      </dgm:t>
    </dgm:pt>
    <dgm:pt modelId="{C0F71467-3DC9-4D8E-9813-8851896B224A}" type="sibTrans" cxnId="{A77BD8AA-CCB1-48E9-A800-697554E87135}">
      <dgm:prSet/>
      <dgm:spPr/>
      <dgm:t>
        <a:bodyPr/>
        <a:lstStyle/>
        <a:p>
          <a:endParaRPr lang="ru-RU"/>
        </a:p>
      </dgm:t>
    </dgm:pt>
    <dgm:pt modelId="{A11A4F75-B074-46B2-97B8-1A29BCCE10A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свистульки</a:t>
          </a:r>
          <a:endParaRPr lang="ru-RU" dirty="0"/>
        </a:p>
      </dgm:t>
    </dgm:pt>
    <dgm:pt modelId="{75456173-C71E-406F-9A2F-35FCE3D4CF5B}" type="parTrans" cxnId="{93FAD98C-3780-4CB3-9A57-0975B74AB348}">
      <dgm:prSet/>
      <dgm:spPr/>
      <dgm:t>
        <a:bodyPr/>
        <a:lstStyle/>
        <a:p>
          <a:endParaRPr lang="ru-RU"/>
        </a:p>
      </dgm:t>
    </dgm:pt>
    <dgm:pt modelId="{D41745C6-E786-4A1C-AE3F-86676C8F9665}" type="sibTrans" cxnId="{93FAD98C-3780-4CB3-9A57-0975B74AB348}">
      <dgm:prSet/>
      <dgm:spPr/>
      <dgm:t>
        <a:bodyPr/>
        <a:lstStyle/>
        <a:p>
          <a:endParaRPr lang="ru-RU"/>
        </a:p>
      </dgm:t>
    </dgm:pt>
    <dgm:pt modelId="{F7DE61DC-C25C-4D57-AB9A-C580DBFEA64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Гармонь</a:t>
          </a:r>
          <a:endParaRPr lang="ru-RU" dirty="0"/>
        </a:p>
      </dgm:t>
    </dgm:pt>
    <dgm:pt modelId="{A57B1547-A779-4F7C-97CD-FC51DF0BAF4A}" type="parTrans" cxnId="{B131B329-DEFE-41C2-904B-3AD58C73AD31}">
      <dgm:prSet/>
      <dgm:spPr/>
      <dgm:t>
        <a:bodyPr/>
        <a:lstStyle/>
        <a:p>
          <a:endParaRPr lang="ru-RU"/>
        </a:p>
      </dgm:t>
    </dgm:pt>
    <dgm:pt modelId="{218ECD20-32D6-4CCE-8E52-6B17B80F8314}" type="sibTrans" cxnId="{B131B329-DEFE-41C2-904B-3AD58C73AD31}">
      <dgm:prSet/>
      <dgm:spPr/>
      <dgm:t>
        <a:bodyPr/>
        <a:lstStyle/>
        <a:p>
          <a:endParaRPr lang="ru-RU"/>
        </a:p>
      </dgm:t>
    </dgm:pt>
    <dgm:pt modelId="{50BA8640-6AC1-4970-871B-599916E5D9A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баян</a:t>
          </a:r>
          <a:r>
            <a:rPr lang="ru-RU" dirty="0" smtClean="0"/>
            <a:t>, аккордеон</a:t>
          </a:r>
          <a:endParaRPr lang="ru-RU" dirty="0"/>
        </a:p>
      </dgm:t>
    </dgm:pt>
    <dgm:pt modelId="{8B90A217-FECF-42AC-A960-1795760F3F5F}" type="parTrans" cxnId="{7D2B998D-93C1-46C4-8D3D-2D01739F5126}">
      <dgm:prSet/>
      <dgm:spPr/>
      <dgm:t>
        <a:bodyPr/>
        <a:lstStyle/>
        <a:p>
          <a:endParaRPr lang="ru-RU"/>
        </a:p>
      </dgm:t>
    </dgm:pt>
    <dgm:pt modelId="{AFB1F00A-FB54-44EB-B638-B8B2315A0916}" type="sibTrans" cxnId="{7D2B998D-93C1-46C4-8D3D-2D01739F5126}">
      <dgm:prSet/>
      <dgm:spPr/>
      <dgm:t>
        <a:bodyPr/>
        <a:lstStyle/>
        <a:p>
          <a:endParaRPr lang="ru-RU"/>
        </a:p>
      </dgm:t>
    </dgm:pt>
    <dgm:pt modelId="{ABC5DE3B-3B54-4B92-8FB7-BA0111DC9D86}" type="pres">
      <dgm:prSet presAssocID="{9F9C5D5C-8AD9-455F-97AB-BB79DAE2A9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6CDA15-23FE-4FB3-B3BC-4616E8777BE9}" type="pres">
      <dgm:prSet presAssocID="{1A8AA13F-93DE-4519-BAFB-8BB1B357B834}" presName="parentLin" presStyleCnt="0"/>
      <dgm:spPr/>
    </dgm:pt>
    <dgm:pt modelId="{D2BC4D49-AD1B-4ED7-B31D-43697D5A4221}" type="pres">
      <dgm:prSet presAssocID="{1A8AA13F-93DE-4519-BAFB-8BB1B357B8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81F59A-197B-41D4-AA4D-B9997592D504}" type="pres">
      <dgm:prSet presAssocID="{1A8AA13F-93DE-4519-BAFB-8BB1B357B8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08982-8975-40CE-9AE4-A0523C367732}" type="pres">
      <dgm:prSet presAssocID="{1A8AA13F-93DE-4519-BAFB-8BB1B357B834}" presName="negativeSpace" presStyleCnt="0"/>
      <dgm:spPr/>
    </dgm:pt>
    <dgm:pt modelId="{A6AC1020-2FB3-4096-BC74-1D67FDCA484A}" type="pres">
      <dgm:prSet presAssocID="{1A8AA13F-93DE-4519-BAFB-8BB1B357B83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168EE-56F4-4E71-B59D-83890D698B14}" type="pres">
      <dgm:prSet presAssocID="{99993179-244F-45B3-9B86-DF1D5722ECA5}" presName="spaceBetweenRectangles" presStyleCnt="0"/>
      <dgm:spPr/>
    </dgm:pt>
    <dgm:pt modelId="{925BBE7B-E3E3-4A94-B2E5-BD015C4C8475}" type="pres">
      <dgm:prSet presAssocID="{0415F63D-2608-44BF-BD55-C39F31353829}" presName="parentLin" presStyleCnt="0"/>
      <dgm:spPr/>
    </dgm:pt>
    <dgm:pt modelId="{F6E37E53-381C-4D96-A458-8AFB5F34AE84}" type="pres">
      <dgm:prSet presAssocID="{0415F63D-2608-44BF-BD55-C39F313538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9189F4-84B0-44F3-B5D6-1404760A34F5}" type="pres">
      <dgm:prSet presAssocID="{0415F63D-2608-44BF-BD55-C39F313538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DF383-88BE-425C-83CE-44C7A53F9258}" type="pres">
      <dgm:prSet presAssocID="{0415F63D-2608-44BF-BD55-C39F31353829}" presName="negativeSpace" presStyleCnt="0"/>
      <dgm:spPr/>
    </dgm:pt>
    <dgm:pt modelId="{DDC0E230-9A8F-45F0-8811-625D3EEF09CA}" type="pres">
      <dgm:prSet presAssocID="{0415F63D-2608-44BF-BD55-C39F31353829}" presName="childText" presStyleLbl="conFgAcc1" presStyleIdx="1" presStyleCnt="3" custLinFactNeighborX="-2148" custLinFactNeighborY="-2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E287A-E1EA-4D0D-900D-201DD5164D80}" type="pres">
      <dgm:prSet presAssocID="{ED769A77-AC1C-4104-8B8B-DC76CAF210D3}" presName="spaceBetweenRectangles" presStyleCnt="0"/>
      <dgm:spPr/>
    </dgm:pt>
    <dgm:pt modelId="{5EDD7AEA-1490-4476-A0E6-5247EBBE5413}" type="pres">
      <dgm:prSet presAssocID="{6EEB805F-2B4D-4CC0-A6BB-1B4957ADD0AF}" presName="parentLin" presStyleCnt="0"/>
      <dgm:spPr/>
    </dgm:pt>
    <dgm:pt modelId="{04773CA4-CBF0-41C1-A7AB-1EA9425C2489}" type="pres">
      <dgm:prSet presAssocID="{6EEB805F-2B4D-4CC0-A6BB-1B4957ADD0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9AACA1-787F-46BD-A903-DD16211FAB53}" type="pres">
      <dgm:prSet presAssocID="{6EEB805F-2B4D-4CC0-A6BB-1B4957ADD0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09DD-340F-4E06-A21C-8E8F0503C667}" type="pres">
      <dgm:prSet presAssocID="{6EEB805F-2B4D-4CC0-A6BB-1B4957ADD0AF}" presName="negativeSpace" presStyleCnt="0"/>
      <dgm:spPr/>
    </dgm:pt>
    <dgm:pt modelId="{8B1AC087-BE32-4326-9EE4-D5B76D46357D}" type="pres">
      <dgm:prSet presAssocID="{6EEB805F-2B4D-4CC0-A6BB-1B4957ADD0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F55A3-D1CE-416F-9B0B-5F6B423900CE}" srcId="{9F9C5D5C-8AD9-455F-97AB-BB79DAE2A9DB}" destId="{0415F63D-2608-44BF-BD55-C39F31353829}" srcOrd="1" destOrd="0" parTransId="{3F9E7D7B-D212-4AB7-92F0-787EF491FBEB}" sibTransId="{ED769A77-AC1C-4104-8B8B-DC76CAF210D3}"/>
    <dgm:cxn modelId="{5EC7147C-2DE1-4233-8B18-012F77EC6481}" type="presOf" srcId="{3FD7AA65-5ABB-4E83-B312-908F835A209D}" destId="{A6AC1020-2FB3-4096-BC74-1D67FDCA484A}" srcOrd="0" destOrd="1" presId="urn:microsoft.com/office/officeart/2005/8/layout/list1"/>
    <dgm:cxn modelId="{B131B329-DEFE-41C2-904B-3AD58C73AD31}" srcId="{6EEB805F-2B4D-4CC0-A6BB-1B4957ADD0AF}" destId="{F7DE61DC-C25C-4D57-AB9A-C580DBFEA64F}" srcOrd="2" destOrd="0" parTransId="{A57B1547-A779-4F7C-97CD-FC51DF0BAF4A}" sibTransId="{218ECD20-32D6-4CCE-8E52-6B17B80F8314}"/>
    <dgm:cxn modelId="{85F3663C-A998-4058-8C26-B970186697CE}" srcId="{9F9C5D5C-8AD9-455F-97AB-BB79DAE2A9DB}" destId="{6EEB805F-2B4D-4CC0-A6BB-1B4957ADD0AF}" srcOrd="2" destOrd="0" parTransId="{EBB416ED-5E12-40ED-9AA8-564B8B67654B}" sibTransId="{1A79695E-3C85-42BE-A8D7-5268BEAB0CF3}"/>
    <dgm:cxn modelId="{7F945287-370B-4AEE-8499-A7D2A6544037}" type="presOf" srcId="{1A8AA13F-93DE-4519-BAFB-8BB1B357B834}" destId="{6C81F59A-197B-41D4-AA4D-B9997592D504}" srcOrd="1" destOrd="0" presId="urn:microsoft.com/office/officeart/2005/8/layout/list1"/>
    <dgm:cxn modelId="{A9415C53-1DB2-41DF-8170-C995DB2D4C48}" type="presOf" srcId="{F5BAA8C4-47F6-4BA7-952B-A1E6B469A868}" destId="{A6AC1020-2FB3-4096-BC74-1D67FDCA484A}" srcOrd="0" destOrd="0" presId="urn:microsoft.com/office/officeart/2005/8/layout/list1"/>
    <dgm:cxn modelId="{C8829A80-A15D-47CC-97D7-45AB36F2AB09}" type="presOf" srcId="{1A8AA13F-93DE-4519-BAFB-8BB1B357B834}" destId="{D2BC4D49-AD1B-4ED7-B31D-43697D5A4221}" srcOrd="0" destOrd="0" presId="urn:microsoft.com/office/officeart/2005/8/layout/list1"/>
    <dgm:cxn modelId="{B4E3D581-6C78-4839-8D07-2B151DCC24DC}" srcId="{0415F63D-2608-44BF-BD55-C39F31353829}" destId="{199A2EDF-76E4-4786-AEB2-A5F45173EE54}" srcOrd="2" destOrd="0" parTransId="{8FEFDB56-56CE-4ADD-8315-B6B6ABEBCA39}" sibTransId="{B36916BF-AA1C-4073-B4BE-F68A752BF326}"/>
    <dgm:cxn modelId="{02108A1A-3A3D-457C-89C0-497A13E11280}" type="presOf" srcId="{F7DE61DC-C25C-4D57-AB9A-C580DBFEA64F}" destId="{8B1AC087-BE32-4326-9EE4-D5B76D46357D}" srcOrd="0" destOrd="2" presId="urn:microsoft.com/office/officeart/2005/8/layout/list1"/>
    <dgm:cxn modelId="{D0BF5770-CEED-46D2-8D8B-EE474B7E3997}" srcId="{0415F63D-2608-44BF-BD55-C39F31353829}" destId="{C67C36C6-13CE-4765-86F5-AB6B3FFBA032}" srcOrd="0" destOrd="0" parTransId="{274656F2-0FAE-4C3E-948D-4CD5E0EBA03F}" sibTransId="{4C84B9D1-6D51-4BFE-95FB-3882CCCB541C}"/>
    <dgm:cxn modelId="{7B156C0B-875A-40BF-982F-279A27BED80A}" type="presOf" srcId="{6EEB805F-2B4D-4CC0-A6BB-1B4957ADD0AF}" destId="{909AACA1-787F-46BD-A903-DD16211FAB53}" srcOrd="1" destOrd="0" presId="urn:microsoft.com/office/officeart/2005/8/layout/list1"/>
    <dgm:cxn modelId="{50A0614F-3260-4E10-9880-10AD753129CF}" srcId="{0415F63D-2608-44BF-BD55-C39F31353829}" destId="{722A7019-ABE3-4FE2-A09F-BEBD28C76382}" srcOrd="3" destOrd="0" parTransId="{B4F42064-46CD-4642-AA1D-6843A62EA885}" sibTransId="{E01B21D7-FE54-4861-A737-EB02065515FF}"/>
    <dgm:cxn modelId="{93FAD98C-3780-4CB3-9A57-0975B74AB348}" srcId="{6EEB805F-2B4D-4CC0-A6BB-1B4957ADD0AF}" destId="{A11A4F75-B074-46B2-97B8-1A29BCCE10A2}" srcOrd="1" destOrd="0" parTransId="{75456173-C71E-406F-9A2F-35FCE3D4CF5B}" sibTransId="{D41745C6-E786-4A1C-AE3F-86676C8F9665}"/>
    <dgm:cxn modelId="{2D5C5976-BEB7-43AF-B0E5-CD0FCA77CC05}" type="presOf" srcId="{38DE1E29-DA6C-4300-BE0B-873FB8BEAABF}" destId="{8B1AC087-BE32-4326-9EE4-D5B76D46357D}" srcOrd="0" destOrd="0" presId="urn:microsoft.com/office/officeart/2005/8/layout/list1"/>
    <dgm:cxn modelId="{AEF5ADF0-C4AD-4012-8229-471E136D18CF}" srcId="{0415F63D-2608-44BF-BD55-C39F31353829}" destId="{F187E429-3FE0-4DCA-984A-FA52470288ED}" srcOrd="5" destOrd="0" parTransId="{0605F27F-6832-4D4E-A17B-D40971449065}" sibTransId="{0AE7D5E8-1FED-405B-9B38-8409FE973C26}"/>
    <dgm:cxn modelId="{D3197208-B649-430B-B606-BAFD5F2969B5}" type="presOf" srcId="{A56BEB6E-028B-4C05-94A2-56F9B3343BB8}" destId="{DDC0E230-9A8F-45F0-8811-625D3EEF09CA}" srcOrd="0" destOrd="4" presId="urn:microsoft.com/office/officeart/2005/8/layout/list1"/>
    <dgm:cxn modelId="{3F3D5255-BC68-4CCF-B226-9F9D692A7FE4}" type="presOf" srcId="{A11A4F75-B074-46B2-97B8-1A29BCCE10A2}" destId="{8B1AC087-BE32-4326-9EE4-D5B76D46357D}" srcOrd="0" destOrd="1" presId="urn:microsoft.com/office/officeart/2005/8/layout/list1"/>
    <dgm:cxn modelId="{B6221AA0-5249-439B-A8AF-10A60D67566F}" type="presOf" srcId="{199A2EDF-76E4-4786-AEB2-A5F45173EE54}" destId="{DDC0E230-9A8F-45F0-8811-625D3EEF09CA}" srcOrd="0" destOrd="2" presId="urn:microsoft.com/office/officeart/2005/8/layout/list1"/>
    <dgm:cxn modelId="{7D79F048-0F44-4130-9ACE-ACE88125E3F8}" type="presOf" srcId="{9F9C5D5C-8AD9-455F-97AB-BB79DAE2A9DB}" destId="{ABC5DE3B-3B54-4B92-8FB7-BA0111DC9D86}" srcOrd="0" destOrd="0" presId="urn:microsoft.com/office/officeart/2005/8/layout/list1"/>
    <dgm:cxn modelId="{A23EB564-A611-4B41-8CBB-A34CF750A8B3}" srcId="{0415F63D-2608-44BF-BD55-C39F31353829}" destId="{CFCBFB4A-458C-4A96-9082-1B7B01A7ADFB}" srcOrd="1" destOrd="0" parTransId="{4B40CB16-666C-490F-A52D-FCE2EB88D230}" sibTransId="{4FBF4845-962C-456D-B952-17C50040BB4B}"/>
    <dgm:cxn modelId="{37DAB4D5-E348-47E0-B3CE-219BD81FC812}" srcId="{1A8AA13F-93DE-4519-BAFB-8BB1B357B834}" destId="{14C0D142-F7A0-45AB-A551-48CB5B73A486}" srcOrd="2" destOrd="0" parTransId="{BD006940-D4C8-4D86-9BB3-346BB2882023}" sibTransId="{4721411E-907E-4D4E-8537-24D02B09697E}"/>
    <dgm:cxn modelId="{413792C5-81EE-4E92-B71B-C70D4A0F1E5E}" type="presOf" srcId="{0415F63D-2608-44BF-BD55-C39F31353829}" destId="{669189F4-84B0-44F3-B5D6-1404760A34F5}" srcOrd="1" destOrd="0" presId="urn:microsoft.com/office/officeart/2005/8/layout/list1"/>
    <dgm:cxn modelId="{E2B5A588-7068-4089-B3EA-0F1DCC25F71B}" srcId="{0415F63D-2608-44BF-BD55-C39F31353829}" destId="{A56BEB6E-028B-4C05-94A2-56F9B3343BB8}" srcOrd="4" destOrd="0" parTransId="{C18B3DB5-88DD-421B-B7C2-E9E39879E481}" sibTransId="{852C3DB6-5103-4111-A14D-695BD729927F}"/>
    <dgm:cxn modelId="{4EC3E50E-A12A-4634-9AA9-D5F3DCCA07D1}" type="presOf" srcId="{0415F63D-2608-44BF-BD55-C39F31353829}" destId="{F6E37E53-381C-4D96-A458-8AFB5F34AE84}" srcOrd="0" destOrd="0" presId="urn:microsoft.com/office/officeart/2005/8/layout/list1"/>
    <dgm:cxn modelId="{A77BD8AA-CCB1-48E9-A800-697554E87135}" srcId="{6EEB805F-2B4D-4CC0-A6BB-1B4957ADD0AF}" destId="{38DE1E29-DA6C-4300-BE0B-873FB8BEAABF}" srcOrd="0" destOrd="0" parTransId="{5AE320E4-4AD3-4D27-8AFD-C55FDD6E5D5E}" sibTransId="{C0F71467-3DC9-4D8E-9813-8851896B224A}"/>
    <dgm:cxn modelId="{982ADEAE-5FC3-4813-B5A0-1271DD8EB670}" type="presOf" srcId="{50BA8640-6AC1-4970-871B-599916E5D9AB}" destId="{8B1AC087-BE32-4326-9EE4-D5B76D46357D}" srcOrd="0" destOrd="3" presId="urn:microsoft.com/office/officeart/2005/8/layout/list1"/>
    <dgm:cxn modelId="{8DEA8882-C8CA-4956-9455-434D6BFC0433}" srcId="{1A8AA13F-93DE-4519-BAFB-8BB1B357B834}" destId="{3FD7AA65-5ABB-4E83-B312-908F835A209D}" srcOrd="1" destOrd="0" parTransId="{97860FCA-ACA4-4870-ACF7-A097483A2D0C}" sibTransId="{43FCF3D5-EE28-4E95-988B-9F22651FE08C}"/>
    <dgm:cxn modelId="{09B1FD7E-1849-4AF6-9A50-FE031ABC0FC1}" type="presOf" srcId="{722A7019-ABE3-4FE2-A09F-BEBD28C76382}" destId="{DDC0E230-9A8F-45F0-8811-625D3EEF09CA}" srcOrd="0" destOrd="3" presId="urn:microsoft.com/office/officeart/2005/8/layout/list1"/>
    <dgm:cxn modelId="{2F44DC1D-4B6C-402F-A69E-A8D4C484EBC2}" type="presOf" srcId="{C67C36C6-13CE-4765-86F5-AB6B3FFBA032}" destId="{DDC0E230-9A8F-45F0-8811-625D3EEF09CA}" srcOrd="0" destOrd="0" presId="urn:microsoft.com/office/officeart/2005/8/layout/list1"/>
    <dgm:cxn modelId="{DD958C20-D794-4DBD-B132-A937AE97506E}" type="presOf" srcId="{F187E429-3FE0-4DCA-984A-FA52470288ED}" destId="{DDC0E230-9A8F-45F0-8811-625D3EEF09CA}" srcOrd="0" destOrd="5" presId="urn:microsoft.com/office/officeart/2005/8/layout/list1"/>
    <dgm:cxn modelId="{C26C3F7A-847A-47D4-9096-E0B77CDB4B35}" srcId="{1A8AA13F-93DE-4519-BAFB-8BB1B357B834}" destId="{F5BAA8C4-47F6-4BA7-952B-A1E6B469A868}" srcOrd="0" destOrd="0" parTransId="{C8E2936B-4A45-4988-AA29-897B50720E44}" sibTransId="{64AF336F-6CD0-45A4-B057-C11E1C97A93A}"/>
    <dgm:cxn modelId="{110D4DE8-373D-4FC7-BE70-B59282F0DEAE}" type="presOf" srcId="{14C0D142-F7A0-45AB-A551-48CB5B73A486}" destId="{A6AC1020-2FB3-4096-BC74-1D67FDCA484A}" srcOrd="0" destOrd="2" presId="urn:microsoft.com/office/officeart/2005/8/layout/list1"/>
    <dgm:cxn modelId="{7E8857DF-BFCE-455A-AD33-C8F0B9D531CC}" type="presOf" srcId="{6EEB805F-2B4D-4CC0-A6BB-1B4957ADD0AF}" destId="{04773CA4-CBF0-41C1-A7AB-1EA9425C2489}" srcOrd="0" destOrd="0" presId="urn:microsoft.com/office/officeart/2005/8/layout/list1"/>
    <dgm:cxn modelId="{7D2B998D-93C1-46C4-8D3D-2D01739F5126}" srcId="{6EEB805F-2B4D-4CC0-A6BB-1B4957ADD0AF}" destId="{50BA8640-6AC1-4970-871B-599916E5D9AB}" srcOrd="3" destOrd="0" parTransId="{8B90A217-FECF-42AC-A960-1795760F3F5F}" sibTransId="{AFB1F00A-FB54-44EB-B638-B8B2315A0916}"/>
    <dgm:cxn modelId="{8ACE46B1-2735-46C7-B385-9FC8CC25E88A}" srcId="{9F9C5D5C-8AD9-455F-97AB-BB79DAE2A9DB}" destId="{1A8AA13F-93DE-4519-BAFB-8BB1B357B834}" srcOrd="0" destOrd="0" parTransId="{16F2F6BF-B5B3-4B68-B879-C6512DDDCD05}" sibTransId="{99993179-244F-45B3-9B86-DF1D5722ECA5}"/>
    <dgm:cxn modelId="{55D30D3A-997A-4788-82C9-775D5E942C8F}" type="presOf" srcId="{CFCBFB4A-458C-4A96-9082-1B7B01A7ADFB}" destId="{DDC0E230-9A8F-45F0-8811-625D3EEF09CA}" srcOrd="0" destOrd="1" presId="urn:microsoft.com/office/officeart/2005/8/layout/list1"/>
    <dgm:cxn modelId="{EA5FAFDE-54A2-45B3-8F56-5013605727E2}" type="presParOf" srcId="{ABC5DE3B-3B54-4B92-8FB7-BA0111DC9D86}" destId="{306CDA15-23FE-4FB3-B3BC-4616E8777BE9}" srcOrd="0" destOrd="0" presId="urn:microsoft.com/office/officeart/2005/8/layout/list1"/>
    <dgm:cxn modelId="{69E92F85-6D64-4072-8001-23C0F8845645}" type="presParOf" srcId="{306CDA15-23FE-4FB3-B3BC-4616E8777BE9}" destId="{D2BC4D49-AD1B-4ED7-B31D-43697D5A4221}" srcOrd="0" destOrd="0" presId="urn:microsoft.com/office/officeart/2005/8/layout/list1"/>
    <dgm:cxn modelId="{C9A2DA81-E141-436B-991F-0EC5136A13B2}" type="presParOf" srcId="{306CDA15-23FE-4FB3-B3BC-4616E8777BE9}" destId="{6C81F59A-197B-41D4-AA4D-B9997592D504}" srcOrd="1" destOrd="0" presId="urn:microsoft.com/office/officeart/2005/8/layout/list1"/>
    <dgm:cxn modelId="{BEB715F7-6991-47D8-BEBC-4A765567E80C}" type="presParOf" srcId="{ABC5DE3B-3B54-4B92-8FB7-BA0111DC9D86}" destId="{72408982-8975-40CE-9AE4-A0523C367732}" srcOrd="1" destOrd="0" presId="urn:microsoft.com/office/officeart/2005/8/layout/list1"/>
    <dgm:cxn modelId="{5E775999-D47B-4D62-BEAB-36B9CF759855}" type="presParOf" srcId="{ABC5DE3B-3B54-4B92-8FB7-BA0111DC9D86}" destId="{A6AC1020-2FB3-4096-BC74-1D67FDCA484A}" srcOrd="2" destOrd="0" presId="urn:microsoft.com/office/officeart/2005/8/layout/list1"/>
    <dgm:cxn modelId="{EBD83C6B-4196-47D2-AE42-49E776726D8D}" type="presParOf" srcId="{ABC5DE3B-3B54-4B92-8FB7-BA0111DC9D86}" destId="{445168EE-56F4-4E71-B59D-83890D698B14}" srcOrd="3" destOrd="0" presId="urn:microsoft.com/office/officeart/2005/8/layout/list1"/>
    <dgm:cxn modelId="{A64338E7-D142-40DC-860D-B9D368B574B3}" type="presParOf" srcId="{ABC5DE3B-3B54-4B92-8FB7-BA0111DC9D86}" destId="{925BBE7B-E3E3-4A94-B2E5-BD015C4C8475}" srcOrd="4" destOrd="0" presId="urn:microsoft.com/office/officeart/2005/8/layout/list1"/>
    <dgm:cxn modelId="{8FA5E543-F4AA-4C10-AC89-D640FFEA7990}" type="presParOf" srcId="{925BBE7B-E3E3-4A94-B2E5-BD015C4C8475}" destId="{F6E37E53-381C-4D96-A458-8AFB5F34AE84}" srcOrd="0" destOrd="0" presId="urn:microsoft.com/office/officeart/2005/8/layout/list1"/>
    <dgm:cxn modelId="{94240174-5046-4587-B6A8-D2099B9FBB5E}" type="presParOf" srcId="{925BBE7B-E3E3-4A94-B2E5-BD015C4C8475}" destId="{669189F4-84B0-44F3-B5D6-1404760A34F5}" srcOrd="1" destOrd="0" presId="urn:microsoft.com/office/officeart/2005/8/layout/list1"/>
    <dgm:cxn modelId="{D5026263-C1F9-40FE-A3D8-4FD0B7E54384}" type="presParOf" srcId="{ABC5DE3B-3B54-4B92-8FB7-BA0111DC9D86}" destId="{0BEDF383-88BE-425C-83CE-44C7A53F9258}" srcOrd="5" destOrd="0" presId="urn:microsoft.com/office/officeart/2005/8/layout/list1"/>
    <dgm:cxn modelId="{A8079D26-75C8-4760-A3AF-6D9C53E3774B}" type="presParOf" srcId="{ABC5DE3B-3B54-4B92-8FB7-BA0111DC9D86}" destId="{DDC0E230-9A8F-45F0-8811-625D3EEF09CA}" srcOrd="6" destOrd="0" presId="urn:microsoft.com/office/officeart/2005/8/layout/list1"/>
    <dgm:cxn modelId="{0859D2E2-5A1C-4D54-B7F5-B1FA50AF79E6}" type="presParOf" srcId="{ABC5DE3B-3B54-4B92-8FB7-BA0111DC9D86}" destId="{6C1E287A-E1EA-4D0D-900D-201DD5164D80}" srcOrd="7" destOrd="0" presId="urn:microsoft.com/office/officeart/2005/8/layout/list1"/>
    <dgm:cxn modelId="{FEA67E49-5A1A-455C-B984-9FE0F4491ACA}" type="presParOf" srcId="{ABC5DE3B-3B54-4B92-8FB7-BA0111DC9D86}" destId="{5EDD7AEA-1490-4476-A0E6-5247EBBE5413}" srcOrd="8" destOrd="0" presId="urn:microsoft.com/office/officeart/2005/8/layout/list1"/>
    <dgm:cxn modelId="{BCD953AA-BB92-46A9-AD62-84023A32FF03}" type="presParOf" srcId="{5EDD7AEA-1490-4476-A0E6-5247EBBE5413}" destId="{04773CA4-CBF0-41C1-A7AB-1EA9425C2489}" srcOrd="0" destOrd="0" presId="urn:microsoft.com/office/officeart/2005/8/layout/list1"/>
    <dgm:cxn modelId="{8302FD23-C057-4D45-8DB7-6F52AD15E622}" type="presParOf" srcId="{5EDD7AEA-1490-4476-A0E6-5247EBBE5413}" destId="{909AACA1-787F-46BD-A903-DD16211FAB53}" srcOrd="1" destOrd="0" presId="urn:microsoft.com/office/officeart/2005/8/layout/list1"/>
    <dgm:cxn modelId="{45FAF25C-7B02-4EFB-A72A-8BBAF6F82F8B}" type="presParOf" srcId="{ABC5DE3B-3B54-4B92-8FB7-BA0111DC9D86}" destId="{DCB409DD-340F-4E06-A21C-8E8F0503C667}" srcOrd="9" destOrd="0" presId="urn:microsoft.com/office/officeart/2005/8/layout/list1"/>
    <dgm:cxn modelId="{2403905E-11E9-4B0B-8008-71BF20B38034}" type="presParOf" srcId="{ABC5DE3B-3B54-4B92-8FB7-BA0111DC9D86}" destId="{8B1AC087-BE32-4326-9EE4-D5B76D4635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5E0F2-4F29-448A-A61C-9D968B35C6C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B1D139F-B529-4008-A121-EA8E4FD1B09C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Паспорт  мини-музея</a:t>
          </a:r>
          <a:endParaRPr lang="ru-RU" dirty="0"/>
        </a:p>
      </dgm:t>
    </dgm:pt>
    <dgm:pt modelId="{81900718-E49D-4627-9E22-59364BE8E869}" type="parTrans" cxnId="{C3465A14-7689-4132-820C-514F7564B7F1}">
      <dgm:prSet/>
      <dgm:spPr/>
      <dgm:t>
        <a:bodyPr/>
        <a:lstStyle/>
        <a:p>
          <a:endParaRPr lang="ru-RU"/>
        </a:p>
      </dgm:t>
    </dgm:pt>
    <dgm:pt modelId="{5C3E00CF-BE2A-4AEF-A810-A7F6BD38FE71}" type="sibTrans" cxnId="{C3465A14-7689-4132-820C-514F7564B7F1}">
      <dgm:prSet/>
      <dgm:spPr/>
      <dgm:t>
        <a:bodyPr/>
        <a:lstStyle/>
        <a:p>
          <a:endParaRPr lang="ru-RU"/>
        </a:p>
      </dgm:t>
    </dgm:pt>
    <dgm:pt modelId="{D90D9825-6009-4F14-B8C2-1EAEB9A7F75D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Каталог экспонатов</a:t>
          </a:r>
          <a:endParaRPr lang="ru-RU" dirty="0"/>
        </a:p>
      </dgm:t>
    </dgm:pt>
    <dgm:pt modelId="{B79E5977-0555-4EE3-B7F1-F8B54211CA28}" type="parTrans" cxnId="{3DAD1A03-52A5-4CCA-8F95-A1B3D446A6E8}">
      <dgm:prSet/>
      <dgm:spPr/>
      <dgm:t>
        <a:bodyPr/>
        <a:lstStyle/>
        <a:p>
          <a:endParaRPr lang="ru-RU"/>
        </a:p>
      </dgm:t>
    </dgm:pt>
    <dgm:pt modelId="{5451D3B6-012D-485D-9D37-8FAF2F43BE8F}" type="sibTrans" cxnId="{3DAD1A03-52A5-4CCA-8F95-A1B3D446A6E8}">
      <dgm:prSet/>
      <dgm:spPr/>
      <dgm:t>
        <a:bodyPr/>
        <a:lstStyle/>
        <a:p>
          <a:endParaRPr lang="ru-RU"/>
        </a:p>
      </dgm:t>
    </dgm:pt>
    <dgm:pt modelId="{3C7CADFB-E381-41A8-B3B5-30366A5F3F20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Перспективный план работы мини-музея</a:t>
          </a:r>
          <a:endParaRPr lang="ru-RU" sz="2000" dirty="0"/>
        </a:p>
      </dgm:t>
    </dgm:pt>
    <dgm:pt modelId="{3AD9B6B9-6B3C-4C66-9B60-7B0B9E960A25}" type="parTrans" cxnId="{9B937012-A3FC-49F6-BFCF-E4A1A0A434AD}">
      <dgm:prSet/>
      <dgm:spPr/>
      <dgm:t>
        <a:bodyPr/>
        <a:lstStyle/>
        <a:p>
          <a:endParaRPr lang="ru-RU"/>
        </a:p>
      </dgm:t>
    </dgm:pt>
    <dgm:pt modelId="{97CBBC46-068C-40CF-B6E2-54F70563B4FD}" type="sibTrans" cxnId="{9B937012-A3FC-49F6-BFCF-E4A1A0A434AD}">
      <dgm:prSet/>
      <dgm:spPr/>
      <dgm:t>
        <a:bodyPr/>
        <a:lstStyle/>
        <a:p>
          <a:endParaRPr lang="ru-RU"/>
        </a:p>
      </dgm:t>
    </dgm:pt>
    <dgm:pt modelId="{031B1CFD-2F22-47E1-ADE2-AA0DD5C546A5}" type="pres">
      <dgm:prSet presAssocID="{1755E0F2-4F29-448A-A61C-9D968B35C6C7}" presName="linear" presStyleCnt="0">
        <dgm:presLayoutVars>
          <dgm:dir/>
          <dgm:animLvl val="lvl"/>
          <dgm:resizeHandles val="exact"/>
        </dgm:presLayoutVars>
      </dgm:prSet>
      <dgm:spPr/>
    </dgm:pt>
    <dgm:pt modelId="{876382A5-E7F3-457D-91B8-5866660CE3B7}" type="pres">
      <dgm:prSet presAssocID="{FB1D139F-B529-4008-A121-EA8E4FD1B09C}" presName="parentLin" presStyleCnt="0"/>
      <dgm:spPr/>
    </dgm:pt>
    <dgm:pt modelId="{1F2A7AC4-B6B0-4BFE-971A-09CE4B563380}" type="pres">
      <dgm:prSet presAssocID="{FB1D139F-B529-4008-A121-EA8E4FD1B09C}" presName="parentLeftMargin" presStyleLbl="node1" presStyleIdx="0" presStyleCnt="3"/>
      <dgm:spPr/>
    </dgm:pt>
    <dgm:pt modelId="{BD0A09BC-1983-4EC0-9E8B-588E469DE865}" type="pres">
      <dgm:prSet presAssocID="{FB1D139F-B529-4008-A121-EA8E4FD1B09C}" presName="parentText" presStyleLbl="node1" presStyleIdx="0" presStyleCnt="3" custScaleX="114660" custScaleY="177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C0631-EAB7-4CA9-8996-DF9FE70492C9}" type="pres">
      <dgm:prSet presAssocID="{FB1D139F-B529-4008-A121-EA8E4FD1B09C}" presName="negativeSpace" presStyleCnt="0"/>
      <dgm:spPr/>
    </dgm:pt>
    <dgm:pt modelId="{CE240441-3532-4AA4-88FE-ED1C35C99337}" type="pres">
      <dgm:prSet presAssocID="{FB1D139F-B529-4008-A121-EA8E4FD1B09C}" presName="childText" presStyleLbl="conFgAcc1" presStyleIdx="0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4B69527-7DDF-416E-B8CA-2E76BAE45583}" type="pres">
      <dgm:prSet presAssocID="{5C3E00CF-BE2A-4AEF-A810-A7F6BD38FE71}" presName="spaceBetweenRectangles" presStyleCnt="0"/>
      <dgm:spPr/>
    </dgm:pt>
    <dgm:pt modelId="{98F2EBC2-2382-476E-A894-9A3833683251}" type="pres">
      <dgm:prSet presAssocID="{D90D9825-6009-4F14-B8C2-1EAEB9A7F75D}" presName="parentLin" presStyleCnt="0"/>
      <dgm:spPr/>
    </dgm:pt>
    <dgm:pt modelId="{0C7A1541-8917-42BE-97A1-FDAF1BF76F1A}" type="pres">
      <dgm:prSet presAssocID="{D90D9825-6009-4F14-B8C2-1EAEB9A7F75D}" presName="parentLeftMargin" presStyleLbl="node1" presStyleIdx="0" presStyleCnt="3"/>
      <dgm:spPr/>
    </dgm:pt>
    <dgm:pt modelId="{60F98A41-1497-45A4-B1C1-D4E3AB2EB7D2}" type="pres">
      <dgm:prSet presAssocID="{D90D9825-6009-4F14-B8C2-1EAEB9A7F75D}" presName="parentText" presStyleLbl="node1" presStyleIdx="1" presStyleCnt="3" custScaleX="119754" custScaleY="145936">
        <dgm:presLayoutVars>
          <dgm:chMax val="0"/>
          <dgm:bulletEnabled val="1"/>
        </dgm:presLayoutVars>
      </dgm:prSet>
      <dgm:spPr/>
    </dgm:pt>
    <dgm:pt modelId="{8ED30120-208D-4E72-A795-9E71B6F24A66}" type="pres">
      <dgm:prSet presAssocID="{D90D9825-6009-4F14-B8C2-1EAEB9A7F75D}" presName="negativeSpace" presStyleCnt="0"/>
      <dgm:spPr/>
    </dgm:pt>
    <dgm:pt modelId="{8F41147D-3C50-453C-BE22-7780F171C5F1}" type="pres">
      <dgm:prSet presAssocID="{D90D9825-6009-4F14-B8C2-1EAEB9A7F75D}" presName="childText" presStyleLbl="conFgAcc1" presStyleIdx="1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EC68284D-0D9B-430D-9C0F-14F527FAE669}" type="pres">
      <dgm:prSet presAssocID="{5451D3B6-012D-485D-9D37-8FAF2F43BE8F}" presName="spaceBetweenRectangles" presStyleCnt="0"/>
      <dgm:spPr/>
    </dgm:pt>
    <dgm:pt modelId="{3DEADFC0-C11A-476F-96F1-8D918AC3EC4D}" type="pres">
      <dgm:prSet presAssocID="{3C7CADFB-E381-41A8-B3B5-30366A5F3F20}" presName="parentLin" presStyleCnt="0"/>
      <dgm:spPr/>
    </dgm:pt>
    <dgm:pt modelId="{40EE3203-D288-4C20-973D-81E029905735}" type="pres">
      <dgm:prSet presAssocID="{3C7CADFB-E381-41A8-B3B5-30366A5F3F20}" presName="parentLeftMargin" presStyleLbl="node1" presStyleIdx="1" presStyleCnt="3"/>
      <dgm:spPr/>
    </dgm:pt>
    <dgm:pt modelId="{91186F53-29E5-4299-8AD6-3258C7846D7A}" type="pres">
      <dgm:prSet presAssocID="{3C7CADFB-E381-41A8-B3B5-30366A5F3F20}" presName="parentText" presStyleLbl="node1" presStyleIdx="2" presStyleCnt="3" custScaleX="124848" custScaleY="189750">
        <dgm:presLayoutVars>
          <dgm:chMax val="0"/>
          <dgm:bulletEnabled val="1"/>
        </dgm:presLayoutVars>
      </dgm:prSet>
      <dgm:spPr/>
    </dgm:pt>
    <dgm:pt modelId="{123A3F48-A1F6-47C7-A058-5897C7F78BEE}" type="pres">
      <dgm:prSet presAssocID="{3C7CADFB-E381-41A8-B3B5-30366A5F3F20}" presName="negativeSpace" presStyleCnt="0"/>
      <dgm:spPr/>
    </dgm:pt>
    <dgm:pt modelId="{CB119995-53E1-4EC0-96C5-65B73AC406F4}" type="pres">
      <dgm:prSet presAssocID="{3C7CADFB-E381-41A8-B3B5-30366A5F3F20}" presName="childText" presStyleLbl="conFgAcc1" presStyleIdx="2" presStyleCnt="3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9B937012-A3FC-49F6-BFCF-E4A1A0A434AD}" srcId="{1755E0F2-4F29-448A-A61C-9D968B35C6C7}" destId="{3C7CADFB-E381-41A8-B3B5-30366A5F3F20}" srcOrd="2" destOrd="0" parTransId="{3AD9B6B9-6B3C-4C66-9B60-7B0B9E960A25}" sibTransId="{97CBBC46-068C-40CF-B6E2-54F70563B4FD}"/>
    <dgm:cxn modelId="{6E6653AB-4F35-42BA-B740-5DFAFEE2955C}" type="presOf" srcId="{D90D9825-6009-4F14-B8C2-1EAEB9A7F75D}" destId="{60F98A41-1497-45A4-B1C1-D4E3AB2EB7D2}" srcOrd="1" destOrd="0" presId="urn:microsoft.com/office/officeart/2005/8/layout/list1"/>
    <dgm:cxn modelId="{DB64A00C-656A-4178-A862-0035D57AB0C3}" type="presOf" srcId="{1755E0F2-4F29-448A-A61C-9D968B35C6C7}" destId="{031B1CFD-2F22-47E1-ADE2-AA0DD5C546A5}" srcOrd="0" destOrd="0" presId="urn:microsoft.com/office/officeart/2005/8/layout/list1"/>
    <dgm:cxn modelId="{C3465A14-7689-4132-820C-514F7564B7F1}" srcId="{1755E0F2-4F29-448A-A61C-9D968B35C6C7}" destId="{FB1D139F-B529-4008-A121-EA8E4FD1B09C}" srcOrd="0" destOrd="0" parTransId="{81900718-E49D-4627-9E22-59364BE8E869}" sibTransId="{5C3E00CF-BE2A-4AEF-A810-A7F6BD38FE71}"/>
    <dgm:cxn modelId="{09FF3C38-5D73-403A-BBC4-835F1212B613}" type="presOf" srcId="{D90D9825-6009-4F14-B8C2-1EAEB9A7F75D}" destId="{0C7A1541-8917-42BE-97A1-FDAF1BF76F1A}" srcOrd="0" destOrd="0" presId="urn:microsoft.com/office/officeart/2005/8/layout/list1"/>
    <dgm:cxn modelId="{02AD67F4-D562-489B-A74A-ECEF1004038C}" type="presOf" srcId="{3C7CADFB-E381-41A8-B3B5-30366A5F3F20}" destId="{40EE3203-D288-4C20-973D-81E029905735}" srcOrd="0" destOrd="0" presId="urn:microsoft.com/office/officeart/2005/8/layout/list1"/>
    <dgm:cxn modelId="{3DAD1A03-52A5-4CCA-8F95-A1B3D446A6E8}" srcId="{1755E0F2-4F29-448A-A61C-9D968B35C6C7}" destId="{D90D9825-6009-4F14-B8C2-1EAEB9A7F75D}" srcOrd="1" destOrd="0" parTransId="{B79E5977-0555-4EE3-B7F1-F8B54211CA28}" sibTransId="{5451D3B6-012D-485D-9D37-8FAF2F43BE8F}"/>
    <dgm:cxn modelId="{BDABF795-6D0D-46C1-BAE7-54BFC63D2CC1}" type="presOf" srcId="{FB1D139F-B529-4008-A121-EA8E4FD1B09C}" destId="{BD0A09BC-1983-4EC0-9E8B-588E469DE865}" srcOrd="1" destOrd="0" presId="urn:microsoft.com/office/officeart/2005/8/layout/list1"/>
    <dgm:cxn modelId="{C22B4D3E-8E82-4974-AAEF-E66606822090}" type="presOf" srcId="{3C7CADFB-E381-41A8-B3B5-30366A5F3F20}" destId="{91186F53-29E5-4299-8AD6-3258C7846D7A}" srcOrd="1" destOrd="0" presId="urn:microsoft.com/office/officeart/2005/8/layout/list1"/>
    <dgm:cxn modelId="{F3AA9B68-8BA5-45AB-8C9C-DE02955C612F}" type="presOf" srcId="{FB1D139F-B529-4008-A121-EA8E4FD1B09C}" destId="{1F2A7AC4-B6B0-4BFE-971A-09CE4B563380}" srcOrd="0" destOrd="0" presId="urn:microsoft.com/office/officeart/2005/8/layout/list1"/>
    <dgm:cxn modelId="{B81D991B-E6DD-41DD-BFDB-5213771A8AB2}" type="presParOf" srcId="{031B1CFD-2F22-47E1-ADE2-AA0DD5C546A5}" destId="{876382A5-E7F3-457D-91B8-5866660CE3B7}" srcOrd="0" destOrd="0" presId="urn:microsoft.com/office/officeart/2005/8/layout/list1"/>
    <dgm:cxn modelId="{9E5FF4B1-560B-46A1-8426-72050505924A}" type="presParOf" srcId="{876382A5-E7F3-457D-91B8-5866660CE3B7}" destId="{1F2A7AC4-B6B0-4BFE-971A-09CE4B563380}" srcOrd="0" destOrd="0" presId="urn:microsoft.com/office/officeart/2005/8/layout/list1"/>
    <dgm:cxn modelId="{DFDC5941-CB7C-4C7E-A985-5924056F6ABE}" type="presParOf" srcId="{876382A5-E7F3-457D-91B8-5866660CE3B7}" destId="{BD0A09BC-1983-4EC0-9E8B-588E469DE865}" srcOrd="1" destOrd="0" presId="urn:microsoft.com/office/officeart/2005/8/layout/list1"/>
    <dgm:cxn modelId="{5D03B667-AF6C-4770-844C-FE10255F47A4}" type="presParOf" srcId="{031B1CFD-2F22-47E1-ADE2-AA0DD5C546A5}" destId="{9B1C0631-EAB7-4CA9-8996-DF9FE70492C9}" srcOrd="1" destOrd="0" presId="urn:microsoft.com/office/officeart/2005/8/layout/list1"/>
    <dgm:cxn modelId="{378885E0-4554-44E9-9959-ABD23FBCEF04}" type="presParOf" srcId="{031B1CFD-2F22-47E1-ADE2-AA0DD5C546A5}" destId="{CE240441-3532-4AA4-88FE-ED1C35C99337}" srcOrd="2" destOrd="0" presId="urn:microsoft.com/office/officeart/2005/8/layout/list1"/>
    <dgm:cxn modelId="{D357DAEC-DA8B-4385-8746-3BE74E0099E1}" type="presParOf" srcId="{031B1CFD-2F22-47E1-ADE2-AA0DD5C546A5}" destId="{24B69527-7DDF-416E-B8CA-2E76BAE45583}" srcOrd="3" destOrd="0" presId="urn:microsoft.com/office/officeart/2005/8/layout/list1"/>
    <dgm:cxn modelId="{1AD91133-7476-4C7B-BDA6-BCFF2DA11235}" type="presParOf" srcId="{031B1CFD-2F22-47E1-ADE2-AA0DD5C546A5}" destId="{98F2EBC2-2382-476E-A894-9A3833683251}" srcOrd="4" destOrd="0" presId="urn:microsoft.com/office/officeart/2005/8/layout/list1"/>
    <dgm:cxn modelId="{84D7E24E-EC42-41A3-BD0F-E1F068CCAD9A}" type="presParOf" srcId="{98F2EBC2-2382-476E-A894-9A3833683251}" destId="{0C7A1541-8917-42BE-97A1-FDAF1BF76F1A}" srcOrd="0" destOrd="0" presId="urn:microsoft.com/office/officeart/2005/8/layout/list1"/>
    <dgm:cxn modelId="{276C64D3-8257-49B8-B247-311389ADC210}" type="presParOf" srcId="{98F2EBC2-2382-476E-A894-9A3833683251}" destId="{60F98A41-1497-45A4-B1C1-D4E3AB2EB7D2}" srcOrd="1" destOrd="0" presId="urn:microsoft.com/office/officeart/2005/8/layout/list1"/>
    <dgm:cxn modelId="{A32D299D-23F9-417B-8D2E-6B3EE4DD24DD}" type="presParOf" srcId="{031B1CFD-2F22-47E1-ADE2-AA0DD5C546A5}" destId="{8ED30120-208D-4E72-A795-9E71B6F24A66}" srcOrd="5" destOrd="0" presId="urn:microsoft.com/office/officeart/2005/8/layout/list1"/>
    <dgm:cxn modelId="{78C164C3-1CF3-467E-8E17-A067E4767930}" type="presParOf" srcId="{031B1CFD-2F22-47E1-ADE2-AA0DD5C546A5}" destId="{8F41147D-3C50-453C-BE22-7780F171C5F1}" srcOrd="6" destOrd="0" presId="urn:microsoft.com/office/officeart/2005/8/layout/list1"/>
    <dgm:cxn modelId="{88A44833-3818-43D3-A6FB-67F67DD5774A}" type="presParOf" srcId="{031B1CFD-2F22-47E1-ADE2-AA0DD5C546A5}" destId="{EC68284D-0D9B-430D-9C0F-14F527FAE669}" srcOrd="7" destOrd="0" presId="urn:microsoft.com/office/officeart/2005/8/layout/list1"/>
    <dgm:cxn modelId="{9E7DCF8A-05D5-4976-B45B-E3DEF32FE5D0}" type="presParOf" srcId="{031B1CFD-2F22-47E1-ADE2-AA0DD5C546A5}" destId="{3DEADFC0-C11A-476F-96F1-8D918AC3EC4D}" srcOrd="8" destOrd="0" presId="urn:microsoft.com/office/officeart/2005/8/layout/list1"/>
    <dgm:cxn modelId="{4D0529A4-01A2-4638-A642-4859B5DD37A0}" type="presParOf" srcId="{3DEADFC0-C11A-476F-96F1-8D918AC3EC4D}" destId="{40EE3203-D288-4C20-973D-81E029905735}" srcOrd="0" destOrd="0" presId="urn:microsoft.com/office/officeart/2005/8/layout/list1"/>
    <dgm:cxn modelId="{094DE5F9-25B5-4C39-B796-0CBAEA824D41}" type="presParOf" srcId="{3DEADFC0-C11A-476F-96F1-8D918AC3EC4D}" destId="{91186F53-29E5-4299-8AD6-3258C7846D7A}" srcOrd="1" destOrd="0" presId="urn:microsoft.com/office/officeart/2005/8/layout/list1"/>
    <dgm:cxn modelId="{BC2E74C3-BE7A-4D9A-98DF-8515A5F2E616}" type="presParOf" srcId="{031B1CFD-2F22-47E1-ADE2-AA0DD5C546A5}" destId="{123A3F48-A1F6-47C7-A058-5897C7F78BEE}" srcOrd="9" destOrd="0" presId="urn:microsoft.com/office/officeart/2005/8/layout/list1"/>
    <dgm:cxn modelId="{F7B05312-9FCA-4296-A984-ED6BDB9A89F1}" type="presParOf" srcId="{031B1CFD-2F22-47E1-ADE2-AA0DD5C546A5}" destId="{CB119995-53E1-4EC0-96C5-65B73AC406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740BB-CAC9-4229-A2F6-645C0F631EEA}" type="doc">
      <dgm:prSet loTypeId="urn:microsoft.com/office/officeart/2005/8/layout/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0710CEE-13A4-4820-AA62-CEF5BF3616E3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Сюжетно-ролевые игры</a:t>
          </a:r>
          <a:endParaRPr lang="ru-RU" sz="2000" dirty="0"/>
        </a:p>
      </dgm:t>
    </dgm:pt>
    <dgm:pt modelId="{53F7F153-BD31-4201-9C43-8A2C4BFDF60A}" type="parTrans" cxnId="{2CAD935B-C999-4393-B736-BDB126ADC84E}">
      <dgm:prSet/>
      <dgm:spPr/>
      <dgm:t>
        <a:bodyPr/>
        <a:lstStyle/>
        <a:p>
          <a:endParaRPr lang="ru-RU"/>
        </a:p>
      </dgm:t>
    </dgm:pt>
    <dgm:pt modelId="{E16E2408-1F5E-4C18-ADAB-92F33C726423}" type="sibTrans" cxnId="{2CAD935B-C999-4393-B736-BDB126ADC84E}">
      <dgm:prSet/>
      <dgm:spPr/>
      <dgm:t>
        <a:bodyPr/>
        <a:lstStyle/>
        <a:p>
          <a:endParaRPr lang="ru-RU"/>
        </a:p>
      </dgm:t>
    </dgm:pt>
    <dgm:pt modelId="{84F62297-C87A-4DFB-93D4-AE2ECF9B3B02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Дидактические игры</a:t>
          </a:r>
          <a:endParaRPr lang="ru-RU" sz="2000" dirty="0"/>
        </a:p>
      </dgm:t>
    </dgm:pt>
    <dgm:pt modelId="{819EC452-2B81-400A-A97E-2421458825F8}" type="parTrans" cxnId="{921EF08A-E61E-4302-92AA-8F88040DCC0D}">
      <dgm:prSet/>
      <dgm:spPr/>
      <dgm:t>
        <a:bodyPr/>
        <a:lstStyle/>
        <a:p>
          <a:endParaRPr lang="ru-RU"/>
        </a:p>
      </dgm:t>
    </dgm:pt>
    <dgm:pt modelId="{0184484C-F2CC-4D81-8AE1-6F33EE7E3279}" type="sibTrans" cxnId="{921EF08A-E61E-4302-92AA-8F88040DCC0D}">
      <dgm:prSet/>
      <dgm:spPr/>
      <dgm:t>
        <a:bodyPr/>
        <a:lstStyle/>
        <a:p>
          <a:endParaRPr lang="ru-RU"/>
        </a:p>
      </dgm:t>
    </dgm:pt>
    <dgm:pt modelId="{03E676DA-B75C-4B76-B76E-36C5E1C1B3B2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Сказки, загадки, стихи о русских народных музыкальных инструментах</a:t>
          </a:r>
          <a:endParaRPr lang="ru-RU" sz="1800" dirty="0"/>
        </a:p>
      </dgm:t>
    </dgm:pt>
    <dgm:pt modelId="{1A5D8299-3A2A-4DE3-A273-75DA7064FAF7}" type="parTrans" cxnId="{BD0CE9FA-FA92-496D-B4DA-34314A14E0EC}">
      <dgm:prSet/>
      <dgm:spPr/>
      <dgm:t>
        <a:bodyPr/>
        <a:lstStyle/>
        <a:p>
          <a:endParaRPr lang="ru-RU"/>
        </a:p>
      </dgm:t>
    </dgm:pt>
    <dgm:pt modelId="{D14A4EEF-61BA-40BB-B3B1-84FFF91A7099}" type="sibTrans" cxnId="{BD0CE9FA-FA92-496D-B4DA-34314A14E0EC}">
      <dgm:prSet/>
      <dgm:spPr/>
      <dgm:t>
        <a:bodyPr/>
        <a:lstStyle/>
        <a:p>
          <a:endParaRPr lang="ru-RU"/>
        </a:p>
      </dgm:t>
    </dgm:pt>
    <dgm:pt modelId="{47115831-DD08-4358-B7E4-F2E003DD4B3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«Экскурсия в музей»</a:t>
          </a:r>
          <a:endParaRPr lang="ru-RU" sz="1600" dirty="0"/>
        </a:p>
      </dgm:t>
    </dgm:pt>
    <dgm:pt modelId="{546EB008-6668-4452-8C22-C7328D201836}" type="parTrans" cxnId="{BC360FA7-748F-4BD3-8EA1-99B77A6344E6}">
      <dgm:prSet/>
      <dgm:spPr/>
      <dgm:t>
        <a:bodyPr/>
        <a:lstStyle/>
        <a:p>
          <a:endParaRPr lang="ru-RU"/>
        </a:p>
      </dgm:t>
    </dgm:pt>
    <dgm:pt modelId="{FE69DF47-B859-4F65-8257-1871AC87051F}" type="sibTrans" cxnId="{BC360FA7-748F-4BD3-8EA1-99B77A6344E6}">
      <dgm:prSet/>
      <dgm:spPr/>
      <dgm:t>
        <a:bodyPr/>
        <a:lstStyle/>
        <a:p>
          <a:endParaRPr lang="ru-RU"/>
        </a:p>
      </dgm:t>
    </dgm:pt>
    <dgm:pt modelId="{63465F1B-0FA5-4EEF-BC01-0ACE3CAD6AB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«Веселый оркестр»</a:t>
          </a:r>
          <a:endParaRPr lang="ru-RU" sz="1600" dirty="0"/>
        </a:p>
      </dgm:t>
    </dgm:pt>
    <dgm:pt modelId="{EC2A04C9-45E9-49A6-999F-07C44E0E2787}" type="parTrans" cxnId="{F82A7E2C-FCA6-4A0B-9A52-AAD2EBBA7103}">
      <dgm:prSet/>
      <dgm:spPr/>
      <dgm:t>
        <a:bodyPr/>
        <a:lstStyle/>
        <a:p>
          <a:endParaRPr lang="ru-RU"/>
        </a:p>
      </dgm:t>
    </dgm:pt>
    <dgm:pt modelId="{AF9963C4-4393-4BE1-823F-7CF9CA27590D}" type="sibTrans" cxnId="{F82A7E2C-FCA6-4A0B-9A52-AAD2EBBA7103}">
      <dgm:prSet/>
      <dgm:spPr/>
      <dgm:t>
        <a:bodyPr/>
        <a:lstStyle/>
        <a:p>
          <a:endParaRPr lang="ru-RU"/>
        </a:p>
      </dgm:t>
    </dgm:pt>
    <dgm:pt modelId="{C73E28FA-E29B-4A17-8736-18AD57A6225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Интерактивные дидактические игры: «Четвертый лишний», «Найди по звучанию», «Назови музыканта»</a:t>
          </a:r>
          <a:endParaRPr lang="ru-RU" sz="1400" dirty="0"/>
        </a:p>
      </dgm:t>
    </dgm:pt>
    <dgm:pt modelId="{418D3F0E-2A78-4585-A825-2D8E45BD55B7}" type="parTrans" cxnId="{0AE3F36D-3C73-4B52-9DDA-154209079D40}">
      <dgm:prSet/>
      <dgm:spPr/>
      <dgm:t>
        <a:bodyPr/>
        <a:lstStyle/>
        <a:p>
          <a:endParaRPr lang="ru-RU"/>
        </a:p>
      </dgm:t>
    </dgm:pt>
    <dgm:pt modelId="{FD286F06-4BE9-4A06-9A39-FB3E9E838919}" type="sibTrans" cxnId="{0AE3F36D-3C73-4B52-9DDA-154209079D40}">
      <dgm:prSet/>
      <dgm:spPr/>
      <dgm:t>
        <a:bodyPr/>
        <a:lstStyle/>
        <a:p>
          <a:endParaRPr lang="ru-RU"/>
        </a:p>
      </dgm:t>
    </dgm:pt>
    <dgm:pt modelId="{E69DF5F1-64F6-41EE-892C-312F571798B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err="1" smtClean="0"/>
            <a:t>Лэпбук</a:t>
          </a:r>
          <a:r>
            <a:rPr lang="ru-RU" sz="1400" dirty="0" smtClean="0"/>
            <a:t> «Русские народные музыкальные инструменты»</a:t>
          </a:r>
          <a:endParaRPr lang="ru-RU" sz="1400" dirty="0"/>
        </a:p>
      </dgm:t>
    </dgm:pt>
    <dgm:pt modelId="{12664ECC-F0CF-412D-A108-88116C859026}" type="parTrans" cxnId="{2EBA6D58-1BBB-4DCD-8430-977549D7EF4D}">
      <dgm:prSet/>
      <dgm:spPr/>
      <dgm:t>
        <a:bodyPr/>
        <a:lstStyle/>
        <a:p>
          <a:endParaRPr lang="ru-RU"/>
        </a:p>
      </dgm:t>
    </dgm:pt>
    <dgm:pt modelId="{B8828A8B-38A4-4416-9E43-9CDA222C994D}" type="sibTrans" cxnId="{2EBA6D58-1BBB-4DCD-8430-977549D7EF4D}">
      <dgm:prSet/>
      <dgm:spPr/>
      <dgm:t>
        <a:bodyPr/>
        <a:lstStyle/>
        <a:p>
          <a:endParaRPr lang="ru-RU"/>
        </a:p>
      </dgm:t>
    </dgm:pt>
    <dgm:pt modelId="{AB2B2084-B24D-4395-868D-FDF84D9F1D75}" type="pres">
      <dgm:prSet presAssocID="{196740BB-CAC9-4229-A2F6-645C0F631EEA}" presName="linear" presStyleCnt="0">
        <dgm:presLayoutVars>
          <dgm:dir/>
          <dgm:animLvl val="lvl"/>
          <dgm:resizeHandles val="exact"/>
        </dgm:presLayoutVars>
      </dgm:prSet>
      <dgm:spPr/>
    </dgm:pt>
    <dgm:pt modelId="{008438DB-7888-4379-A92D-C4C1CB34C92F}" type="pres">
      <dgm:prSet presAssocID="{80710CEE-13A4-4820-AA62-CEF5BF3616E3}" presName="parentLin" presStyleCnt="0"/>
      <dgm:spPr/>
    </dgm:pt>
    <dgm:pt modelId="{C61943B1-6262-4F38-AE4D-4B453854B777}" type="pres">
      <dgm:prSet presAssocID="{80710CEE-13A4-4820-AA62-CEF5BF3616E3}" presName="parentLeftMargin" presStyleLbl="node1" presStyleIdx="0" presStyleCnt="4"/>
      <dgm:spPr/>
    </dgm:pt>
    <dgm:pt modelId="{768A643E-645A-4693-B73B-72C2903A2A5B}" type="pres">
      <dgm:prSet presAssocID="{80710CEE-13A4-4820-AA62-CEF5BF3616E3}" presName="parentText" presStyleLbl="node1" presStyleIdx="0" presStyleCnt="4" custScaleX="120397" custScaleY="237682" custLinFactNeighborX="40701" custLinFactNeighborY="-15246">
        <dgm:presLayoutVars>
          <dgm:chMax val="0"/>
          <dgm:bulletEnabled val="1"/>
        </dgm:presLayoutVars>
      </dgm:prSet>
      <dgm:spPr/>
    </dgm:pt>
    <dgm:pt modelId="{D31AD3F0-19D3-490D-8D20-063AA9FD5885}" type="pres">
      <dgm:prSet presAssocID="{80710CEE-13A4-4820-AA62-CEF5BF3616E3}" presName="negativeSpace" presStyleCnt="0"/>
      <dgm:spPr/>
    </dgm:pt>
    <dgm:pt modelId="{F3557C0A-A44C-491D-B48D-F5BFB8889C26}" type="pres">
      <dgm:prSet presAssocID="{80710CEE-13A4-4820-AA62-CEF5BF3616E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4ABC2-D3A1-4F3B-B9E6-6BB9D3F1E833}" type="pres">
      <dgm:prSet presAssocID="{E16E2408-1F5E-4C18-ADAB-92F33C726423}" presName="spaceBetweenRectangles" presStyleCnt="0"/>
      <dgm:spPr/>
    </dgm:pt>
    <dgm:pt modelId="{819D596E-4390-4741-B0FB-8D83D205380C}" type="pres">
      <dgm:prSet presAssocID="{84F62297-C87A-4DFB-93D4-AE2ECF9B3B02}" presName="parentLin" presStyleCnt="0"/>
      <dgm:spPr/>
    </dgm:pt>
    <dgm:pt modelId="{A7ABEE52-E515-4A53-8848-22C887EC0B4C}" type="pres">
      <dgm:prSet presAssocID="{84F62297-C87A-4DFB-93D4-AE2ECF9B3B02}" presName="parentLeftMargin" presStyleLbl="node1" presStyleIdx="0" presStyleCnt="4"/>
      <dgm:spPr/>
    </dgm:pt>
    <dgm:pt modelId="{009A783F-4DCF-45D1-BA7F-CB97DE357CEF}" type="pres">
      <dgm:prSet presAssocID="{84F62297-C87A-4DFB-93D4-AE2ECF9B3B02}" presName="parentText" presStyleLbl="node1" presStyleIdx="1" presStyleCnt="4" custScaleX="129943" custScaleY="204377">
        <dgm:presLayoutVars>
          <dgm:chMax val="0"/>
          <dgm:bulletEnabled val="1"/>
        </dgm:presLayoutVars>
      </dgm:prSet>
      <dgm:spPr/>
    </dgm:pt>
    <dgm:pt modelId="{05637942-CE2A-4B40-AE1C-D8FC0677B052}" type="pres">
      <dgm:prSet presAssocID="{84F62297-C87A-4DFB-93D4-AE2ECF9B3B02}" presName="negativeSpace" presStyleCnt="0"/>
      <dgm:spPr/>
    </dgm:pt>
    <dgm:pt modelId="{7A17502E-1054-4F3A-B28B-82A5AAD38AA9}" type="pres">
      <dgm:prSet presAssocID="{84F62297-C87A-4DFB-93D4-AE2ECF9B3B02}" presName="childText" presStyleLbl="conFgAcc1" presStyleIdx="1" presStyleCnt="4" custLinFactNeighborX="-1520" custLinFactNeighborY="-3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B1C72-C9B9-4EC1-BE33-A6831D7EA09A}" type="pres">
      <dgm:prSet presAssocID="{0184484C-F2CC-4D81-8AE1-6F33EE7E3279}" presName="spaceBetweenRectangles" presStyleCnt="0"/>
      <dgm:spPr/>
    </dgm:pt>
    <dgm:pt modelId="{9DB20038-4350-4828-A52C-610B498F2406}" type="pres">
      <dgm:prSet presAssocID="{E69DF5F1-64F6-41EE-892C-312F571798B8}" presName="parentLin" presStyleCnt="0"/>
      <dgm:spPr/>
    </dgm:pt>
    <dgm:pt modelId="{3DE0735F-B181-4F1F-AA11-3FFE857CE76C}" type="pres">
      <dgm:prSet presAssocID="{E69DF5F1-64F6-41EE-892C-312F571798B8}" presName="parentLeftMargin" presStyleLbl="node1" presStyleIdx="1" presStyleCnt="4"/>
      <dgm:spPr/>
    </dgm:pt>
    <dgm:pt modelId="{353A995D-F742-4755-987D-641634D931BD}" type="pres">
      <dgm:prSet presAssocID="{E69DF5F1-64F6-41EE-892C-312F571798B8}" presName="parentText" presStyleLbl="node1" presStyleIdx="2" presStyleCnt="4" custScaleX="115028" custScaleY="142145">
        <dgm:presLayoutVars>
          <dgm:chMax val="0"/>
          <dgm:bulletEnabled val="1"/>
        </dgm:presLayoutVars>
      </dgm:prSet>
      <dgm:spPr/>
    </dgm:pt>
    <dgm:pt modelId="{1B27FA25-B177-44F3-AABE-059554425D7B}" type="pres">
      <dgm:prSet presAssocID="{E69DF5F1-64F6-41EE-892C-312F571798B8}" presName="negativeSpace" presStyleCnt="0"/>
      <dgm:spPr/>
    </dgm:pt>
    <dgm:pt modelId="{F3FA9D78-1E1D-4200-B63C-85020B43867A}" type="pres">
      <dgm:prSet presAssocID="{E69DF5F1-64F6-41EE-892C-312F571798B8}" presName="childText" presStyleLbl="conFgAcc1" presStyleIdx="2" presStyleCnt="4" custFlipVert="1" custScaleY="90228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4D22712-B9EB-4730-94DA-A84BE720E95C}" type="pres">
      <dgm:prSet presAssocID="{B8828A8B-38A4-4416-9E43-9CDA222C994D}" presName="spaceBetweenRectangles" presStyleCnt="0"/>
      <dgm:spPr/>
    </dgm:pt>
    <dgm:pt modelId="{BC993912-1217-4271-BDB7-4EE8C2D7A259}" type="pres">
      <dgm:prSet presAssocID="{03E676DA-B75C-4B76-B76E-36C5E1C1B3B2}" presName="parentLin" presStyleCnt="0"/>
      <dgm:spPr/>
    </dgm:pt>
    <dgm:pt modelId="{C9A6F223-0697-43BB-9125-F874626855CF}" type="pres">
      <dgm:prSet presAssocID="{03E676DA-B75C-4B76-B76E-36C5E1C1B3B2}" presName="parentLeftMargin" presStyleLbl="node1" presStyleIdx="2" presStyleCnt="4"/>
      <dgm:spPr/>
    </dgm:pt>
    <dgm:pt modelId="{2D82FEAA-CDFC-43DD-A340-9A26A928E5C2}" type="pres">
      <dgm:prSet presAssocID="{03E676DA-B75C-4B76-B76E-36C5E1C1B3B2}" presName="parentText" presStyleLbl="node1" presStyleIdx="3" presStyleCnt="4" custScaleX="129880" custScaleY="330897" custLinFactNeighborX="-30688" custLinFactNeighborY="-27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C8813-145A-4724-AD61-0410CCCE088A}" type="pres">
      <dgm:prSet presAssocID="{03E676DA-B75C-4B76-B76E-36C5E1C1B3B2}" presName="negativeSpace" presStyleCnt="0"/>
      <dgm:spPr/>
    </dgm:pt>
    <dgm:pt modelId="{F46BF54C-D800-4011-801A-03E69CD2510D}" type="pres">
      <dgm:prSet presAssocID="{03E676DA-B75C-4B76-B76E-36C5E1C1B3B2}" presName="childText" presStyleLbl="conFgAcc1" presStyleIdx="3" presStyleCnt="4" custScaleY="45529" custLinFactNeighborX="25" custLinFactNeighborY="-61337">
        <dgm:presLayoutVars>
          <dgm:bulletEnabled val="1"/>
        </dgm:presLayoutVars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</dgm:ptLst>
  <dgm:cxnLst>
    <dgm:cxn modelId="{BB69F9DA-DBE6-4B6E-89C9-9FFBA477FBC3}" type="presOf" srcId="{196740BB-CAC9-4229-A2F6-645C0F631EEA}" destId="{AB2B2084-B24D-4395-868D-FDF84D9F1D75}" srcOrd="0" destOrd="0" presId="urn:microsoft.com/office/officeart/2005/8/layout/list1"/>
    <dgm:cxn modelId="{011DCB94-B403-4195-875F-ABABEA9288B0}" type="presOf" srcId="{C73E28FA-E29B-4A17-8736-18AD57A62250}" destId="{7A17502E-1054-4F3A-B28B-82A5AAD38AA9}" srcOrd="0" destOrd="0" presId="urn:microsoft.com/office/officeart/2005/8/layout/list1"/>
    <dgm:cxn modelId="{D4EC7F04-C2CF-4369-9231-F1CC39C27DC2}" type="presOf" srcId="{80710CEE-13A4-4820-AA62-CEF5BF3616E3}" destId="{C61943B1-6262-4F38-AE4D-4B453854B777}" srcOrd="0" destOrd="0" presId="urn:microsoft.com/office/officeart/2005/8/layout/list1"/>
    <dgm:cxn modelId="{BC360FA7-748F-4BD3-8EA1-99B77A6344E6}" srcId="{80710CEE-13A4-4820-AA62-CEF5BF3616E3}" destId="{47115831-DD08-4358-B7E4-F2E003DD4B3F}" srcOrd="0" destOrd="0" parTransId="{546EB008-6668-4452-8C22-C7328D201836}" sibTransId="{FE69DF47-B859-4F65-8257-1871AC87051F}"/>
    <dgm:cxn modelId="{F82A7E2C-FCA6-4A0B-9A52-AAD2EBBA7103}" srcId="{80710CEE-13A4-4820-AA62-CEF5BF3616E3}" destId="{63465F1B-0FA5-4EEF-BC01-0ACE3CAD6ABC}" srcOrd="1" destOrd="0" parTransId="{EC2A04C9-45E9-49A6-999F-07C44E0E2787}" sibTransId="{AF9963C4-4393-4BE1-823F-7CF9CA27590D}"/>
    <dgm:cxn modelId="{903DAB2E-A386-4A1A-A481-F5B90A283CD0}" type="presOf" srcId="{63465F1B-0FA5-4EEF-BC01-0ACE3CAD6ABC}" destId="{F3557C0A-A44C-491D-B48D-F5BFB8889C26}" srcOrd="0" destOrd="1" presId="urn:microsoft.com/office/officeart/2005/8/layout/list1"/>
    <dgm:cxn modelId="{0AE3F36D-3C73-4B52-9DDA-154209079D40}" srcId="{84F62297-C87A-4DFB-93D4-AE2ECF9B3B02}" destId="{C73E28FA-E29B-4A17-8736-18AD57A62250}" srcOrd="0" destOrd="0" parTransId="{418D3F0E-2A78-4585-A825-2D8E45BD55B7}" sibTransId="{FD286F06-4BE9-4A06-9A39-FB3E9E838919}"/>
    <dgm:cxn modelId="{7A0D36FD-9470-4814-9F62-75EA6F3F93DE}" type="presOf" srcId="{84F62297-C87A-4DFB-93D4-AE2ECF9B3B02}" destId="{009A783F-4DCF-45D1-BA7F-CB97DE357CEF}" srcOrd="1" destOrd="0" presId="urn:microsoft.com/office/officeart/2005/8/layout/list1"/>
    <dgm:cxn modelId="{2D6CDD61-E85E-4073-BFF4-751007816D3E}" type="presOf" srcId="{47115831-DD08-4358-B7E4-F2E003DD4B3F}" destId="{F3557C0A-A44C-491D-B48D-F5BFB8889C26}" srcOrd="0" destOrd="0" presId="urn:microsoft.com/office/officeart/2005/8/layout/list1"/>
    <dgm:cxn modelId="{BD0CE9FA-FA92-496D-B4DA-34314A14E0EC}" srcId="{196740BB-CAC9-4229-A2F6-645C0F631EEA}" destId="{03E676DA-B75C-4B76-B76E-36C5E1C1B3B2}" srcOrd="3" destOrd="0" parTransId="{1A5D8299-3A2A-4DE3-A273-75DA7064FAF7}" sibTransId="{D14A4EEF-61BA-40BB-B3B1-84FFF91A7099}"/>
    <dgm:cxn modelId="{2CAD935B-C999-4393-B736-BDB126ADC84E}" srcId="{196740BB-CAC9-4229-A2F6-645C0F631EEA}" destId="{80710CEE-13A4-4820-AA62-CEF5BF3616E3}" srcOrd="0" destOrd="0" parTransId="{53F7F153-BD31-4201-9C43-8A2C4BFDF60A}" sibTransId="{E16E2408-1F5E-4C18-ADAB-92F33C726423}"/>
    <dgm:cxn modelId="{54D5A431-C689-4643-963F-71C99345A5C3}" type="presOf" srcId="{03E676DA-B75C-4B76-B76E-36C5E1C1B3B2}" destId="{C9A6F223-0697-43BB-9125-F874626855CF}" srcOrd="0" destOrd="0" presId="urn:microsoft.com/office/officeart/2005/8/layout/list1"/>
    <dgm:cxn modelId="{BBF4C2DD-3209-4BA3-9E0C-F04FC0C8FF43}" type="presOf" srcId="{80710CEE-13A4-4820-AA62-CEF5BF3616E3}" destId="{768A643E-645A-4693-B73B-72C2903A2A5B}" srcOrd="1" destOrd="0" presId="urn:microsoft.com/office/officeart/2005/8/layout/list1"/>
    <dgm:cxn modelId="{2EBA6D58-1BBB-4DCD-8430-977549D7EF4D}" srcId="{196740BB-CAC9-4229-A2F6-645C0F631EEA}" destId="{E69DF5F1-64F6-41EE-892C-312F571798B8}" srcOrd="2" destOrd="0" parTransId="{12664ECC-F0CF-412D-A108-88116C859026}" sibTransId="{B8828A8B-38A4-4416-9E43-9CDA222C994D}"/>
    <dgm:cxn modelId="{D798BC81-5470-4473-A2E1-1B32E20669AF}" type="presOf" srcId="{E69DF5F1-64F6-41EE-892C-312F571798B8}" destId="{3DE0735F-B181-4F1F-AA11-3FFE857CE76C}" srcOrd="0" destOrd="0" presId="urn:microsoft.com/office/officeart/2005/8/layout/list1"/>
    <dgm:cxn modelId="{9BF11485-B6E8-4A62-A0F8-AF5AB542391B}" type="presOf" srcId="{84F62297-C87A-4DFB-93D4-AE2ECF9B3B02}" destId="{A7ABEE52-E515-4A53-8848-22C887EC0B4C}" srcOrd="0" destOrd="0" presId="urn:microsoft.com/office/officeart/2005/8/layout/list1"/>
    <dgm:cxn modelId="{3DF9A496-3710-4F12-B2BD-7FF5FE42B6CB}" type="presOf" srcId="{E69DF5F1-64F6-41EE-892C-312F571798B8}" destId="{353A995D-F742-4755-987D-641634D931BD}" srcOrd="1" destOrd="0" presId="urn:microsoft.com/office/officeart/2005/8/layout/list1"/>
    <dgm:cxn modelId="{921EF08A-E61E-4302-92AA-8F88040DCC0D}" srcId="{196740BB-CAC9-4229-A2F6-645C0F631EEA}" destId="{84F62297-C87A-4DFB-93D4-AE2ECF9B3B02}" srcOrd="1" destOrd="0" parTransId="{819EC452-2B81-400A-A97E-2421458825F8}" sibTransId="{0184484C-F2CC-4D81-8AE1-6F33EE7E3279}"/>
    <dgm:cxn modelId="{FD2F3598-2802-429F-9AFC-2E8022BA0525}" type="presOf" srcId="{03E676DA-B75C-4B76-B76E-36C5E1C1B3B2}" destId="{2D82FEAA-CDFC-43DD-A340-9A26A928E5C2}" srcOrd="1" destOrd="0" presId="urn:microsoft.com/office/officeart/2005/8/layout/list1"/>
    <dgm:cxn modelId="{CAD9882C-D216-42E9-B71E-B47D803F2F75}" type="presParOf" srcId="{AB2B2084-B24D-4395-868D-FDF84D9F1D75}" destId="{008438DB-7888-4379-A92D-C4C1CB34C92F}" srcOrd="0" destOrd="0" presId="urn:microsoft.com/office/officeart/2005/8/layout/list1"/>
    <dgm:cxn modelId="{5C6D8534-661C-4814-B6DF-DD7BF9105852}" type="presParOf" srcId="{008438DB-7888-4379-A92D-C4C1CB34C92F}" destId="{C61943B1-6262-4F38-AE4D-4B453854B777}" srcOrd="0" destOrd="0" presId="urn:microsoft.com/office/officeart/2005/8/layout/list1"/>
    <dgm:cxn modelId="{7780B18D-0312-4213-8C11-4CBE077DABCC}" type="presParOf" srcId="{008438DB-7888-4379-A92D-C4C1CB34C92F}" destId="{768A643E-645A-4693-B73B-72C2903A2A5B}" srcOrd="1" destOrd="0" presId="urn:microsoft.com/office/officeart/2005/8/layout/list1"/>
    <dgm:cxn modelId="{4E48402D-527F-446E-B46A-413FA6F7971A}" type="presParOf" srcId="{AB2B2084-B24D-4395-868D-FDF84D9F1D75}" destId="{D31AD3F0-19D3-490D-8D20-063AA9FD5885}" srcOrd="1" destOrd="0" presId="urn:microsoft.com/office/officeart/2005/8/layout/list1"/>
    <dgm:cxn modelId="{C4292E46-FD5F-455B-B780-244A1A27CAF0}" type="presParOf" srcId="{AB2B2084-B24D-4395-868D-FDF84D9F1D75}" destId="{F3557C0A-A44C-491D-B48D-F5BFB8889C26}" srcOrd="2" destOrd="0" presId="urn:microsoft.com/office/officeart/2005/8/layout/list1"/>
    <dgm:cxn modelId="{11EC7E2D-7F0E-44D2-B4A0-12A59B6EB836}" type="presParOf" srcId="{AB2B2084-B24D-4395-868D-FDF84D9F1D75}" destId="{05D4ABC2-D3A1-4F3B-B9E6-6BB9D3F1E833}" srcOrd="3" destOrd="0" presId="urn:microsoft.com/office/officeart/2005/8/layout/list1"/>
    <dgm:cxn modelId="{6A328932-7D3A-433F-BF9B-DEDC5CEA8098}" type="presParOf" srcId="{AB2B2084-B24D-4395-868D-FDF84D9F1D75}" destId="{819D596E-4390-4741-B0FB-8D83D205380C}" srcOrd="4" destOrd="0" presId="urn:microsoft.com/office/officeart/2005/8/layout/list1"/>
    <dgm:cxn modelId="{87FB7A46-6290-4DC5-BA8B-9FCA40BD8302}" type="presParOf" srcId="{819D596E-4390-4741-B0FB-8D83D205380C}" destId="{A7ABEE52-E515-4A53-8848-22C887EC0B4C}" srcOrd="0" destOrd="0" presId="urn:microsoft.com/office/officeart/2005/8/layout/list1"/>
    <dgm:cxn modelId="{8932A37C-D76C-49F8-AB52-412A4CA8CCD6}" type="presParOf" srcId="{819D596E-4390-4741-B0FB-8D83D205380C}" destId="{009A783F-4DCF-45D1-BA7F-CB97DE357CEF}" srcOrd="1" destOrd="0" presId="urn:microsoft.com/office/officeart/2005/8/layout/list1"/>
    <dgm:cxn modelId="{93B6F43E-2301-45CC-AC42-A5371B7D9C3E}" type="presParOf" srcId="{AB2B2084-B24D-4395-868D-FDF84D9F1D75}" destId="{05637942-CE2A-4B40-AE1C-D8FC0677B052}" srcOrd="5" destOrd="0" presId="urn:microsoft.com/office/officeart/2005/8/layout/list1"/>
    <dgm:cxn modelId="{A959BF42-81C5-4C7D-92D8-C9FE01847635}" type="presParOf" srcId="{AB2B2084-B24D-4395-868D-FDF84D9F1D75}" destId="{7A17502E-1054-4F3A-B28B-82A5AAD38AA9}" srcOrd="6" destOrd="0" presId="urn:microsoft.com/office/officeart/2005/8/layout/list1"/>
    <dgm:cxn modelId="{9E85FA32-FF4C-4964-A6F5-02D15A794210}" type="presParOf" srcId="{AB2B2084-B24D-4395-868D-FDF84D9F1D75}" destId="{B51B1C72-C9B9-4EC1-BE33-A6831D7EA09A}" srcOrd="7" destOrd="0" presId="urn:microsoft.com/office/officeart/2005/8/layout/list1"/>
    <dgm:cxn modelId="{7A21B373-A904-4697-8F90-D03C6FEBDA28}" type="presParOf" srcId="{AB2B2084-B24D-4395-868D-FDF84D9F1D75}" destId="{9DB20038-4350-4828-A52C-610B498F2406}" srcOrd="8" destOrd="0" presId="urn:microsoft.com/office/officeart/2005/8/layout/list1"/>
    <dgm:cxn modelId="{9BFC288E-A713-46A6-B128-8C48B798C51C}" type="presParOf" srcId="{9DB20038-4350-4828-A52C-610B498F2406}" destId="{3DE0735F-B181-4F1F-AA11-3FFE857CE76C}" srcOrd="0" destOrd="0" presId="urn:microsoft.com/office/officeart/2005/8/layout/list1"/>
    <dgm:cxn modelId="{76FDE5D5-DE66-4F00-8DD4-D9E027AEB7B2}" type="presParOf" srcId="{9DB20038-4350-4828-A52C-610B498F2406}" destId="{353A995D-F742-4755-987D-641634D931BD}" srcOrd="1" destOrd="0" presId="urn:microsoft.com/office/officeart/2005/8/layout/list1"/>
    <dgm:cxn modelId="{8ED7EF50-3281-4C6F-BA10-018038D0CA3E}" type="presParOf" srcId="{AB2B2084-B24D-4395-868D-FDF84D9F1D75}" destId="{1B27FA25-B177-44F3-AABE-059554425D7B}" srcOrd="9" destOrd="0" presId="urn:microsoft.com/office/officeart/2005/8/layout/list1"/>
    <dgm:cxn modelId="{87CFABAC-A338-4463-804B-54E034B3925D}" type="presParOf" srcId="{AB2B2084-B24D-4395-868D-FDF84D9F1D75}" destId="{F3FA9D78-1E1D-4200-B63C-85020B43867A}" srcOrd="10" destOrd="0" presId="urn:microsoft.com/office/officeart/2005/8/layout/list1"/>
    <dgm:cxn modelId="{F54F28D2-1076-43DB-886C-83BFCE9962CF}" type="presParOf" srcId="{AB2B2084-B24D-4395-868D-FDF84D9F1D75}" destId="{14D22712-B9EB-4730-94DA-A84BE720E95C}" srcOrd="11" destOrd="0" presId="urn:microsoft.com/office/officeart/2005/8/layout/list1"/>
    <dgm:cxn modelId="{738FCB03-3150-4EDF-A366-26127FD3F1F8}" type="presParOf" srcId="{AB2B2084-B24D-4395-868D-FDF84D9F1D75}" destId="{BC993912-1217-4271-BDB7-4EE8C2D7A259}" srcOrd="12" destOrd="0" presId="urn:microsoft.com/office/officeart/2005/8/layout/list1"/>
    <dgm:cxn modelId="{B5623716-158A-4D0E-B689-A5D6CB52337B}" type="presParOf" srcId="{BC993912-1217-4271-BDB7-4EE8C2D7A259}" destId="{C9A6F223-0697-43BB-9125-F874626855CF}" srcOrd="0" destOrd="0" presId="urn:microsoft.com/office/officeart/2005/8/layout/list1"/>
    <dgm:cxn modelId="{2C2021F0-BE01-4C1D-9C49-3C19D55AACCE}" type="presParOf" srcId="{BC993912-1217-4271-BDB7-4EE8C2D7A259}" destId="{2D82FEAA-CDFC-43DD-A340-9A26A928E5C2}" srcOrd="1" destOrd="0" presId="urn:microsoft.com/office/officeart/2005/8/layout/list1"/>
    <dgm:cxn modelId="{C8F80566-D647-4292-A02F-B2CEADB41F3C}" type="presParOf" srcId="{AB2B2084-B24D-4395-868D-FDF84D9F1D75}" destId="{A87C8813-145A-4724-AD61-0410CCCE088A}" srcOrd="13" destOrd="0" presId="urn:microsoft.com/office/officeart/2005/8/layout/list1"/>
    <dgm:cxn modelId="{27CAFCB4-2374-456E-8199-165C4B3862A5}" type="presParOf" srcId="{AB2B2084-B24D-4395-868D-FDF84D9F1D75}" destId="{F46BF54C-D800-4011-801A-03E69CD251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8C5543-4188-4A04-8F45-0218F8C033C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8AA2301-A29F-4E8F-A134-0236F45BD1C1}">
      <dgm:prSet phldrT="[Текст]" custT="1"/>
      <dgm:spPr/>
      <dgm:t>
        <a:bodyPr/>
        <a:lstStyle/>
        <a:p>
          <a:r>
            <a:rPr lang="ru-RU" sz="800" b="1" dirty="0" smtClean="0">
              <a:solidFill>
                <a:srgbClr val="FF0000"/>
              </a:solidFill>
            </a:rPr>
            <a:t>Создание оркестра русских народных инструментов «</a:t>
          </a:r>
          <a:r>
            <a:rPr lang="ru-RU" sz="800" b="1" dirty="0" err="1" smtClean="0">
              <a:solidFill>
                <a:srgbClr val="FF0000"/>
              </a:solidFill>
            </a:rPr>
            <a:t>Лавруша</a:t>
          </a:r>
          <a:r>
            <a:rPr lang="ru-RU" sz="800" b="1" dirty="0" smtClean="0">
              <a:solidFill>
                <a:srgbClr val="FF0000"/>
              </a:solidFill>
            </a:rPr>
            <a:t>» на базе ДОУ</a:t>
          </a:r>
          <a:endParaRPr lang="ru-RU" sz="800" b="1" dirty="0">
            <a:solidFill>
              <a:srgbClr val="FF0000"/>
            </a:solidFill>
          </a:endParaRPr>
        </a:p>
      </dgm:t>
    </dgm:pt>
    <dgm:pt modelId="{D80C189D-35E0-4AFC-AD40-0774DB799D89}" type="parTrans" cxnId="{250B0D1A-CA07-4F0B-AA19-4C0418218CF8}">
      <dgm:prSet/>
      <dgm:spPr/>
      <dgm:t>
        <a:bodyPr/>
        <a:lstStyle/>
        <a:p>
          <a:endParaRPr lang="ru-RU"/>
        </a:p>
      </dgm:t>
    </dgm:pt>
    <dgm:pt modelId="{BC590880-086C-476F-AD3D-8FA6DB4A52B2}" type="sibTrans" cxnId="{250B0D1A-CA07-4F0B-AA19-4C0418218CF8}">
      <dgm:prSet/>
      <dgm:spPr/>
      <dgm:t>
        <a:bodyPr/>
        <a:lstStyle/>
        <a:p>
          <a:endParaRPr lang="ru-RU"/>
        </a:p>
      </dgm:t>
    </dgm:pt>
    <dgm:pt modelId="{3E3D2AE6-D5F2-4087-B546-4ACD6D29D0D4}">
      <dgm:prSet phldrT="[Текст]" custT="1"/>
      <dgm:spPr/>
      <dgm:t>
        <a:bodyPr/>
        <a:lstStyle/>
        <a:p>
          <a:r>
            <a:rPr lang="ru-RU" sz="800" b="1" dirty="0" smtClean="0">
              <a:solidFill>
                <a:srgbClr val="FF0000"/>
              </a:solidFill>
            </a:rPr>
            <a:t>Сотрудничество с музыкальными школами. Концерты учеников ДМИ</a:t>
          </a:r>
          <a:endParaRPr lang="ru-RU" sz="800" b="1" dirty="0">
            <a:solidFill>
              <a:srgbClr val="FF0000"/>
            </a:solidFill>
          </a:endParaRPr>
        </a:p>
      </dgm:t>
    </dgm:pt>
    <dgm:pt modelId="{AB2971F7-0B86-4540-87F5-FDB31C56C5A3}" type="parTrans" cxnId="{1AE0DAB8-B36F-493E-AAA9-5141ED8A9B30}">
      <dgm:prSet/>
      <dgm:spPr/>
      <dgm:t>
        <a:bodyPr/>
        <a:lstStyle/>
        <a:p>
          <a:endParaRPr lang="ru-RU"/>
        </a:p>
      </dgm:t>
    </dgm:pt>
    <dgm:pt modelId="{9CF04FAF-AA4A-48D6-9BC8-537899817416}" type="sibTrans" cxnId="{1AE0DAB8-B36F-493E-AAA9-5141ED8A9B30}">
      <dgm:prSet/>
      <dgm:spPr/>
      <dgm:t>
        <a:bodyPr/>
        <a:lstStyle/>
        <a:p>
          <a:endParaRPr lang="ru-RU"/>
        </a:p>
      </dgm:t>
    </dgm:pt>
    <dgm:pt modelId="{D287F2E0-B354-4386-ABA7-042941813959}">
      <dgm:prSet phldrT="[Текст]" custT="1"/>
      <dgm:spPr/>
      <dgm:t>
        <a:bodyPr/>
        <a:lstStyle/>
        <a:p>
          <a:r>
            <a:rPr lang="ru-RU" sz="900" b="1" dirty="0" smtClean="0">
              <a:solidFill>
                <a:srgbClr val="FF0000"/>
              </a:solidFill>
            </a:rPr>
            <a:t>Пополнение дидактической базы мини-музея</a:t>
          </a:r>
          <a:endParaRPr lang="ru-RU" sz="900" b="1" dirty="0">
            <a:solidFill>
              <a:srgbClr val="FF0000"/>
            </a:solidFill>
          </a:endParaRPr>
        </a:p>
      </dgm:t>
    </dgm:pt>
    <dgm:pt modelId="{7DE945D3-FC05-488F-9782-43C4795DEEEF}" type="parTrans" cxnId="{32385DBD-20B3-43A9-BE99-DCB5EA56048E}">
      <dgm:prSet/>
      <dgm:spPr/>
      <dgm:t>
        <a:bodyPr/>
        <a:lstStyle/>
        <a:p>
          <a:endParaRPr lang="ru-RU"/>
        </a:p>
      </dgm:t>
    </dgm:pt>
    <dgm:pt modelId="{AE8F3856-E70B-4DFA-9261-AFF76FF86DAD}" type="sibTrans" cxnId="{32385DBD-20B3-43A9-BE99-DCB5EA56048E}">
      <dgm:prSet/>
      <dgm:spPr/>
      <dgm:t>
        <a:bodyPr/>
        <a:lstStyle/>
        <a:p>
          <a:endParaRPr lang="ru-RU"/>
        </a:p>
      </dgm:t>
    </dgm:pt>
    <dgm:pt modelId="{59F7CB31-6785-40DC-9767-DB3F17A4D7A9}">
      <dgm:prSet custT="1"/>
      <dgm:spPr/>
      <dgm:t>
        <a:bodyPr/>
        <a:lstStyle/>
        <a:p>
          <a:r>
            <a:rPr lang="ru-RU" sz="900" b="1" dirty="0" smtClean="0">
              <a:solidFill>
                <a:srgbClr val="FF0000"/>
              </a:solidFill>
              <a:effectLst/>
            </a:rPr>
            <a:t>Проведение экскурсий для всех групп детского сада</a:t>
          </a:r>
          <a:endParaRPr lang="ru-RU" sz="900" dirty="0">
            <a:solidFill>
              <a:srgbClr val="FF0000"/>
            </a:solidFill>
          </a:endParaRPr>
        </a:p>
      </dgm:t>
    </dgm:pt>
    <dgm:pt modelId="{34160DDE-693F-448D-900D-D2A8C29D2F29}" type="parTrans" cxnId="{39B2E3B4-5DA9-4E9D-9441-9944F434F8DD}">
      <dgm:prSet/>
      <dgm:spPr/>
      <dgm:t>
        <a:bodyPr/>
        <a:lstStyle/>
        <a:p>
          <a:endParaRPr lang="ru-RU"/>
        </a:p>
      </dgm:t>
    </dgm:pt>
    <dgm:pt modelId="{3C2CCA79-473D-4BA6-845B-A4660F0D3686}" type="sibTrans" cxnId="{39B2E3B4-5DA9-4E9D-9441-9944F434F8DD}">
      <dgm:prSet/>
      <dgm:spPr/>
      <dgm:t>
        <a:bodyPr/>
        <a:lstStyle/>
        <a:p>
          <a:endParaRPr lang="ru-RU"/>
        </a:p>
      </dgm:t>
    </dgm:pt>
    <dgm:pt modelId="{0C70F9A8-9156-475C-B0BC-FBFB7151F85A}">
      <dgm:prSet custT="1"/>
      <dgm:spPr/>
      <dgm:t>
        <a:bodyPr/>
        <a:lstStyle/>
        <a:p>
          <a:r>
            <a:rPr lang="ru-RU" sz="900" b="1" dirty="0" smtClean="0">
              <a:solidFill>
                <a:srgbClr val="FF0000"/>
              </a:solidFill>
              <a:effectLst/>
            </a:rPr>
            <a:t>Пополнение мини – музея новыми экспонатами</a:t>
          </a:r>
          <a:endParaRPr lang="ru-RU" sz="900" dirty="0">
            <a:solidFill>
              <a:srgbClr val="FF0000"/>
            </a:solidFill>
          </a:endParaRPr>
        </a:p>
      </dgm:t>
    </dgm:pt>
    <dgm:pt modelId="{75C9D6B1-B832-4A91-B458-23639FF9AB4A}" type="parTrans" cxnId="{34BE38EB-E034-4CC6-96FA-7A02882F5523}">
      <dgm:prSet/>
      <dgm:spPr/>
      <dgm:t>
        <a:bodyPr/>
        <a:lstStyle/>
        <a:p>
          <a:endParaRPr lang="ru-RU"/>
        </a:p>
      </dgm:t>
    </dgm:pt>
    <dgm:pt modelId="{4495C190-2388-4F93-B93C-51F8365527AD}" type="sibTrans" cxnId="{34BE38EB-E034-4CC6-96FA-7A02882F5523}">
      <dgm:prSet/>
      <dgm:spPr/>
      <dgm:t>
        <a:bodyPr/>
        <a:lstStyle/>
        <a:p>
          <a:endParaRPr lang="ru-RU"/>
        </a:p>
      </dgm:t>
    </dgm:pt>
    <dgm:pt modelId="{0110670F-D385-49BF-BE6B-605925B7DE92}" type="pres">
      <dgm:prSet presAssocID="{258C5543-4188-4A04-8F45-0218F8C033C3}" presName="Name0" presStyleCnt="0">
        <dgm:presLayoutVars>
          <dgm:chMax/>
          <dgm:chPref/>
          <dgm:dir/>
          <dgm:animLvl val="lvl"/>
        </dgm:presLayoutVars>
      </dgm:prSet>
      <dgm:spPr/>
    </dgm:pt>
    <dgm:pt modelId="{363345F7-184C-4A66-ADD0-517F6C8457E2}" type="pres">
      <dgm:prSet presAssocID="{F8AA2301-A29F-4E8F-A134-0236F45BD1C1}" presName="composite" presStyleCnt="0"/>
      <dgm:spPr/>
    </dgm:pt>
    <dgm:pt modelId="{327414D0-4520-4D98-A7A2-973C6ECAC7F3}" type="pres">
      <dgm:prSet presAssocID="{F8AA2301-A29F-4E8F-A134-0236F45BD1C1}" presName="Parent1" presStyleLbl="node1" presStyleIdx="0" presStyleCnt="10" custScaleX="190125" custScaleY="1004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1BA0-BA50-4467-92FB-83DBD716735D}" type="pres">
      <dgm:prSet presAssocID="{F8AA2301-A29F-4E8F-A134-0236F45BD1C1}" presName="Childtext1" presStyleLbl="revTx" presStyleIdx="0" presStyleCnt="5" custLinFactNeighborX="-7668" custLinFactNeighborY="-8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438D2-FB79-4D6A-A949-9459609B32CF}" type="pres">
      <dgm:prSet presAssocID="{F8AA2301-A29F-4E8F-A134-0236F45BD1C1}" presName="BalanceSpacing" presStyleCnt="0"/>
      <dgm:spPr/>
    </dgm:pt>
    <dgm:pt modelId="{53C89C92-1248-4648-BFBF-9B2E291100E2}" type="pres">
      <dgm:prSet presAssocID="{F8AA2301-A29F-4E8F-A134-0236F45BD1C1}" presName="BalanceSpacing1" presStyleCnt="0"/>
      <dgm:spPr/>
    </dgm:pt>
    <dgm:pt modelId="{0D915DB5-A65C-469A-8F7E-A65038C20EC8}" type="pres">
      <dgm:prSet presAssocID="{BC590880-086C-476F-AD3D-8FA6DB4A52B2}" presName="Accent1Text" presStyleLbl="node1" presStyleIdx="1" presStyleCnt="10"/>
      <dgm:spPr/>
    </dgm:pt>
    <dgm:pt modelId="{26E56461-FAD8-4323-9936-97065326FC6B}" type="pres">
      <dgm:prSet presAssocID="{BC590880-086C-476F-AD3D-8FA6DB4A52B2}" presName="spaceBetweenRectangles" presStyleCnt="0"/>
      <dgm:spPr/>
    </dgm:pt>
    <dgm:pt modelId="{69087166-C554-4DFE-8186-B10F99F7F2A1}" type="pres">
      <dgm:prSet presAssocID="{59F7CB31-6785-40DC-9767-DB3F17A4D7A9}" presName="composite" presStyleCnt="0"/>
      <dgm:spPr/>
    </dgm:pt>
    <dgm:pt modelId="{9B468F90-C423-4BA4-AD0F-205E6D36A206}" type="pres">
      <dgm:prSet presAssocID="{59F7CB31-6785-40DC-9767-DB3F17A4D7A9}" presName="Parent1" presStyleLbl="node1" presStyleIdx="2" presStyleCnt="10" custScaleX="202821" custScaleY="132606">
        <dgm:presLayoutVars>
          <dgm:chMax val="1"/>
          <dgm:chPref val="1"/>
          <dgm:bulletEnabled val="1"/>
        </dgm:presLayoutVars>
      </dgm:prSet>
      <dgm:spPr/>
    </dgm:pt>
    <dgm:pt modelId="{6B803FFA-9558-4B88-8634-885B872FC8EA}" type="pres">
      <dgm:prSet presAssocID="{59F7CB31-6785-40DC-9767-DB3F17A4D7A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C4F22D-4F62-4A6D-94E5-11B72A0ACB01}" type="pres">
      <dgm:prSet presAssocID="{59F7CB31-6785-40DC-9767-DB3F17A4D7A9}" presName="BalanceSpacing" presStyleCnt="0"/>
      <dgm:spPr/>
    </dgm:pt>
    <dgm:pt modelId="{8C1E8F0A-3300-45CE-8D3F-D293B98E7108}" type="pres">
      <dgm:prSet presAssocID="{59F7CB31-6785-40DC-9767-DB3F17A4D7A9}" presName="BalanceSpacing1" presStyleCnt="0"/>
      <dgm:spPr/>
    </dgm:pt>
    <dgm:pt modelId="{6C78DDB4-DDC8-4952-AA84-4639FF1D2F0D}" type="pres">
      <dgm:prSet presAssocID="{3C2CCA79-473D-4BA6-845B-A4660F0D3686}" presName="Accent1Text" presStyleLbl="node1" presStyleIdx="3" presStyleCnt="10" custScaleX="82539" custScaleY="72542"/>
      <dgm:spPr/>
    </dgm:pt>
    <dgm:pt modelId="{A6404763-F55B-48F6-9F9E-59CD2B85B1C9}" type="pres">
      <dgm:prSet presAssocID="{3C2CCA79-473D-4BA6-845B-A4660F0D3686}" presName="spaceBetweenRectangles" presStyleCnt="0"/>
      <dgm:spPr/>
    </dgm:pt>
    <dgm:pt modelId="{99C3488B-55BF-4E33-BD2B-FC4BCC90CA28}" type="pres">
      <dgm:prSet presAssocID="{3E3D2AE6-D5F2-4087-B546-4ACD6D29D0D4}" presName="composite" presStyleCnt="0"/>
      <dgm:spPr/>
    </dgm:pt>
    <dgm:pt modelId="{466A12AB-9796-44B0-A63E-151436A65FB3}" type="pres">
      <dgm:prSet presAssocID="{3E3D2AE6-D5F2-4087-B546-4ACD6D29D0D4}" presName="Parent1" presStyleLbl="node1" presStyleIdx="4" presStyleCnt="10" custScaleX="1901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98F8E-C1DD-4060-B3DF-FED4123202CB}" type="pres">
      <dgm:prSet presAssocID="{3E3D2AE6-D5F2-4087-B546-4ACD6D29D0D4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A84D2-3762-435D-9E69-C5A68C3063A1}" type="pres">
      <dgm:prSet presAssocID="{3E3D2AE6-D5F2-4087-B546-4ACD6D29D0D4}" presName="BalanceSpacing" presStyleCnt="0"/>
      <dgm:spPr/>
    </dgm:pt>
    <dgm:pt modelId="{EB3FA0D4-21B7-4620-8A10-75BB7CB5E8FB}" type="pres">
      <dgm:prSet presAssocID="{3E3D2AE6-D5F2-4087-B546-4ACD6D29D0D4}" presName="BalanceSpacing1" presStyleCnt="0"/>
      <dgm:spPr/>
    </dgm:pt>
    <dgm:pt modelId="{496E604B-5D96-461B-9287-318F24AA4EB8}" type="pres">
      <dgm:prSet presAssocID="{9CF04FAF-AA4A-48D6-9BC8-537899817416}" presName="Accent1Text" presStyleLbl="node1" presStyleIdx="5" presStyleCnt="10"/>
      <dgm:spPr/>
    </dgm:pt>
    <dgm:pt modelId="{A53EEAE7-554A-4D38-BAE2-EDC649515ED1}" type="pres">
      <dgm:prSet presAssocID="{9CF04FAF-AA4A-48D6-9BC8-537899817416}" presName="spaceBetweenRectangles" presStyleCnt="0"/>
      <dgm:spPr/>
    </dgm:pt>
    <dgm:pt modelId="{3F8A8343-4D1E-415B-BD6D-8846518A47C9}" type="pres">
      <dgm:prSet presAssocID="{0C70F9A8-9156-475C-B0BC-FBFB7151F85A}" presName="composite" presStyleCnt="0"/>
      <dgm:spPr/>
    </dgm:pt>
    <dgm:pt modelId="{BBAB1EFF-0524-402A-AF53-1B1A74A3BE74}" type="pres">
      <dgm:prSet presAssocID="{0C70F9A8-9156-475C-B0BC-FBFB7151F85A}" presName="Parent1" presStyleLbl="node1" presStyleIdx="6" presStyleCnt="10" custScaleX="185533">
        <dgm:presLayoutVars>
          <dgm:chMax val="1"/>
          <dgm:chPref val="1"/>
          <dgm:bulletEnabled val="1"/>
        </dgm:presLayoutVars>
      </dgm:prSet>
      <dgm:spPr/>
    </dgm:pt>
    <dgm:pt modelId="{E3329505-1368-41B0-8163-52B563F08C39}" type="pres">
      <dgm:prSet presAssocID="{0C70F9A8-9156-475C-B0BC-FBFB7151F85A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EFDB445-2AD2-4F49-B697-7C52B7237D64}" type="pres">
      <dgm:prSet presAssocID="{0C70F9A8-9156-475C-B0BC-FBFB7151F85A}" presName="BalanceSpacing" presStyleCnt="0"/>
      <dgm:spPr/>
    </dgm:pt>
    <dgm:pt modelId="{4CB22E20-33B6-491B-9B84-31D09A853791}" type="pres">
      <dgm:prSet presAssocID="{0C70F9A8-9156-475C-B0BC-FBFB7151F85A}" presName="BalanceSpacing1" presStyleCnt="0"/>
      <dgm:spPr/>
    </dgm:pt>
    <dgm:pt modelId="{8F694BD2-0E76-415B-9E2E-139B72D5675E}" type="pres">
      <dgm:prSet presAssocID="{4495C190-2388-4F93-B93C-51F8365527AD}" presName="Accent1Text" presStyleLbl="node1" presStyleIdx="7" presStyleCnt="10"/>
      <dgm:spPr/>
    </dgm:pt>
    <dgm:pt modelId="{4297A76E-5449-4800-92B8-5D06072E7341}" type="pres">
      <dgm:prSet presAssocID="{4495C190-2388-4F93-B93C-51F8365527AD}" presName="spaceBetweenRectangles" presStyleCnt="0"/>
      <dgm:spPr/>
    </dgm:pt>
    <dgm:pt modelId="{17A263D9-ACFC-4952-93E6-7051A049A67D}" type="pres">
      <dgm:prSet presAssocID="{D287F2E0-B354-4386-ABA7-042941813959}" presName="composite" presStyleCnt="0"/>
      <dgm:spPr/>
    </dgm:pt>
    <dgm:pt modelId="{66A599A9-5946-495C-B235-906BFE873C72}" type="pres">
      <dgm:prSet presAssocID="{D287F2E0-B354-4386-ABA7-042941813959}" presName="Parent1" presStyleLbl="node1" presStyleIdx="8" presStyleCnt="10" custScaleX="190125">
        <dgm:presLayoutVars>
          <dgm:chMax val="1"/>
          <dgm:chPref val="1"/>
          <dgm:bulletEnabled val="1"/>
        </dgm:presLayoutVars>
      </dgm:prSet>
      <dgm:spPr/>
    </dgm:pt>
    <dgm:pt modelId="{1EF5A349-B01B-4492-95F3-AAF3541BC18F}" type="pres">
      <dgm:prSet presAssocID="{D287F2E0-B354-4386-ABA7-042941813959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19F0E-03B7-4327-8C26-4ACE2CE41D4F}" type="pres">
      <dgm:prSet presAssocID="{D287F2E0-B354-4386-ABA7-042941813959}" presName="BalanceSpacing" presStyleCnt="0"/>
      <dgm:spPr/>
    </dgm:pt>
    <dgm:pt modelId="{885872B7-BA1E-4E99-A5C9-C044AEF5A263}" type="pres">
      <dgm:prSet presAssocID="{D287F2E0-B354-4386-ABA7-042941813959}" presName="BalanceSpacing1" presStyleCnt="0"/>
      <dgm:spPr/>
    </dgm:pt>
    <dgm:pt modelId="{5525A155-E061-4197-9BEC-6307FE4602D8}" type="pres">
      <dgm:prSet presAssocID="{AE8F3856-E70B-4DFA-9261-AFF76FF86DAD}" presName="Accent1Text" presStyleLbl="node1" presStyleIdx="9" presStyleCnt="10"/>
      <dgm:spPr/>
    </dgm:pt>
  </dgm:ptLst>
  <dgm:cxnLst>
    <dgm:cxn modelId="{32385DBD-20B3-43A9-BE99-DCB5EA56048E}" srcId="{258C5543-4188-4A04-8F45-0218F8C033C3}" destId="{D287F2E0-B354-4386-ABA7-042941813959}" srcOrd="4" destOrd="0" parTransId="{7DE945D3-FC05-488F-9782-43C4795DEEEF}" sibTransId="{AE8F3856-E70B-4DFA-9261-AFF76FF86DAD}"/>
    <dgm:cxn modelId="{D1A0FC33-BF01-48DE-961D-D96A477C3A48}" type="presOf" srcId="{258C5543-4188-4A04-8F45-0218F8C033C3}" destId="{0110670F-D385-49BF-BE6B-605925B7DE92}" srcOrd="0" destOrd="0" presId="urn:microsoft.com/office/officeart/2008/layout/AlternatingHexagons"/>
    <dgm:cxn modelId="{B9F3582C-A255-48C5-B637-920714FBEEA9}" type="presOf" srcId="{F8AA2301-A29F-4E8F-A134-0236F45BD1C1}" destId="{327414D0-4520-4D98-A7A2-973C6ECAC7F3}" srcOrd="0" destOrd="0" presId="urn:microsoft.com/office/officeart/2008/layout/AlternatingHexagons"/>
    <dgm:cxn modelId="{88B45310-9DBB-44DF-A96E-370E0E13F482}" type="presOf" srcId="{3C2CCA79-473D-4BA6-845B-A4660F0D3686}" destId="{6C78DDB4-DDC8-4952-AA84-4639FF1D2F0D}" srcOrd="0" destOrd="0" presId="urn:microsoft.com/office/officeart/2008/layout/AlternatingHexagons"/>
    <dgm:cxn modelId="{64D81AC5-40BC-4AA5-85F9-38B714344E0F}" type="presOf" srcId="{D287F2E0-B354-4386-ABA7-042941813959}" destId="{66A599A9-5946-495C-B235-906BFE873C72}" srcOrd="0" destOrd="0" presId="urn:microsoft.com/office/officeart/2008/layout/AlternatingHexagons"/>
    <dgm:cxn modelId="{2B4ED217-B7DC-4B10-8697-DC584C0AF8DB}" type="presOf" srcId="{0C70F9A8-9156-475C-B0BC-FBFB7151F85A}" destId="{BBAB1EFF-0524-402A-AF53-1B1A74A3BE74}" srcOrd="0" destOrd="0" presId="urn:microsoft.com/office/officeart/2008/layout/AlternatingHexagons"/>
    <dgm:cxn modelId="{A02F9D79-483C-4F19-8E45-221D3EA6617D}" type="presOf" srcId="{AE8F3856-E70B-4DFA-9261-AFF76FF86DAD}" destId="{5525A155-E061-4197-9BEC-6307FE4602D8}" srcOrd="0" destOrd="0" presId="urn:microsoft.com/office/officeart/2008/layout/AlternatingHexagons"/>
    <dgm:cxn modelId="{B7278658-1295-414B-A6D2-0EF2D766C342}" type="presOf" srcId="{4495C190-2388-4F93-B93C-51F8365527AD}" destId="{8F694BD2-0E76-415B-9E2E-139B72D5675E}" srcOrd="0" destOrd="0" presId="urn:microsoft.com/office/officeart/2008/layout/AlternatingHexagons"/>
    <dgm:cxn modelId="{39B2E3B4-5DA9-4E9D-9441-9944F434F8DD}" srcId="{258C5543-4188-4A04-8F45-0218F8C033C3}" destId="{59F7CB31-6785-40DC-9767-DB3F17A4D7A9}" srcOrd="1" destOrd="0" parTransId="{34160DDE-693F-448D-900D-D2A8C29D2F29}" sibTransId="{3C2CCA79-473D-4BA6-845B-A4660F0D3686}"/>
    <dgm:cxn modelId="{ED2006FE-AA40-42A1-8F43-30D28184998C}" type="presOf" srcId="{59F7CB31-6785-40DC-9767-DB3F17A4D7A9}" destId="{9B468F90-C423-4BA4-AD0F-205E6D36A206}" srcOrd="0" destOrd="0" presId="urn:microsoft.com/office/officeart/2008/layout/AlternatingHexagons"/>
    <dgm:cxn modelId="{78495D9F-09BB-4C3D-B297-73D4F877C911}" type="presOf" srcId="{BC590880-086C-476F-AD3D-8FA6DB4A52B2}" destId="{0D915DB5-A65C-469A-8F7E-A65038C20EC8}" srcOrd="0" destOrd="0" presId="urn:microsoft.com/office/officeart/2008/layout/AlternatingHexagons"/>
    <dgm:cxn modelId="{1AE0DAB8-B36F-493E-AAA9-5141ED8A9B30}" srcId="{258C5543-4188-4A04-8F45-0218F8C033C3}" destId="{3E3D2AE6-D5F2-4087-B546-4ACD6D29D0D4}" srcOrd="2" destOrd="0" parTransId="{AB2971F7-0B86-4540-87F5-FDB31C56C5A3}" sibTransId="{9CF04FAF-AA4A-48D6-9BC8-537899817416}"/>
    <dgm:cxn modelId="{34BE38EB-E034-4CC6-96FA-7A02882F5523}" srcId="{258C5543-4188-4A04-8F45-0218F8C033C3}" destId="{0C70F9A8-9156-475C-B0BC-FBFB7151F85A}" srcOrd="3" destOrd="0" parTransId="{75C9D6B1-B832-4A91-B458-23639FF9AB4A}" sibTransId="{4495C190-2388-4F93-B93C-51F8365527AD}"/>
    <dgm:cxn modelId="{250B0D1A-CA07-4F0B-AA19-4C0418218CF8}" srcId="{258C5543-4188-4A04-8F45-0218F8C033C3}" destId="{F8AA2301-A29F-4E8F-A134-0236F45BD1C1}" srcOrd="0" destOrd="0" parTransId="{D80C189D-35E0-4AFC-AD40-0774DB799D89}" sibTransId="{BC590880-086C-476F-AD3D-8FA6DB4A52B2}"/>
    <dgm:cxn modelId="{5CF2A189-52EC-4666-A761-860823E0575D}" type="presOf" srcId="{3E3D2AE6-D5F2-4087-B546-4ACD6D29D0D4}" destId="{466A12AB-9796-44B0-A63E-151436A65FB3}" srcOrd="0" destOrd="0" presId="urn:microsoft.com/office/officeart/2008/layout/AlternatingHexagons"/>
    <dgm:cxn modelId="{0468BF55-4DEF-4D2F-BFF8-7A5D0710583A}" type="presOf" srcId="{9CF04FAF-AA4A-48D6-9BC8-537899817416}" destId="{496E604B-5D96-461B-9287-318F24AA4EB8}" srcOrd="0" destOrd="0" presId="urn:microsoft.com/office/officeart/2008/layout/AlternatingHexagons"/>
    <dgm:cxn modelId="{D0C1B3FC-5A93-49B4-82E5-F4183F00222D}" type="presParOf" srcId="{0110670F-D385-49BF-BE6B-605925B7DE92}" destId="{363345F7-184C-4A66-ADD0-517F6C8457E2}" srcOrd="0" destOrd="0" presId="urn:microsoft.com/office/officeart/2008/layout/AlternatingHexagons"/>
    <dgm:cxn modelId="{D4350AAE-941D-4682-95FF-4565EBA1B9EC}" type="presParOf" srcId="{363345F7-184C-4A66-ADD0-517F6C8457E2}" destId="{327414D0-4520-4D98-A7A2-973C6ECAC7F3}" srcOrd="0" destOrd="0" presId="urn:microsoft.com/office/officeart/2008/layout/AlternatingHexagons"/>
    <dgm:cxn modelId="{E700DDA3-C2EB-44A9-AF80-BFCA14AEAFCC}" type="presParOf" srcId="{363345F7-184C-4A66-ADD0-517F6C8457E2}" destId="{CA351BA0-BA50-4467-92FB-83DBD716735D}" srcOrd="1" destOrd="0" presId="urn:microsoft.com/office/officeart/2008/layout/AlternatingHexagons"/>
    <dgm:cxn modelId="{AF84AACF-32AC-4A3D-BF3C-A4CDA545A2C6}" type="presParOf" srcId="{363345F7-184C-4A66-ADD0-517F6C8457E2}" destId="{B63438D2-FB79-4D6A-A949-9459609B32CF}" srcOrd="2" destOrd="0" presId="urn:microsoft.com/office/officeart/2008/layout/AlternatingHexagons"/>
    <dgm:cxn modelId="{98D27103-A405-4751-84B1-5C5EF4940EE4}" type="presParOf" srcId="{363345F7-184C-4A66-ADD0-517F6C8457E2}" destId="{53C89C92-1248-4648-BFBF-9B2E291100E2}" srcOrd="3" destOrd="0" presId="urn:microsoft.com/office/officeart/2008/layout/AlternatingHexagons"/>
    <dgm:cxn modelId="{93A226E8-4711-4B74-8AF2-C78A79D4EC66}" type="presParOf" srcId="{363345F7-184C-4A66-ADD0-517F6C8457E2}" destId="{0D915DB5-A65C-469A-8F7E-A65038C20EC8}" srcOrd="4" destOrd="0" presId="urn:microsoft.com/office/officeart/2008/layout/AlternatingHexagons"/>
    <dgm:cxn modelId="{33FC7341-6600-4FDA-88CB-76BE465D495B}" type="presParOf" srcId="{0110670F-D385-49BF-BE6B-605925B7DE92}" destId="{26E56461-FAD8-4323-9936-97065326FC6B}" srcOrd="1" destOrd="0" presId="urn:microsoft.com/office/officeart/2008/layout/AlternatingHexagons"/>
    <dgm:cxn modelId="{ADC9EAFE-2458-4E9B-B355-E7B0BDE3842B}" type="presParOf" srcId="{0110670F-D385-49BF-BE6B-605925B7DE92}" destId="{69087166-C554-4DFE-8186-B10F99F7F2A1}" srcOrd="2" destOrd="0" presId="urn:microsoft.com/office/officeart/2008/layout/AlternatingHexagons"/>
    <dgm:cxn modelId="{C8137F73-19CE-47C8-9719-01574EAA0760}" type="presParOf" srcId="{69087166-C554-4DFE-8186-B10F99F7F2A1}" destId="{9B468F90-C423-4BA4-AD0F-205E6D36A206}" srcOrd="0" destOrd="0" presId="urn:microsoft.com/office/officeart/2008/layout/AlternatingHexagons"/>
    <dgm:cxn modelId="{3C44CC7E-37D6-443E-9543-253F8D4712AC}" type="presParOf" srcId="{69087166-C554-4DFE-8186-B10F99F7F2A1}" destId="{6B803FFA-9558-4B88-8634-885B872FC8EA}" srcOrd="1" destOrd="0" presId="urn:microsoft.com/office/officeart/2008/layout/AlternatingHexagons"/>
    <dgm:cxn modelId="{D7D08A44-C2B9-433D-8075-872EED2B4AAA}" type="presParOf" srcId="{69087166-C554-4DFE-8186-B10F99F7F2A1}" destId="{ABC4F22D-4F62-4A6D-94E5-11B72A0ACB01}" srcOrd="2" destOrd="0" presId="urn:microsoft.com/office/officeart/2008/layout/AlternatingHexagons"/>
    <dgm:cxn modelId="{C4F0F894-6E3E-4828-A296-9A34D2AA3DFA}" type="presParOf" srcId="{69087166-C554-4DFE-8186-B10F99F7F2A1}" destId="{8C1E8F0A-3300-45CE-8D3F-D293B98E7108}" srcOrd="3" destOrd="0" presId="urn:microsoft.com/office/officeart/2008/layout/AlternatingHexagons"/>
    <dgm:cxn modelId="{7D84411C-3740-4933-97F7-18553F66CA69}" type="presParOf" srcId="{69087166-C554-4DFE-8186-B10F99F7F2A1}" destId="{6C78DDB4-DDC8-4952-AA84-4639FF1D2F0D}" srcOrd="4" destOrd="0" presId="urn:microsoft.com/office/officeart/2008/layout/AlternatingHexagons"/>
    <dgm:cxn modelId="{CF69E5E8-6F64-47A3-ACA3-B25F9049DB33}" type="presParOf" srcId="{0110670F-D385-49BF-BE6B-605925B7DE92}" destId="{A6404763-F55B-48F6-9F9E-59CD2B85B1C9}" srcOrd="3" destOrd="0" presId="urn:microsoft.com/office/officeart/2008/layout/AlternatingHexagons"/>
    <dgm:cxn modelId="{FB3F0718-2D35-4805-A9D5-6591332289E7}" type="presParOf" srcId="{0110670F-D385-49BF-BE6B-605925B7DE92}" destId="{99C3488B-55BF-4E33-BD2B-FC4BCC90CA28}" srcOrd="4" destOrd="0" presId="urn:microsoft.com/office/officeart/2008/layout/AlternatingHexagons"/>
    <dgm:cxn modelId="{444B377E-1334-4D24-98BF-0F25DFBE2D60}" type="presParOf" srcId="{99C3488B-55BF-4E33-BD2B-FC4BCC90CA28}" destId="{466A12AB-9796-44B0-A63E-151436A65FB3}" srcOrd="0" destOrd="0" presId="urn:microsoft.com/office/officeart/2008/layout/AlternatingHexagons"/>
    <dgm:cxn modelId="{AD522E9A-88A8-422A-B92A-801538BEC70D}" type="presParOf" srcId="{99C3488B-55BF-4E33-BD2B-FC4BCC90CA28}" destId="{A5798F8E-C1DD-4060-B3DF-FED4123202CB}" srcOrd="1" destOrd="0" presId="urn:microsoft.com/office/officeart/2008/layout/AlternatingHexagons"/>
    <dgm:cxn modelId="{E3FEE30E-15B8-4717-BEB4-1A1FCAA8A734}" type="presParOf" srcId="{99C3488B-55BF-4E33-BD2B-FC4BCC90CA28}" destId="{3F9A84D2-3762-435D-9E69-C5A68C3063A1}" srcOrd="2" destOrd="0" presId="urn:microsoft.com/office/officeart/2008/layout/AlternatingHexagons"/>
    <dgm:cxn modelId="{A95C4393-288B-409F-A506-CC8D8903B54C}" type="presParOf" srcId="{99C3488B-55BF-4E33-BD2B-FC4BCC90CA28}" destId="{EB3FA0D4-21B7-4620-8A10-75BB7CB5E8FB}" srcOrd="3" destOrd="0" presId="urn:microsoft.com/office/officeart/2008/layout/AlternatingHexagons"/>
    <dgm:cxn modelId="{7469B14B-15DB-4E3F-A1B7-D38F934E1AFB}" type="presParOf" srcId="{99C3488B-55BF-4E33-BD2B-FC4BCC90CA28}" destId="{496E604B-5D96-461B-9287-318F24AA4EB8}" srcOrd="4" destOrd="0" presId="urn:microsoft.com/office/officeart/2008/layout/AlternatingHexagons"/>
    <dgm:cxn modelId="{F7A74D6B-6550-4DC1-897C-B4B251BDEBBB}" type="presParOf" srcId="{0110670F-D385-49BF-BE6B-605925B7DE92}" destId="{A53EEAE7-554A-4D38-BAE2-EDC649515ED1}" srcOrd="5" destOrd="0" presId="urn:microsoft.com/office/officeart/2008/layout/AlternatingHexagons"/>
    <dgm:cxn modelId="{FAF21999-92A0-4A13-8F45-0C0C86F5CE09}" type="presParOf" srcId="{0110670F-D385-49BF-BE6B-605925B7DE92}" destId="{3F8A8343-4D1E-415B-BD6D-8846518A47C9}" srcOrd="6" destOrd="0" presId="urn:microsoft.com/office/officeart/2008/layout/AlternatingHexagons"/>
    <dgm:cxn modelId="{5A9D39B1-52B9-4BE2-B292-67CBAEACCD26}" type="presParOf" srcId="{3F8A8343-4D1E-415B-BD6D-8846518A47C9}" destId="{BBAB1EFF-0524-402A-AF53-1B1A74A3BE74}" srcOrd="0" destOrd="0" presId="urn:microsoft.com/office/officeart/2008/layout/AlternatingHexagons"/>
    <dgm:cxn modelId="{9E3B91A3-017B-42FD-B5E2-E580183B1339}" type="presParOf" srcId="{3F8A8343-4D1E-415B-BD6D-8846518A47C9}" destId="{E3329505-1368-41B0-8163-52B563F08C39}" srcOrd="1" destOrd="0" presId="urn:microsoft.com/office/officeart/2008/layout/AlternatingHexagons"/>
    <dgm:cxn modelId="{E6F0E2B2-535E-4A69-8001-C186789C13FA}" type="presParOf" srcId="{3F8A8343-4D1E-415B-BD6D-8846518A47C9}" destId="{1EFDB445-2AD2-4F49-B697-7C52B7237D64}" srcOrd="2" destOrd="0" presId="urn:microsoft.com/office/officeart/2008/layout/AlternatingHexagons"/>
    <dgm:cxn modelId="{412C93F6-6EEA-4414-AAE2-0AAC59EE6F93}" type="presParOf" srcId="{3F8A8343-4D1E-415B-BD6D-8846518A47C9}" destId="{4CB22E20-33B6-491B-9B84-31D09A853791}" srcOrd="3" destOrd="0" presId="urn:microsoft.com/office/officeart/2008/layout/AlternatingHexagons"/>
    <dgm:cxn modelId="{DB677B05-7295-4A71-BB18-FBAFBE3E7CA7}" type="presParOf" srcId="{3F8A8343-4D1E-415B-BD6D-8846518A47C9}" destId="{8F694BD2-0E76-415B-9E2E-139B72D5675E}" srcOrd="4" destOrd="0" presId="urn:microsoft.com/office/officeart/2008/layout/AlternatingHexagons"/>
    <dgm:cxn modelId="{ED4512D6-776F-445D-A177-9775775B4A34}" type="presParOf" srcId="{0110670F-D385-49BF-BE6B-605925B7DE92}" destId="{4297A76E-5449-4800-92B8-5D06072E7341}" srcOrd="7" destOrd="0" presId="urn:microsoft.com/office/officeart/2008/layout/AlternatingHexagons"/>
    <dgm:cxn modelId="{B5C67DC2-C622-4433-B7E5-3287833E575D}" type="presParOf" srcId="{0110670F-D385-49BF-BE6B-605925B7DE92}" destId="{17A263D9-ACFC-4952-93E6-7051A049A67D}" srcOrd="8" destOrd="0" presId="urn:microsoft.com/office/officeart/2008/layout/AlternatingHexagons"/>
    <dgm:cxn modelId="{E139F853-A03C-48C4-9A40-63D8EA0FF0D7}" type="presParOf" srcId="{17A263D9-ACFC-4952-93E6-7051A049A67D}" destId="{66A599A9-5946-495C-B235-906BFE873C72}" srcOrd="0" destOrd="0" presId="urn:microsoft.com/office/officeart/2008/layout/AlternatingHexagons"/>
    <dgm:cxn modelId="{BBE760B2-9966-4BA0-A9B3-45F8C7ECCB27}" type="presParOf" srcId="{17A263D9-ACFC-4952-93E6-7051A049A67D}" destId="{1EF5A349-B01B-4492-95F3-AAF3541BC18F}" srcOrd="1" destOrd="0" presId="urn:microsoft.com/office/officeart/2008/layout/AlternatingHexagons"/>
    <dgm:cxn modelId="{75F85F98-E40A-42EE-8990-23F92F49FF39}" type="presParOf" srcId="{17A263D9-ACFC-4952-93E6-7051A049A67D}" destId="{42719F0E-03B7-4327-8C26-4ACE2CE41D4F}" srcOrd="2" destOrd="0" presId="urn:microsoft.com/office/officeart/2008/layout/AlternatingHexagons"/>
    <dgm:cxn modelId="{FA641BD6-C5A5-4E15-801C-4B928FC18BA5}" type="presParOf" srcId="{17A263D9-ACFC-4952-93E6-7051A049A67D}" destId="{885872B7-BA1E-4E99-A5C9-C044AEF5A263}" srcOrd="3" destOrd="0" presId="urn:microsoft.com/office/officeart/2008/layout/AlternatingHexagons"/>
    <dgm:cxn modelId="{18DEE3FC-D808-480D-8031-DA30230CDCB9}" type="presParOf" srcId="{17A263D9-ACFC-4952-93E6-7051A049A67D}" destId="{5525A155-E061-4197-9BEC-6307FE4602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C1020-2FB3-4096-BC74-1D67FDCA484A}">
      <dsp:nvSpPr>
        <dsp:cNvPr id="0" name=""/>
        <dsp:cNvSpPr/>
      </dsp:nvSpPr>
      <dsp:spPr>
        <a:xfrm>
          <a:off x="0" y="213141"/>
          <a:ext cx="4038600" cy="9418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3440" tIns="270764" rIns="3134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балалайка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гусли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бандура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3141"/>
        <a:ext cx="4038600" cy="941850"/>
      </dsp:txXfrm>
    </dsp:sp>
    <dsp:sp modelId="{6C81F59A-197B-41D4-AA4D-B9997592D504}">
      <dsp:nvSpPr>
        <dsp:cNvPr id="0" name=""/>
        <dsp:cNvSpPr/>
      </dsp:nvSpPr>
      <dsp:spPr>
        <a:xfrm>
          <a:off x="201930" y="21261"/>
          <a:ext cx="2827020" cy="3837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Струнные</a:t>
          </a:r>
          <a:endParaRPr lang="ru-RU" sz="1300" kern="1200" dirty="0"/>
        </a:p>
      </dsp:txBody>
      <dsp:txXfrm>
        <a:off x="220664" y="39995"/>
        <a:ext cx="2789552" cy="346292"/>
      </dsp:txXfrm>
    </dsp:sp>
    <dsp:sp modelId="{DDC0E230-9A8F-45F0-8811-625D3EEF09CA}">
      <dsp:nvSpPr>
        <dsp:cNvPr id="0" name=""/>
        <dsp:cNvSpPr/>
      </dsp:nvSpPr>
      <dsp:spPr>
        <a:xfrm>
          <a:off x="0" y="1396752"/>
          <a:ext cx="4038600" cy="16380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3440" tIns="270764" rIns="3134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бубен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ложки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рубель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трещотки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бубенцы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колокольчики</a:t>
          </a:r>
          <a:endParaRPr lang="ru-RU" sz="1300" kern="1200" dirty="0"/>
        </a:p>
      </dsp:txBody>
      <dsp:txXfrm>
        <a:off x="0" y="1396752"/>
        <a:ext cx="4038600" cy="1638000"/>
      </dsp:txXfrm>
    </dsp:sp>
    <dsp:sp modelId="{669189F4-84B0-44F3-B5D6-1404760A34F5}">
      <dsp:nvSpPr>
        <dsp:cNvPr id="0" name=""/>
        <dsp:cNvSpPr/>
      </dsp:nvSpPr>
      <dsp:spPr>
        <a:xfrm>
          <a:off x="201930" y="1225191"/>
          <a:ext cx="2827020" cy="3837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Ударные</a:t>
          </a:r>
          <a:endParaRPr lang="ru-RU" sz="1300" kern="1200" dirty="0"/>
        </a:p>
      </dsp:txBody>
      <dsp:txXfrm>
        <a:off x="220664" y="1243925"/>
        <a:ext cx="2789552" cy="346292"/>
      </dsp:txXfrm>
    </dsp:sp>
    <dsp:sp modelId="{8B1AC087-BE32-4326-9EE4-D5B76D46357D}">
      <dsp:nvSpPr>
        <dsp:cNvPr id="0" name=""/>
        <dsp:cNvSpPr/>
      </dsp:nvSpPr>
      <dsp:spPr>
        <a:xfrm>
          <a:off x="0" y="3317151"/>
          <a:ext cx="4038600" cy="11875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3440" tIns="270764" rIns="31344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дудочки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свистульки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Гармонь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баян</a:t>
          </a:r>
          <a:r>
            <a:rPr lang="ru-RU" sz="1300" kern="1200" dirty="0" smtClean="0"/>
            <a:t>, аккордеон</a:t>
          </a:r>
          <a:endParaRPr lang="ru-RU" sz="1300" kern="1200" dirty="0"/>
        </a:p>
      </dsp:txBody>
      <dsp:txXfrm>
        <a:off x="0" y="3317151"/>
        <a:ext cx="4038600" cy="1187550"/>
      </dsp:txXfrm>
    </dsp:sp>
    <dsp:sp modelId="{909AACA1-787F-46BD-A903-DD16211FAB53}">
      <dsp:nvSpPr>
        <dsp:cNvPr id="0" name=""/>
        <dsp:cNvSpPr/>
      </dsp:nvSpPr>
      <dsp:spPr>
        <a:xfrm>
          <a:off x="201930" y="3125271"/>
          <a:ext cx="2827020" cy="38376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Духовые.Духовые</a:t>
          </a:r>
          <a:r>
            <a:rPr lang="ru-RU" sz="1300" kern="1200" dirty="0" smtClean="0"/>
            <a:t> клавишные</a:t>
          </a:r>
          <a:endParaRPr lang="ru-RU" sz="1300" kern="1200" dirty="0"/>
        </a:p>
      </dsp:txBody>
      <dsp:txXfrm>
        <a:off x="220664" y="3144005"/>
        <a:ext cx="27895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0441-3532-4AA4-88FE-ED1C35C99337}">
      <dsp:nvSpPr>
        <dsp:cNvPr id="0" name=""/>
        <dsp:cNvSpPr/>
      </dsp:nvSpPr>
      <dsp:spPr>
        <a:xfrm>
          <a:off x="0" y="1196813"/>
          <a:ext cx="4038600" cy="453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D0A09BC-1983-4EC0-9E8B-588E469DE865}">
      <dsp:nvSpPr>
        <dsp:cNvPr id="0" name=""/>
        <dsp:cNvSpPr/>
      </dsp:nvSpPr>
      <dsp:spPr>
        <a:xfrm>
          <a:off x="201930" y="521608"/>
          <a:ext cx="3241461" cy="94088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Паспорт  мини-музея</a:t>
          </a:r>
          <a:endParaRPr lang="ru-RU" sz="1800" kern="1200" dirty="0"/>
        </a:p>
      </dsp:txBody>
      <dsp:txXfrm>
        <a:off x="247860" y="567538"/>
        <a:ext cx="3149601" cy="849024"/>
      </dsp:txXfrm>
    </dsp:sp>
    <dsp:sp modelId="{8F41147D-3C50-453C-BE22-7780F171C5F1}">
      <dsp:nvSpPr>
        <dsp:cNvPr id="0" name=""/>
        <dsp:cNvSpPr/>
      </dsp:nvSpPr>
      <dsp:spPr>
        <a:xfrm>
          <a:off x="0" y="2257378"/>
          <a:ext cx="4038600" cy="453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0F98A41-1497-45A4-B1C1-D4E3AB2EB7D2}">
      <dsp:nvSpPr>
        <dsp:cNvPr id="0" name=""/>
        <dsp:cNvSpPr/>
      </dsp:nvSpPr>
      <dsp:spPr>
        <a:xfrm>
          <a:off x="201930" y="1747613"/>
          <a:ext cx="3385469" cy="77544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Каталог экспонатов</a:t>
          </a:r>
          <a:endParaRPr lang="ru-RU" sz="1800" kern="1200" dirty="0"/>
        </a:p>
      </dsp:txBody>
      <dsp:txXfrm>
        <a:off x="239784" y="1785467"/>
        <a:ext cx="3309761" cy="699737"/>
      </dsp:txXfrm>
    </dsp:sp>
    <dsp:sp modelId="{CB119995-53E1-4EC0-96C5-65B73AC406F4}">
      <dsp:nvSpPr>
        <dsp:cNvPr id="0" name=""/>
        <dsp:cNvSpPr/>
      </dsp:nvSpPr>
      <dsp:spPr>
        <a:xfrm>
          <a:off x="0" y="3550754"/>
          <a:ext cx="4038600" cy="453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1186F53-29E5-4299-8AD6-3258C7846D7A}">
      <dsp:nvSpPr>
        <dsp:cNvPr id="0" name=""/>
        <dsp:cNvSpPr/>
      </dsp:nvSpPr>
      <dsp:spPr>
        <a:xfrm>
          <a:off x="201930" y="2808178"/>
          <a:ext cx="3529477" cy="100825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Перспективный план работы мини-музея</a:t>
          </a:r>
          <a:endParaRPr lang="ru-RU" sz="2000" kern="1200" dirty="0"/>
        </a:p>
      </dsp:txBody>
      <dsp:txXfrm>
        <a:off x="251149" y="2857397"/>
        <a:ext cx="3431039" cy="90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7C0A-A44C-491D-B48D-F5BFB8889C26}">
      <dsp:nvSpPr>
        <dsp:cNvPr id="0" name=""/>
        <dsp:cNvSpPr/>
      </dsp:nvSpPr>
      <dsp:spPr>
        <a:xfrm>
          <a:off x="0" y="634667"/>
          <a:ext cx="4038600" cy="8190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3440" tIns="208280" rIns="3134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«Экскурсия в музей»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«Веселый оркестр»</a:t>
          </a:r>
          <a:endParaRPr lang="ru-RU" sz="1600" kern="1200" dirty="0"/>
        </a:p>
      </dsp:txBody>
      <dsp:txXfrm>
        <a:off x="0" y="634667"/>
        <a:ext cx="4038600" cy="819000"/>
      </dsp:txXfrm>
    </dsp:sp>
    <dsp:sp modelId="{768A643E-645A-4693-B73B-72C2903A2A5B}">
      <dsp:nvSpPr>
        <dsp:cNvPr id="0" name=""/>
        <dsp:cNvSpPr/>
      </dsp:nvSpPr>
      <dsp:spPr>
        <a:xfrm>
          <a:off x="283840" y="35623"/>
          <a:ext cx="3400323" cy="70163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Сюжетно-ролевые игры</a:t>
          </a:r>
          <a:endParaRPr lang="ru-RU" sz="2000" kern="1200" dirty="0"/>
        </a:p>
      </dsp:txBody>
      <dsp:txXfrm>
        <a:off x="318091" y="69874"/>
        <a:ext cx="3331821" cy="633135"/>
      </dsp:txXfrm>
    </dsp:sp>
    <dsp:sp modelId="{7A17502E-1054-4F3A-B28B-82A5AAD38AA9}">
      <dsp:nvSpPr>
        <dsp:cNvPr id="0" name=""/>
        <dsp:cNvSpPr/>
      </dsp:nvSpPr>
      <dsp:spPr>
        <a:xfrm>
          <a:off x="0" y="1942081"/>
          <a:ext cx="4038600" cy="89775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3440" tIns="208280" rIns="3134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Интерактивные дидактические игры: «Четвертый лишний», «Найди по звучанию», «Назови музыканта»</a:t>
          </a:r>
          <a:endParaRPr lang="ru-RU" sz="1400" kern="1200" dirty="0"/>
        </a:p>
      </dsp:txBody>
      <dsp:txXfrm>
        <a:off x="0" y="1942081"/>
        <a:ext cx="4038600" cy="897750"/>
      </dsp:txXfrm>
    </dsp:sp>
    <dsp:sp modelId="{009A783F-4DCF-45D1-BA7F-CB97DE357CEF}">
      <dsp:nvSpPr>
        <dsp:cNvPr id="0" name=""/>
        <dsp:cNvSpPr/>
      </dsp:nvSpPr>
      <dsp:spPr>
        <a:xfrm>
          <a:off x="201930" y="1507667"/>
          <a:ext cx="3673514" cy="60332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Дидактические игры</a:t>
          </a:r>
          <a:endParaRPr lang="ru-RU" sz="2000" kern="1200" dirty="0"/>
        </a:p>
      </dsp:txBody>
      <dsp:txXfrm>
        <a:off x="231382" y="1537119"/>
        <a:ext cx="3614610" cy="544416"/>
      </dsp:txXfrm>
    </dsp:sp>
    <dsp:sp modelId="{F3FA9D78-1E1D-4200-B63C-85020B43867A}">
      <dsp:nvSpPr>
        <dsp:cNvPr id="0" name=""/>
        <dsp:cNvSpPr/>
      </dsp:nvSpPr>
      <dsp:spPr>
        <a:xfrm flipV="1">
          <a:off x="0" y="3187150"/>
          <a:ext cx="4038600" cy="22737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353A995D-F742-4755-987D-641634D931BD}">
      <dsp:nvSpPr>
        <dsp:cNvPr id="0" name=""/>
        <dsp:cNvSpPr/>
      </dsp:nvSpPr>
      <dsp:spPr>
        <a:xfrm>
          <a:off x="201930" y="2915138"/>
          <a:ext cx="3251864" cy="41961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Лэпбук</a:t>
          </a:r>
          <a:r>
            <a:rPr lang="ru-RU" sz="1400" kern="1200" dirty="0" smtClean="0"/>
            <a:t> «Русские народные музыкальные инструменты»</a:t>
          </a:r>
          <a:endParaRPr lang="ru-RU" sz="1400" kern="1200" dirty="0"/>
        </a:p>
      </dsp:txBody>
      <dsp:txXfrm>
        <a:off x="222414" y="2935622"/>
        <a:ext cx="3210896" cy="378644"/>
      </dsp:txXfrm>
    </dsp:sp>
    <dsp:sp modelId="{F46BF54C-D800-4011-801A-03E69CD2510D}">
      <dsp:nvSpPr>
        <dsp:cNvPr id="0" name=""/>
        <dsp:cNvSpPr/>
      </dsp:nvSpPr>
      <dsp:spPr>
        <a:xfrm>
          <a:off x="0" y="4207199"/>
          <a:ext cx="4038600" cy="11473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2D82FEAA-CDFC-43DD-A340-9A26A928E5C2}">
      <dsp:nvSpPr>
        <dsp:cNvPr id="0" name=""/>
        <dsp:cNvSpPr/>
      </dsp:nvSpPr>
      <dsp:spPr>
        <a:xfrm>
          <a:off x="139825" y="3387716"/>
          <a:ext cx="3668147" cy="97680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Сказки, загадки, стихи о русских народных музыкальных инструментах</a:t>
          </a:r>
          <a:endParaRPr lang="ru-RU" sz="1800" kern="1200" dirty="0"/>
        </a:p>
      </dsp:txBody>
      <dsp:txXfrm>
        <a:off x="187509" y="3435400"/>
        <a:ext cx="3572779" cy="881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414D0-4520-4D98-A7A2-973C6ECAC7F3}">
      <dsp:nvSpPr>
        <dsp:cNvPr id="0" name=""/>
        <dsp:cNvSpPr/>
      </dsp:nvSpPr>
      <dsp:spPr>
        <a:xfrm rot="5400000">
          <a:off x="1751568" y="-310472"/>
          <a:ext cx="961744" cy="158379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Создание оркестра русских народных инструментов «</a:t>
          </a:r>
          <a:r>
            <a:rPr lang="ru-RU" sz="800" b="1" kern="1200" dirty="0" err="1" smtClean="0">
              <a:solidFill>
                <a:srgbClr val="FF0000"/>
              </a:solidFill>
            </a:rPr>
            <a:t>Лавруша</a:t>
          </a:r>
          <a:r>
            <a:rPr lang="ru-RU" sz="800" b="1" kern="1200" dirty="0" smtClean="0">
              <a:solidFill>
                <a:srgbClr val="FF0000"/>
              </a:solidFill>
            </a:rPr>
            <a:t>» на базе ДОУ</a:t>
          </a:r>
          <a:endParaRPr lang="ru-RU" sz="800" b="1" kern="1200" dirty="0">
            <a:solidFill>
              <a:srgbClr val="FF0000"/>
            </a:solidFill>
          </a:endParaRPr>
        </a:p>
      </dsp:txBody>
      <dsp:txXfrm rot="-5400000">
        <a:off x="1704509" y="160843"/>
        <a:ext cx="1055862" cy="641162"/>
      </dsp:txXfrm>
    </dsp:sp>
    <dsp:sp modelId="{CA351BA0-BA50-4467-92FB-83DBD716735D}">
      <dsp:nvSpPr>
        <dsp:cNvPr id="0" name=""/>
        <dsp:cNvSpPr/>
      </dsp:nvSpPr>
      <dsp:spPr>
        <a:xfrm>
          <a:off x="2592293" y="144013"/>
          <a:ext cx="1068572" cy="5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15DB5-A65C-469A-8F7E-A65038C20EC8}">
      <dsp:nvSpPr>
        <dsp:cNvPr id="0" name=""/>
        <dsp:cNvSpPr/>
      </dsp:nvSpPr>
      <dsp:spPr>
        <a:xfrm rot="5400000">
          <a:off x="854019" y="64910"/>
          <a:ext cx="957502" cy="8330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42410"/>
            <a:satOff val="1890"/>
            <a:lumOff val="2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046070" y="151883"/>
        <a:ext cx="573400" cy="659080"/>
      </dsp:txXfrm>
    </dsp:sp>
    <dsp:sp modelId="{9B468F90-C423-4BA4-AD0F-205E6D36A206}">
      <dsp:nvSpPr>
        <dsp:cNvPr id="0" name=""/>
        <dsp:cNvSpPr/>
      </dsp:nvSpPr>
      <dsp:spPr>
        <a:xfrm rot="5400000">
          <a:off x="1146029" y="607597"/>
          <a:ext cx="1269705" cy="168955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84820"/>
            <a:satOff val="3780"/>
            <a:lumOff val="52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0000"/>
              </a:solidFill>
              <a:effectLst/>
            </a:rPr>
            <a:t>Проведение экскурсий для всех групп детского сада</a:t>
          </a:r>
          <a:endParaRPr lang="ru-RU" sz="900" kern="1200" dirty="0">
            <a:solidFill>
              <a:srgbClr val="FF0000"/>
            </a:solidFill>
          </a:endParaRPr>
        </a:p>
      </dsp:txBody>
      <dsp:txXfrm rot="-5400000">
        <a:off x="1217698" y="1029139"/>
        <a:ext cx="1126369" cy="846470"/>
      </dsp:txXfrm>
    </dsp:sp>
    <dsp:sp modelId="{6B803FFA-9558-4B88-8634-885B872FC8EA}">
      <dsp:nvSpPr>
        <dsp:cNvPr id="0" name=""/>
        <dsp:cNvSpPr/>
      </dsp:nvSpPr>
      <dsp:spPr>
        <a:xfrm>
          <a:off x="295795" y="1165123"/>
          <a:ext cx="1034102" cy="5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8DDB4-DDC8-4952-AA84-4639FF1D2F0D}">
      <dsp:nvSpPr>
        <dsp:cNvPr id="0" name=""/>
        <dsp:cNvSpPr/>
      </dsp:nvSpPr>
      <dsp:spPr>
        <a:xfrm rot="5400000">
          <a:off x="2333255" y="1108588"/>
          <a:ext cx="694591" cy="68757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2450780" y="1220259"/>
        <a:ext cx="459540" cy="464231"/>
      </dsp:txXfrm>
    </dsp:sp>
    <dsp:sp modelId="{466A12AB-9796-44B0-A63E-151436A65FB3}">
      <dsp:nvSpPr>
        <dsp:cNvPr id="0" name=""/>
        <dsp:cNvSpPr/>
      </dsp:nvSpPr>
      <dsp:spPr>
        <a:xfrm rot="5400000">
          <a:off x="1753688" y="1629307"/>
          <a:ext cx="957502" cy="158379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169641"/>
            <a:satOff val="7560"/>
            <a:lumOff val="10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</a:rPr>
            <a:t>Сотрудничество с музыкальными школами. Концерты учеников ДМИ</a:t>
          </a:r>
          <a:endParaRPr lang="ru-RU" sz="800" b="1" kern="1200" dirty="0">
            <a:solidFill>
              <a:srgbClr val="FF0000"/>
            </a:solidFill>
          </a:endParaRPr>
        </a:p>
      </dsp:txBody>
      <dsp:txXfrm rot="-5400000">
        <a:off x="1704508" y="2102036"/>
        <a:ext cx="1055862" cy="638334"/>
      </dsp:txXfrm>
    </dsp:sp>
    <dsp:sp modelId="{A5798F8E-C1DD-4060-B3DF-FED4123202CB}">
      <dsp:nvSpPr>
        <dsp:cNvPr id="0" name=""/>
        <dsp:cNvSpPr/>
      </dsp:nvSpPr>
      <dsp:spPr>
        <a:xfrm>
          <a:off x="2674231" y="2133953"/>
          <a:ext cx="1068572" cy="5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E604B-5D96-461B-9287-318F24AA4EB8}">
      <dsp:nvSpPr>
        <dsp:cNvPr id="0" name=""/>
        <dsp:cNvSpPr/>
      </dsp:nvSpPr>
      <dsp:spPr>
        <a:xfrm rot="5400000">
          <a:off x="854019" y="2004690"/>
          <a:ext cx="957502" cy="8330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212051"/>
            <a:satOff val="9449"/>
            <a:lumOff val="13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046070" y="2091663"/>
        <a:ext cx="573400" cy="659080"/>
      </dsp:txXfrm>
    </dsp:sp>
    <dsp:sp modelId="{BBAB1EFF-0524-402A-AF53-1B1A74A3BE74}">
      <dsp:nvSpPr>
        <dsp:cNvPr id="0" name=""/>
        <dsp:cNvSpPr/>
      </dsp:nvSpPr>
      <dsp:spPr>
        <a:xfrm rot="5400000">
          <a:off x="1302130" y="2461161"/>
          <a:ext cx="957502" cy="154553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0000"/>
              </a:solidFill>
              <a:effectLst/>
            </a:rPr>
            <a:t>Пополнение мини – музея новыми экспонатами</a:t>
          </a:r>
          <a:endParaRPr lang="ru-RU" sz="900" kern="1200" dirty="0">
            <a:solidFill>
              <a:srgbClr val="FF0000"/>
            </a:solidFill>
          </a:endParaRPr>
        </a:p>
      </dsp:txBody>
      <dsp:txXfrm rot="-5400000">
        <a:off x="1265702" y="2914763"/>
        <a:ext cx="1030359" cy="638334"/>
      </dsp:txXfrm>
    </dsp:sp>
    <dsp:sp modelId="{E3329505-1368-41B0-8163-52B563F08C39}">
      <dsp:nvSpPr>
        <dsp:cNvPr id="0" name=""/>
        <dsp:cNvSpPr/>
      </dsp:nvSpPr>
      <dsp:spPr>
        <a:xfrm>
          <a:off x="295795" y="2946681"/>
          <a:ext cx="1034102" cy="5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4BD2-0E76-415B-9E2E-139B72D5675E}">
      <dsp:nvSpPr>
        <dsp:cNvPr id="0" name=""/>
        <dsp:cNvSpPr/>
      </dsp:nvSpPr>
      <dsp:spPr>
        <a:xfrm rot="5400000">
          <a:off x="2201799" y="2817418"/>
          <a:ext cx="957502" cy="8330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296872"/>
            <a:satOff val="13229"/>
            <a:lumOff val="18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93850" y="2904391"/>
        <a:ext cx="573400" cy="659080"/>
      </dsp:txXfrm>
    </dsp:sp>
    <dsp:sp modelId="{66A599A9-5946-495C-B235-906BFE873C72}">
      <dsp:nvSpPr>
        <dsp:cNvPr id="0" name=""/>
        <dsp:cNvSpPr/>
      </dsp:nvSpPr>
      <dsp:spPr>
        <a:xfrm rot="5400000">
          <a:off x="1753688" y="3254763"/>
          <a:ext cx="957502" cy="158379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339282"/>
            <a:satOff val="15119"/>
            <a:lumOff val="21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0000"/>
              </a:solidFill>
            </a:rPr>
            <a:t>Пополнение дидактической базы мини-музея</a:t>
          </a:r>
          <a:endParaRPr lang="ru-RU" sz="900" b="1" kern="1200" dirty="0">
            <a:solidFill>
              <a:srgbClr val="FF0000"/>
            </a:solidFill>
          </a:endParaRPr>
        </a:p>
      </dsp:txBody>
      <dsp:txXfrm rot="-5400000">
        <a:off x="1704508" y="3727492"/>
        <a:ext cx="1055862" cy="638334"/>
      </dsp:txXfrm>
    </dsp:sp>
    <dsp:sp modelId="{1EF5A349-B01B-4492-95F3-AAF3541BC18F}">
      <dsp:nvSpPr>
        <dsp:cNvPr id="0" name=""/>
        <dsp:cNvSpPr/>
      </dsp:nvSpPr>
      <dsp:spPr>
        <a:xfrm>
          <a:off x="2674231" y="3759409"/>
          <a:ext cx="1068572" cy="57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5A155-E061-4197-9BEC-6307FE4602D8}">
      <dsp:nvSpPr>
        <dsp:cNvPr id="0" name=""/>
        <dsp:cNvSpPr/>
      </dsp:nvSpPr>
      <dsp:spPr>
        <a:xfrm rot="5400000">
          <a:off x="854019" y="3630146"/>
          <a:ext cx="957502" cy="83302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046070" y="3717119"/>
        <a:ext cx="573400" cy="65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0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6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6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7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14AC-39B3-4635-B069-937D35646BE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DE30-0F55-40DF-8597-10E7D996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етский сад\Desktop\d01a01c0bab532413e29ac3a9eaca61b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805815"/>
            <a:ext cx="4298429" cy="2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814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МИНИ-МУЗЕЙ</a:t>
            </a:r>
            <a:b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РУССКИХ НАРОДНЫХ</a:t>
            </a:r>
            <a:b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МУЗЫКАЛЬНЫХ ИНСТРУМЕНТОВ</a:t>
            </a:r>
            <a:endParaRPr lang="ru-RU" dirty="0">
              <a:solidFill>
                <a:srgbClr val="C00000"/>
              </a:solidFill>
              <a:latin typeface="Bahnschrift SemiBold SemiConden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920880" cy="266429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5400" b="1" i="1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  <a:t>«Русский наигрыш»</a:t>
            </a:r>
          </a:p>
          <a:p>
            <a:endParaRPr lang="ru-RU" sz="5400" b="1" i="1" dirty="0" smtClean="0">
              <a:solidFill>
                <a:srgbClr val="0070C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endParaRPr lang="ru-RU" sz="5400" b="1" i="1" dirty="0">
              <a:solidFill>
                <a:srgbClr val="0070C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28" name="Picture 4" descr="C:\Users\детский сад\Desktop\d01a01c0bab532413e29ac3a9eaca61b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680520" cy="29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\Desktop\1669441784_2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"/>
            <a:ext cx="9151332" cy="6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808312"/>
          </a:xfrm>
        </p:spPr>
        <p:txBody>
          <a:bodyPr>
            <a:normAutofit fontScale="90000"/>
          </a:bodyPr>
          <a:lstStyle/>
          <a:p>
            <a:pPr marL="80963" lvl="0" algn="l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Цель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Приобщение детей к истокам народной культуры и развитие творческих способностей дошкольников через знакомство с русскими народными музыкальными инструментами.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Обогащать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знания детей о свойствах и особенностях русских народных музыкальных инструментах ;</a:t>
            </a:r>
            <a:br>
              <a:rPr lang="ru-RU" sz="2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-Развивать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познавательный интерес к истории происхождения русских народных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инструментов;</a:t>
            </a:r>
            <a:b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Воспитывать чувство любви и уважения к своему народу, к своей Родине. </a:t>
            </a:r>
            <a:r>
              <a:rPr lang="ru-RU" sz="22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orbe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C:\Users\детский сад\Desktop\Мини музей Русский наигрыш\фото музея\20231110_112158.he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7" r="5304"/>
          <a:stretch/>
        </p:blipFill>
        <p:spPr bwMode="auto">
          <a:xfrm>
            <a:off x="4211960" y="4077072"/>
            <a:ext cx="374404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25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" y="-1624"/>
            <a:ext cx="9118443" cy="68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Музейный фонд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47484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34320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15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Методическое оснащение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мини-музея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1831"/>
            <a:ext cx="4038600" cy="4002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906106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60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0"/>
            <a:ext cx="9139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Совместная деятельность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рамках работы мини-музея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детский сад\Desktop\Мини музей Русский наигрыш\фото музея\IMG-281ca23a6da7add1ca91adf45133ab6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1" y="3717031"/>
            <a:ext cx="4099994" cy="2754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324036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етский сад\Desktop\d01a01c0bab532413e29ac3a9eaca61b_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2895"/>
            <a:ext cx="2929665" cy="19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1763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Дидактическое обеспечение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мини-музея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6119883"/>
              </p:ext>
            </p:extLst>
          </p:nvPr>
        </p:nvGraphicFramePr>
        <p:xfrm>
          <a:off x="4570987" y="152605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0" y="1556792"/>
            <a:ext cx="3779912" cy="253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091478" cy="2691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99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тский сад\Desktop\1669441784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0"/>
            <a:ext cx="9142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Перспективый</a:t>
            </a:r>
            <a:r>
              <a:rPr lang="ru-RU" b="1" dirty="0" smtClean="0">
                <a:solidFill>
                  <a:srgbClr val="0070C0"/>
                </a:solidFill>
              </a:rPr>
              <a:t> работы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мини-музея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6" y="17728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8255844"/>
              </p:ext>
            </p:extLst>
          </p:nvPr>
        </p:nvGraphicFramePr>
        <p:xfrm>
          <a:off x="4716016" y="1340768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54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125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МИНИ-МУЗЕЙ РУССКИХ НАРОДНЫХ МУЗЫКАЛЬНЫХ ИНСТРУМЕНТОВ</vt:lpstr>
      <vt:lpstr>       Цель: Приобщение детей к истокам народной культуры и развитие творческих способностей дошкольников через знакомство с русскими народными музыкальными инструментами.        Задачи:  -Обогащать знания детей о свойствах и особенностях русских народных музыкальных инструментах ; -Развивать познавательный интерес к истории происхождения русских народных инструментов; - Воспитывать чувство любви и уважения к своему народу, к своей Родине.  </vt:lpstr>
      <vt:lpstr>Музейный фонд</vt:lpstr>
      <vt:lpstr>Методическое оснащение  мини-музея</vt:lpstr>
      <vt:lpstr>Совместная деятельность  в рамках работы мини-музея</vt:lpstr>
      <vt:lpstr>Дидактическое обеспечение  мини-музея</vt:lpstr>
      <vt:lpstr>Перспективый работы  мини-музея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РУССКИХ НАРОДНЫХ МУЗЫКАЛЬНЫХ ИНСТРУМЕНТОВ</dc:title>
  <dc:creator>детский сад</dc:creator>
  <cp:lastModifiedBy>детский сад</cp:lastModifiedBy>
  <cp:revision>14</cp:revision>
  <dcterms:created xsi:type="dcterms:W3CDTF">2023-11-10T06:15:53Z</dcterms:created>
  <dcterms:modified xsi:type="dcterms:W3CDTF">2023-11-15T11:49:23Z</dcterms:modified>
</cp:coreProperties>
</file>