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7" r:id="rId2"/>
    <p:sldId id="268" r:id="rId3"/>
    <p:sldId id="271" r:id="rId4"/>
    <p:sldId id="274" r:id="rId5"/>
    <p:sldId id="276" r:id="rId6"/>
    <p:sldId id="272" r:id="rId7"/>
    <p:sldId id="277" r:id="rId8"/>
    <p:sldId id="279" r:id="rId9"/>
    <p:sldId id="278" r:id="rId10"/>
    <p:sldId id="273" r:id="rId11"/>
    <p:sldId id="280" r:id="rId12"/>
    <p:sldId id="282" r:id="rId13"/>
    <p:sldId id="281" r:id="rId14"/>
    <p:sldId id="283" r:id="rId15"/>
    <p:sldId id="265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6" r:id="rId25"/>
    <p:sldId id="284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24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41982-918A-45CF-949D-5A89ACB9BE6A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7E858-0163-40FA-A05A-7F2A88740E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79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C2742-706A-4019-A59E-BED5B894145B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BD842-7E5C-4EC2-A1E2-1A9F197B9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863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слайде изображены названия следующих слайдов, нажав на которые, ребенок (взрослый) перейдет на слайд с соответствующей темой.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BD842-7E5C-4EC2-A1E2-1A9F197B9E7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этот слайд ребенок (взрослый) перейдет </a:t>
            </a:r>
            <a:r>
              <a:rPr lang="ru-RU" baseline="0" dirty="0" smtClean="0"/>
              <a:t>при нажатии темы на первом слайде «Ударные». Слайд знакомит с группой ударных инструментов. При нажатии на картинки, ребенок (взрослый) перейдет на слайд с соответствующей темой.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BD842-7E5C-4EC2-A1E2-1A9F197B9E7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этот слайд ребенок (взрослый) перейдет при нажатии на картинку с изображением ложек. Слайд</a:t>
            </a:r>
            <a:r>
              <a:rPr lang="ru-RU" baseline="0" dirty="0" smtClean="0"/>
              <a:t> знакомит с разновидностями инструмента. При нажатии на картинку человека с ложками ребенок  познакомится со звучанием музыкального инструмента. Чтобы вернуться обратно к ударным инструментам, нужно нажать на прозрачную кнопку со стрелкой в левом нижнем углу слайда.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BD842-7E5C-4EC2-A1E2-1A9F197B9E7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этот слайд ребенок (взрослый) перейдет при нажатии на картинку с изображением бубенцов. Слайд</a:t>
            </a:r>
            <a:r>
              <a:rPr lang="ru-RU" baseline="0" dirty="0" smtClean="0"/>
              <a:t> знакомит с разновидностями инструмента. При нажатии на картинку человека с бубенцами ребенок познакомится со звучанием музыкального инструмента. Чтобы вернуться обратно к ударным инструментам, нужно нажать на прозрачную кнопку со стрелкой в левом нижнем углу слайда.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BD842-7E5C-4EC2-A1E2-1A9F197B9E7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этот слайд ребенок (взрослый) перейдет при нажатии на картинку с изображением трещотки. Слайд</a:t>
            </a:r>
            <a:r>
              <a:rPr lang="ru-RU" baseline="0" dirty="0" smtClean="0"/>
              <a:t> знакомит с разновидностями инструмента. При нажатии на картинку человека с трещоткой ребенок познакомится со звучанием музыкального инструмента. Чтобы вернуться обратно к ударным инструментам, нужно нажать на прозрачную кнопку со стрелкой в левом нижнем углу слайда.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BD842-7E5C-4EC2-A1E2-1A9F197B9E7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этот слайд ребенок (взрослый) перейдет при нажатии на картинку с изображением бубна. Слайд</a:t>
            </a:r>
            <a:r>
              <a:rPr lang="ru-RU" baseline="0" dirty="0" smtClean="0"/>
              <a:t> знакомит с разновидностями инструмента. При нажатии на картинку человека с бубном ребенок познакомится со звучанием музыкального инструмента. Чтобы вернуться обратно к ударным инструментам, нужно нажать на прозрачную кнопку со стрелкой в левом нижнем углу слайда.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BD842-7E5C-4EC2-A1E2-1A9F197B9E7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этот слайд ребенок (взрослый) перейдет </a:t>
            </a:r>
            <a:r>
              <a:rPr lang="ru-RU" baseline="0" dirty="0" smtClean="0"/>
              <a:t>при нажатии темы на первом слайде «Интерактивные игры». На слайде указаны две игры. При нажатии на названия, ребенок (взрослый) перейдет на слайд с соответствующей игрой.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BD842-7E5C-4EC2-A1E2-1A9F197B9E7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этот слайд ребенок (взрослый) перейдет при нажатии на название игры «Четвертый</a:t>
            </a:r>
            <a:r>
              <a:rPr lang="ru-RU" baseline="0" dirty="0" smtClean="0"/>
              <a:t> лишний</a:t>
            </a:r>
            <a:r>
              <a:rPr lang="ru-RU" dirty="0" smtClean="0"/>
              <a:t>».Цель:</a:t>
            </a:r>
            <a:r>
              <a:rPr lang="ru-RU" baseline="0" dirty="0" smtClean="0"/>
              <a:t> развитие умения различать музыкальные инструменты по группам.</a:t>
            </a:r>
            <a:r>
              <a:rPr lang="ru-RU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Описание игры: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На игровом поле расположены иллюстрации музыкальных инструментов . Игровая задача: выбрать лишний музыкальный инструмент, нажав на его иллюстрацию.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 правильном решении, поверх лишнего инструмента появится овал с названием группы остальных трех музыкальных инструментов. Для продолжения игры нажать на прозрачную кнопку с треугольником в правом нижнем углу.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BD842-7E5C-4EC2-A1E2-1A9F197B9E7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этот слайд ребенок (взрослый) перейдет при нажатии на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прозрачную кнопку с треугольником. Игра «Четвертый лишний» продолжается.  </a:t>
            </a:r>
            <a:r>
              <a:rPr lang="ru-RU" dirty="0" smtClean="0"/>
              <a:t>Цель:</a:t>
            </a:r>
            <a:r>
              <a:rPr lang="ru-RU" baseline="0" dirty="0" smtClean="0"/>
              <a:t> развитие умения различать музыкальные инструменты по группам.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Описание игры: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На игровом поле расположены иллюстрации музыкальных инструментов . Игровая задача: выбрать лишний музыкальный инструмент, нажав на его иллюстрацию.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 правильном решении, поверх лишнего инструмента появится овал с названием группы остальных трех музыкальных инструментов. Для продолжения игры нажать на прозрачную кнопку с треугольником в правом нижнем углу.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BD842-7E5C-4EC2-A1E2-1A9F197B9E7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этот слайд ребенок (взрослый) перейдет при нажатии на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прозрачную кнопку с треугольником. Игра «Четвертый лишний» продолжается.  </a:t>
            </a:r>
            <a:r>
              <a:rPr lang="ru-RU" dirty="0" smtClean="0"/>
              <a:t>Цель:</a:t>
            </a:r>
            <a:r>
              <a:rPr lang="ru-RU" baseline="0" dirty="0" smtClean="0"/>
              <a:t> развитие умения различать музыкальные инструменты по группам</a:t>
            </a:r>
            <a:r>
              <a:rPr lang="ru-RU" u="none" baseline="0" dirty="0" smtClean="0"/>
              <a:t>.</a:t>
            </a:r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Описание игры: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На игровом поле расположены иллюстрации музыкальных инструментов . Игровая задача: выбрать лишний музыкальный инструмент, нажав на его иллюстрацию.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 правильном решении, поверх лишнего инструмента появится овал с названием группы остальных трех музыкальных инструментов. Для продолжения игры нажать на прозрачную кнопку с треугольником в правом нижнем углу.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BD842-7E5C-4EC2-A1E2-1A9F197B9E7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этот слайд ребенок (взрослый) перейдет при нажатии на название игры «Найди по звучанию».Цель:</a:t>
            </a:r>
            <a:r>
              <a:rPr lang="ru-RU" baseline="0" dirty="0" smtClean="0"/>
              <a:t> развитие устойчивого слухового внимания, умения различать музыкальные инструменты на слух по их звучанию.</a:t>
            </a:r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Описание игры: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На игровом поле расположены иллюстрации музыкальных инструментов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аудиофайл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со звучанием одного из них. Игровая задача: Прослушать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аудиофайл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нажав на зеленый треугольник,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выбрать нужный инструмент, нажав на его иллюстрацию. При правильном решении, лишние музыкальные инструменты исчезнут. Для продолжения игры нажать на прозрачную кнопку с треугольником в правом нижнем углу.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BD842-7E5C-4EC2-A1E2-1A9F197B9E7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этот слайд ребенок (взрослый) перейдет </a:t>
            </a:r>
            <a:r>
              <a:rPr lang="ru-RU" baseline="0" dirty="0" smtClean="0"/>
              <a:t>при нажатии темы на первом слайде «Струнные». Слайд знакомит с группой струнных инструментов. При нажатии на картинки, ребенок (взрослый) перейдет на слайд с соответствующей темой.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BD842-7E5C-4EC2-A1E2-1A9F197B9E7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этот слайд ребенок (взрослый) перейдет при нажатии на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прозрачную кнопку с треугольником. Игра «Найди по звучанию» продолжается. </a:t>
            </a:r>
            <a:r>
              <a:rPr lang="ru-RU" dirty="0" smtClean="0"/>
              <a:t>Цель:</a:t>
            </a:r>
            <a:r>
              <a:rPr lang="ru-RU" baseline="0" dirty="0" smtClean="0"/>
              <a:t> развитие устойчивого слухового внимания, умения различать музыкальные инструменты на слух по их звучанию.</a:t>
            </a:r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Описание игры: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На игровом поле расположены иллюстрации музыкальных инструментов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аудиофайл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со звучанием одного из них. Игровая задача: Прослушать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аудиофайл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нажав на зеленый треугольник,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выбрать нужный инструмент, нажав на его иллюстрацию. При правильном решении, лишние музыкальные инструменты исчезнут. Для продолжения игры нажать на прозрачную кнопку с треугольником в правом нижнем углу.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BD842-7E5C-4EC2-A1E2-1A9F197B9E7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этот слайд ребенок (взрослый) перейдет при нажатии на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прозрачную кнопку с треугольником. Игра «Найди по звучанию» продолжается. </a:t>
            </a:r>
            <a:r>
              <a:rPr lang="ru-RU" dirty="0" smtClean="0"/>
              <a:t>Цель:</a:t>
            </a:r>
            <a:r>
              <a:rPr lang="ru-RU" baseline="0" dirty="0" smtClean="0"/>
              <a:t> развитие устойчивого слухового внимания, умения различать музыкальные инструменты на слух по их звучанию.</a:t>
            </a:r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Описание игры: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На игровом поле расположены иллюстрации музыкальных инструментов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аудиофайл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со звучанием одного из них. Игровая задача: Прослушать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аудиофайл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нажав на зеленый треугольник,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выбрать нужный инструмент, нажав на его иллюстрацию. При правильном решении, лишние музыкальные инструменты исчезнут. Для продолжения игры нажать на прозрачную кнопку с треугольником в правом нижнем углу.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BD842-7E5C-4EC2-A1E2-1A9F197B9E7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этот слайд ребенок (взрослый) перейдет при нажатии на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прозрачную кнопку с треугольником. Игра «Найди по звучанию» продолжается. </a:t>
            </a:r>
            <a:r>
              <a:rPr lang="ru-RU" dirty="0" smtClean="0"/>
              <a:t>Цель:</a:t>
            </a:r>
            <a:r>
              <a:rPr lang="ru-RU" baseline="0" dirty="0" smtClean="0"/>
              <a:t> развитие устойчивого слухового внимания, умения различать музыкальные инструменты на слух по их звучанию.</a:t>
            </a:r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Описание игры: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На игровом поле расположены иллюстрации музыкальных инструментов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аудиофайл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со звучанием одного из них. Игровая задача: Прослушать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аудиофайл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нажав на зеленый треугольник,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выбрать нужный инструмент, нажав на его иллюстрацию. При правильном решении, лишние музыкальные инструменты исчезнут. Для продолжения игры нажать на прозрачную кнопку с треугольником в правом нижнем углу.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BD842-7E5C-4EC2-A1E2-1A9F197B9E7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этот слайд ребенок (взрослый) перейдет при нажатии на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прозрачную кнопку с треугольником. Игра «Найди по звучанию» продолжается. </a:t>
            </a:r>
            <a:r>
              <a:rPr lang="ru-RU" dirty="0" smtClean="0"/>
              <a:t>Цель:</a:t>
            </a:r>
            <a:r>
              <a:rPr lang="ru-RU" baseline="0" dirty="0" smtClean="0"/>
              <a:t> развитие устойчивого слухового внимания, умения различать музыкальные инструменты на слух по их звучанию.</a:t>
            </a:r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Описание игры: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На игровом поле расположены иллюстрации музыкальных инструментов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аудиофайл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со звучанием одного из них. Игровая задача: Прослушать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аудиофайл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нажав на зеленый треугольник,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выбрать нужный инструмент, нажав на его иллюстрацию. При правильном решении, лишние музыкальные инструменты исчезнут. Для продолжения игры нажать на прозрачную кнопку с треугольником в правом нижнем углу.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BD842-7E5C-4EC2-A1E2-1A9F197B9E7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этот слайд ребенок (взрослый) перейдет при нажатии на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прозрачную кнопку с треугольником. Игра «Найди по звучанию» продолжается. </a:t>
            </a:r>
            <a:r>
              <a:rPr lang="ru-RU" dirty="0" smtClean="0"/>
              <a:t>Цель:</a:t>
            </a:r>
            <a:r>
              <a:rPr lang="ru-RU" baseline="0" dirty="0" smtClean="0"/>
              <a:t> развитие устойчивого слухового внимания, умения различать музыкальные инструменты на слух по их звучанию.</a:t>
            </a:r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Описание игры: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На игровом поле расположены иллюстрации музыкальных инструментов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аудиофайл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со звучанием одного из них. Игровая задача: Прослушать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аудиофайл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нажав на зеленый треугольник,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выбрать нужный инструмент, нажав на его иллюстрацию. При правильном решении, лишние музыкальные инструменты исчезнут.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BD842-7E5C-4EC2-A1E2-1A9F197B9E7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BD842-7E5C-4EC2-A1E2-1A9F197B9E74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этот слайд ребенок (взрослый) перейдет при нажатии на картинку с изображением балалайки. Слайд</a:t>
            </a:r>
            <a:r>
              <a:rPr lang="ru-RU" baseline="0" dirty="0" smtClean="0"/>
              <a:t> знакомит с разновидностями инструмента. При нажатии на картинку человека с балалайкой ребенок познакомится со звучанием музыкального инструмента. Чтобы вернуться обратно к струнным инструментам, нужно нажать на прозрачную кнопку со стрелкой в левом нижнем углу слайда.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BD842-7E5C-4EC2-A1E2-1A9F197B9E7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этот слайд ребенок (взрослый) перейдет при нажатии на картинку с изображением домры. Слайд</a:t>
            </a:r>
            <a:r>
              <a:rPr lang="ru-RU" baseline="0" dirty="0" smtClean="0"/>
              <a:t> знакомит с разновидностями инструмента. При нажатии на картинку человека с домрой ребенок познакомится со звучанием музыкального инструмента. Чтобы вернуться обратно к струнным инструментам, нужно нажать на прозрачную кнопку со стрелкой в левом нижнем углу слайда.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BD842-7E5C-4EC2-A1E2-1A9F197B9E7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этот слайд ребенок (взрослый) перейдет при нажатии на картинку с изображением гуслей. Слайд</a:t>
            </a:r>
            <a:r>
              <a:rPr lang="ru-RU" baseline="0" dirty="0" smtClean="0"/>
              <a:t> знакомит с разновидностями инструмента. При нажатии на картинку человека с гуслями ребенок познакомится со звучанием музыкального инструмента. Чтобы вернуться обратно к струнным инструментам, нужно нажать на прозрачную кнопку со стрелкой в левом нижнем углу слайда.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BD842-7E5C-4EC2-A1E2-1A9F197B9E7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этот слайд ребенок (взрослый) перейдет </a:t>
            </a:r>
            <a:r>
              <a:rPr lang="ru-RU" baseline="0" dirty="0" smtClean="0"/>
              <a:t>при нажатии темы на первом слайде «Духовые». Слайд знакомит с группой духовых инструментов. При нажатии на картинки, ребенок (взрослый) перейдет на слайд с соответствующей темой.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BD842-7E5C-4EC2-A1E2-1A9F197B9E7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этот слайд ребенок (взрослый) перейдет при нажатии на картинку с изображением свирели. Слайд</a:t>
            </a:r>
            <a:r>
              <a:rPr lang="ru-RU" baseline="0" dirty="0" smtClean="0"/>
              <a:t> знакомит с разновидностями инструмента. При нажатии на картинку человека со свирелью ребенок (взрослый) познакомится со звучанием музыкального инструмента. Чтобы вернуться обратно к духовым инструментам, нужно нажать на прозрачную кнопку со стрелкой в левом нижнем углу слайда.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BD842-7E5C-4EC2-A1E2-1A9F197B9E7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этот слайд ребенок (взрослый) перейдет при нажатии на картинку с изображением рожка. Слайд</a:t>
            </a:r>
            <a:r>
              <a:rPr lang="ru-RU" baseline="0" dirty="0" smtClean="0"/>
              <a:t> знакомит с разновидностями инструмента. При нажатии на картинку человека с рожком ребенок (взрослый) познакомится со звучанием музыкального инструмента. Чтобы вернуться обратно к духовым инструментам, нужно нажать на прозрачную кнопку со стрелкой в левом нижнем углу слайда.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BD842-7E5C-4EC2-A1E2-1A9F197B9E7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этот слайд ребенок (взрослый) перейдет при нажатии на картинку с изображением свистульки. Слайд</a:t>
            </a:r>
            <a:r>
              <a:rPr lang="ru-RU" baseline="0" dirty="0" smtClean="0"/>
              <a:t> знакомит с разновидностями инструмента. При нажатии на картинку человека с свистулькой ребенок познакомится со звучанием музыкального инструмента. Чтобы вернуться обратно к духовым инструментам, нужно нажать на прозрачную кнопку со стрелкой в левом нижнем углу слайда.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BD842-7E5C-4EC2-A1E2-1A9F197B9E7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9100C-0826-408F-8048-B8AC669A0BA2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9138B-9ECE-44D9-B2CE-37EAFA663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E8CA0-B7A4-4B91-BB6C-6CBF41BE6B64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CB38D-5A96-4D15-96FA-9913AAD36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F2EFE-410D-4698-8838-26033312406E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2F148-A8E1-43FE-92C5-748526A99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E3240-51CC-4A29-B072-021977177443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88E40-7163-4A8C-8C8A-779DB2E35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81CAC-B3C0-4E18-BEC1-884CBBA40BD6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12643-2506-4B25-B100-FD1B1F6BE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C4E05-C023-42AB-AC03-C000A0F92B5F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CAD76-7FB8-4A12-86AF-C48AC0142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06604-9E6C-4554-BDCF-A6D5155D63B2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C6DE1-D6AA-4916-BDC5-B6887B65C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C95A-FE80-49B9-B62A-E53C79E69153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288EE-4C9C-42B2-95F1-B8D13B3B0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Суворова Анна Николаевна</a:t>
            </a:r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МБДОУ № 167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2017</a:t>
            </a:r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A2629-0243-45FE-A441-CCFB042D4E3D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DAC9C-DBD5-4794-BA02-5E9223CCA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1E478-1E5E-4C4C-BBB7-888D22A4DF65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CFBFD-456A-4201-865C-EB30B8DE7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71062D-2B2A-4C20-B58F-E86228895451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B0D9E6-1D3B-436F-8FAF-C4372A8AA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slide" Target="slide11.xml"/><Relationship Id="rId7" Type="http://schemas.openxmlformats.org/officeDocument/2006/relationships/slide" Target="slide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slide" Target="slide1.xml"/><Relationship Id="rId5" Type="http://schemas.openxmlformats.org/officeDocument/2006/relationships/slide" Target="slide12.xml"/><Relationship Id="rId10" Type="http://schemas.openxmlformats.org/officeDocument/2006/relationships/image" Target="../media/image35.jpeg"/><Relationship Id="rId4" Type="http://schemas.openxmlformats.org/officeDocument/2006/relationships/image" Target="../media/image32.jpeg"/><Relationship Id="rId9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2\Documents\&#1056;&#1040;&#1041;&#1054;&#1058;&#1040;\&#1076;&#1086;&#1073;&#1088;&#1072;%20&#1089;&#1074;&#1103;&#1079;&#1091;&#1102;&#1097;&#1072;&#1103;%20&#1085;&#1080;&#1090;&#1100;\&#1084;&#1091;&#1079;\&#1083;&#1086;&#1078;&#1082;&#1080;.mp3" TargetMode="Externa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2\Documents\&#1056;&#1040;&#1041;&#1054;&#1058;&#1040;\&#1076;&#1086;&#1073;&#1088;&#1072;%20&#1089;&#1074;&#1103;&#1079;&#1091;&#1102;&#1097;&#1072;&#1103;%20&#1085;&#1080;&#1090;&#1100;\&#1084;&#1091;&#1079;\&#1073;&#1091;&#1073;&#1077;&#1085;&#1094;&#1099;.mp3" TargetMode="Externa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slide" Target="slide10.xml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2\Documents\&#1056;&#1040;&#1041;&#1054;&#1058;&#1040;\&#1076;&#1086;&#1073;&#1088;&#1072;%20&#1089;&#1074;&#1103;&#1079;&#1091;&#1102;&#1097;&#1072;&#1103;%20&#1085;&#1080;&#1090;&#1100;\&#1084;&#1091;&#1079;\&#1090;&#1088;&#1077;&#1097;&#1077;&#1090;&#1082;&#1072;.mp3" TargetMode="External"/><Relationship Id="rId6" Type="http://schemas.openxmlformats.org/officeDocument/2006/relationships/image" Target="../media/image34.jpeg"/><Relationship Id="rId5" Type="http://schemas.openxmlformats.org/officeDocument/2006/relationships/image" Target="../media/image43.jpeg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2\Documents\&#1056;&#1040;&#1041;&#1054;&#1058;&#1040;\&#1076;&#1086;&#1073;&#1088;&#1072;%20&#1089;&#1074;&#1103;&#1079;&#1091;&#1102;&#1097;&#1072;&#1103;%20&#1085;&#1080;&#1090;&#1100;\&#1084;&#1091;&#1079;\&#1073;&#1091;&#1073;&#1077;&#1085;.mp3" TargetMode="Externa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slide" Target="slide10.xml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.jpeg"/><Relationship Id="rId7" Type="http://schemas.openxmlformats.org/officeDocument/2006/relationships/slide" Target="slide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9.jpeg"/><Relationship Id="rId7" Type="http://schemas.openxmlformats.org/officeDocument/2006/relationships/slide" Target="slide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3.jpeg"/><Relationship Id="rId7" Type="http://schemas.openxmlformats.org/officeDocument/2006/relationships/slide" Target="slide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34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2\Documents\&#1056;&#1040;&#1041;&#1054;&#1058;&#1040;\&#1076;&#1086;&#1073;&#1088;&#1072;%20&#1089;&#1074;&#1103;&#1079;&#1091;&#1102;&#1097;&#1072;&#1103;%20&#1085;&#1080;&#1090;&#1100;\&#1084;&#1091;&#1079;\&#1073;&#1072;&#1083;&#1072;&#1083;&#1072;&#1081;&#1082;&#1072;.mp3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24.png"/><Relationship Id="rId10" Type="http://schemas.openxmlformats.org/officeDocument/2006/relationships/slide" Target="slide1.xml"/><Relationship Id="rId4" Type="http://schemas.openxmlformats.org/officeDocument/2006/relationships/image" Target="../media/image50.jpeg"/><Relationship Id="rId9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slide" Target="slide4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2\Documents\&#1056;&#1040;&#1041;&#1054;&#1058;&#1040;\&#1076;&#1086;&#1073;&#1088;&#1072;%20&#1089;&#1074;&#1103;&#1079;&#1091;&#1102;&#1097;&#1072;&#1103;%20&#1085;&#1080;&#1090;&#1100;\&#1084;&#1091;&#1079;\&#1073;&#1091;&#1073;&#1077;&#1085;.mp3" TargetMode="External"/><Relationship Id="rId6" Type="http://schemas.openxmlformats.org/officeDocument/2006/relationships/image" Target="../media/image35.jpeg"/><Relationship Id="rId5" Type="http://schemas.openxmlformats.org/officeDocument/2006/relationships/image" Target="../media/image33.jpeg"/><Relationship Id="rId4" Type="http://schemas.openxmlformats.org/officeDocument/2006/relationships/image" Target="../media/image51.png"/><Relationship Id="rId9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2\Documents\&#1056;&#1040;&#1041;&#1054;&#1058;&#1040;\&#1076;&#1086;&#1073;&#1088;&#1072;%20&#1089;&#1074;&#1103;&#1079;&#1091;&#1102;&#1097;&#1072;&#1103;%20&#1085;&#1080;&#1090;&#1100;\&#1084;&#1091;&#1079;\&#1089;&#1074;&#1080;&#1088;&#1077;&#1083;&#1100;.mp3" TargetMode="Externa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10" Type="http://schemas.openxmlformats.org/officeDocument/2006/relationships/slide" Target="slide1.xml"/><Relationship Id="rId4" Type="http://schemas.openxmlformats.org/officeDocument/2006/relationships/image" Target="../media/image50.jpeg"/><Relationship Id="rId9" Type="http://schemas.openxmlformats.org/officeDocument/2006/relationships/slide" Target="slide1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2\Documents\&#1056;&#1040;&#1041;&#1054;&#1058;&#1040;\&#1076;&#1086;&#1073;&#1088;&#1072;%20&#1089;&#1074;&#1103;&#1079;&#1091;&#1102;&#1097;&#1072;&#1103;%20&#1085;&#1080;&#1090;&#1100;\&#1084;&#1091;&#1079;\&#1073;&#1091;&#1073;&#1077;&#1085;&#1094;&#1099;.mp3" TargetMode="External"/><Relationship Id="rId6" Type="http://schemas.openxmlformats.org/officeDocument/2006/relationships/image" Target="../media/image54.jpeg"/><Relationship Id="rId5" Type="http://schemas.openxmlformats.org/officeDocument/2006/relationships/image" Target="../media/image52.png"/><Relationship Id="rId10" Type="http://schemas.openxmlformats.org/officeDocument/2006/relationships/slide" Target="slide1.xml"/><Relationship Id="rId4" Type="http://schemas.openxmlformats.org/officeDocument/2006/relationships/image" Target="../media/image50.jpeg"/><Relationship Id="rId9" Type="http://schemas.openxmlformats.org/officeDocument/2006/relationships/slide" Target="slide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2\Documents\&#1056;&#1040;&#1041;&#1054;&#1058;&#1040;\&#1076;&#1086;&#1073;&#1088;&#1072;%20&#1089;&#1074;&#1103;&#1079;&#1091;&#1102;&#1097;&#1072;&#1103;%20&#1085;&#1080;&#1090;&#1100;\&#1084;&#1091;&#1079;\&#1075;&#1091;&#1089;&#1083;&#1080;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55.png"/><Relationship Id="rId10" Type="http://schemas.openxmlformats.org/officeDocument/2006/relationships/slide" Target="slide1.xml"/><Relationship Id="rId4" Type="http://schemas.openxmlformats.org/officeDocument/2006/relationships/image" Target="../media/image50.jpeg"/><Relationship Id="rId9" Type="http://schemas.openxmlformats.org/officeDocument/2006/relationships/slide" Target="slide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2\Documents\&#1056;&#1040;&#1041;&#1054;&#1058;&#1040;\&#1076;&#1086;&#1073;&#1088;&#1072;%20&#1089;&#1074;&#1103;&#1079;&#1091;&#1102;&#1097;&#1072;&#1103;%20&#1085;&#1080;&#1090;&#1100;\&#1084;&#1091;&#1079;\&#1089;&#1074;&#1080;&#1089;&#1090;&#1091;&#1083;&#1100;&#1082;&#1080;.mp3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56.png"/><Relationship Id="rId10" Type="http://schemas.openxmlformats.org/officeDocument/2006/relationships/slide" Target="slide1.xml"/><Relationship Id="rId4" Type="http://schemas.openxmlformats.org/officeDocument/2006/relationships/image" Target="../media/image50.jpeg"/><Relationship Id="rId9" Type="http://schemas.openxmlformats.org/officeDocument/2006/relationships/slide" Target="slide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2\Documents\&#1056;&#1040;&#1041;&#1054;&#1058;&#1040;\&#1076;&#1086;&#1073;&#1088;&#1072;%20&#1089;&#1074;&#1103;&#1079;&#1091;&#1102;&#1097;&#1072;&#1103;%20&#1085;&#1080;&#1090;&#1100;\&#1084;&#1091;&#1079;\&#1073;&#1072;&#1083;&#1072;&#1083;&#1072;&#1081;&#1082;&#1072;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" Target="slide2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2\Documents\&#1056;&#1040;&#1041;&#1054;&#1058;&#1040;\&#1076;&#1086;&#1073;&#1088;&#1072;%20&#1089;&#1074;&#1103;&#1079;&#1091;&#1102;&#1097;&#1072;&#1103;%20&#1085;&#1080;&#1090;&#1100;\&#1084;&#1091;&#1079;\&#1076;&#1086;&#1084;&#1088;&#1072;.mp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2\Documents\&#1056;&#1040;&#1041;&#1054;&#1058;&#1040;\&#1076;&#1086;&#1073;&#1088;&#1072;%20&#1089;&#1074;&#1103;&#1079;&#1091;&#1102;&#1097;&#1072;&#1103;%20&#1085;&#1080;&#1090;&#1100;\&#1084;&#1091;&#1079;\&#1075;&#1091;&#1089;&#1083;&#1080;.mp3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" Target="slide7.xml"/><Relationship Id="rId7" Type="http://schemas.openxmlformats.org/officeDocument/2006/relationships/slide" Target="slid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slide" Target="slide8.xml"/><Relationship Id="rId4" Type="http://schemas.openxmlformats.org/officeDocument/2006/relationships/image" Target="../media/image18.jpeg"/><Relationship Id="rId9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2\Documents\&#1056;&#1040;&#1041;&#1054;&#1058;&#1040;\&#1076;&#1086;&#1073;&#1088;&#1072;%20&#1089;&#1074;&#1103;&#1079;&#1091;&#1102;&#1097;&#1072;&#1103;%20&#1085;&#1080;&#1090;&#1100;\&#1084;&#1091;&#1079;\&#1089;&#1074;&#1080;&#1088;&#1077;&#1083;&#1100;.mp3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2\Documents\&#1056;&#1040;&#1041;&#1054;&#1058;&#1040;\&#1076;&#1086;&#1073;&#1088;&#1072;%20&#1089;&#1074;&#1103;&#1079;&#1091;&#1102;&#1097;&#1072;&#1103;%20&#1085;&#1080;&#1090;&#1100;\&#1084;&#1091;&#1079;\&#1088;&#1086;&#1078;&#1086;&#1082;.mp3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25.jpeg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2\Documents\&#1056;&#1040;&#1041;&#1054;&#1058;&#1040;\&#1076;&#1086;&#1073;&#1088;&#1072;%20&#1089;&#1074;&#1103;&#1079;&#1091;&#1102;&#1097;&#1072;&#1103;%20&#1085;&#1080;&#1090;&#1100;\&#1084;&#1091;&#1079;\&#1089;&#1074;&#1080;&#1089;&#1090;&#1091;&#1083;&#1100;&#1082;&#1080;.mp3" TargetMode="Externa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slide" Target="slide6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3" action="ppaction://hlinksldjump"/>
          </p:cNvPr>
          <p:cNvSpPr/>
          <p:nvPr/>
        </p:nvSpPr>
        <p:spPr>
          <a:xfrm>
            <a:off x="539552" y="2348880"/>
            <a:ext cx="4032448" cy="86409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Струнные</a:t>
            </a:r>
          </a:p>
        </p:txBody>
      </p:sp>
      <p:sp>
        <p:nvSpPr>
          <p:cNvPr id="3" name="Прямоугольник 2">
            <a:hlinkClick r:id="rId4" action="ppaction://hlinksldjump"/>
          </p:cNvPr>
          <p:cNvSpPr/>
          <p:nvPr/>
        </p:nvSpPr>
        <p:spPr>
          <a:xfrm>
            <a:off x="539552" y="3429000"/>
            <a:ext cx="4032448" cy="86409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Духовые</a:t>
            </a:r>
          </a:p>
        </p:txBody>
      </p:sp>
      <p:sp>
        <p:nvSpPr>
          <p:cNvPr id="4" name="Прямоугольник 3">
            <a:hlinkClick r:id="rId5" action="ppaction://hlinksldjump"/>
          </p:cNvPr>
          <p:cNvSpPr/>
          <p:nvPr/>
        </p:nvSpPr>
        <p:spPr>
          <a:xfrm>
            <a:off x="539552" y="4509120"/>
            <a:ext cx="4104456" cy="86409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Ударные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764704"/>
            <a:ext cx="828092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Русские народные </a:t>
            </a: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музыкальные инструменты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4788024" y="4221088"/>
            <a:ext cx="3744416" cy="115212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Интерактивныеигры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5776" y="188640"/>
            <a:ext cx="4752528" cy="792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Ударные</a:t>
            </a:r>
            <a:endParaRPr lang="ru-RU" sz="44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3356992"/>
            <a:ext cx="1306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Ложки</a:t>
            </a:r>
            <a:endParaRPr lang="ru-RU" sz="2800" b="1" dirty="0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3356992"/>
            <a:ext cx="2002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 </a:t>
            </a: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Бубенцы</a:t>
            </a:r>
            <a:endParaRPr lang="ru-RU" sz="2800" b="1" dirty="0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9672" y="6165304"/>
            <a:ext cx="1875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Трещотка</a:t>
            </a:r>
            <a:endParaRPr lang="ru-RU" sz="2800" b="1" dirty="0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122" name="Picture 2" descr="C:\Users\2\Documents\РАБОТА\муз\0e5d43402301030bc7cd2ae9b0cf78bd.jpe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052736"/>
            <a:ext cx="3312368" cy="223224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5123" name="Picture 3" descr="C:\Users\2\Documents\РАБОТА\муз\4fae9888-9e64-4c8a-a396-81cd6b445e1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1052736"/>
            <a:ext cx="3168352" cy="226825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5124" name="Picture 4" descr="C:\Users\2\Documents\РАБОТА\муз\treshetka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8112" y="4149080"/>
            <a:ext cx="3312368" cy="20139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5125" name="Picture 5" descr="C:\Users\2\Documents\РАБОТА\муз\383.jpe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12568" y="4077072"/>
            <a:ext cx="3059832" cy="20777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796136" y="6165304"/>
            <a:ext cx="1475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 </a:t>
            </a: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Бубен</a:t>
            </a:r>
            <a:endParaRPr lang="ru-RU" sz="2800" b="1" dirty="0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Управляющая кнопка: домой 14">
            <a:hlinkClick r:id="rId11" action="ppaction://hlinksldjump" highlightClick="1"/>
          </p:cNvPr>
          <p:cNvSpPr/>
          <p:nvPr/>
        </p:nvSpPr>
        <p:spPr>
          <a:xfrm>
            <a:off x="251520" y="5877272"/>
            <a:ext cx="720080" cy="720080"/>
          </a:xfrm>
          <a:prstGeom prst="actionButtonHom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908720"/>
            <a:ext cx="20882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Ложки</a:t>
            </a:r>
            <a:endParaRPr lang="ru-RU" sz="4400" b="1" dirty="0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Управляющая кнопка: возврат 2">
            <a:hlinkClick r:id="rId4" action="ppaction://hlinksldjump" highlightClick="1"/>
          </p:cNvPr>
          <p:cNvSpPr/>
          <p:nvPr/>
        </p:nvSpPr>
        <p:spPr>
          <a:xfrm>
            <a:off x="395536" y="6021288"/>
            <a:ext cx="720080" cy="576064"/>
          </a:xfrm>
          <a:prstGeom prst="actionButtonRetur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2" name="Picture 4" descr="C:\Users\2\Documents\РАБОТА\муз\img_74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780928"/>
            <a:ext cx="4104456" cy="309107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7173" name="Picture 5" descr="C:\Users\2\Documents\РАБОТА\муз\4fb19be955a50a4cf47a09d4d6805e53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3501008"/>
            <a:ext cx="2808312" cy="236687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7174" name="Picture 6" descr="C:\Users\2\Documents\РАБОТА\муз\0e5d43402301030bc7cd2ae9b0cf78bd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1052736"/>
            <a:ext cx="2808312" cy="217005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9" name="лож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524328" y="1412776"/>
            <a:ext cx="808856" cy="80885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2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188640"/>
            <a:ext cx="3528392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Бубенцы 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Управляющая кнопка: возврат 2">
            <a:hlinkClick r:id="rId4" action="ppaction://hlinksldjump" highlightClick="1"/>
          </p:cNvPr>
          <p:cNvSpPr/>
          <p:nvPr/>
        </p:nvSpPr>
        <p:spPr>
          <a:xfrm>
            <a:off x="395536" y="6021288"/>
            <a:ext cx="720080" cy="576064"/>
          </a:xfrm>
          <a:prstGeom prst="actionButtonRetur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Users\2\Documents\РАБОТА\муз\httpbazzilla.com_.uaimagescachec8c825fa635b7a7cf551eea85a141a3186-1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124744"/>
            <a:ext cx="3566722" cy="20882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8195" name="Picture 3" descr="C:\Users\2\Documents\РАБОТА\муз\1025434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169368"/>
            <a:ext cx="2088232" cy="20882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8196" name="Picture 4" descr="C:\Users\2\Documents\РАБОТА\муз\Бубенцы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3592019"/>
            <a:ext cx="3528392" cy="230325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8198" name="Picture 6" descr="C:\Users\2\Documents\РАБОТА\муз\bubency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3573016"/>
            <a:ext cx="3456384" cy="237626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9" name="бубенц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7812360" y="1124744"/>
            <a:ext cx="880864" cy="88086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75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260648"/>
            <a:ext cx="35283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Трещотка</a:t>
            </a:r>
            <a:endParaRPr lang="ru-RU" sz="4400" b="1" dirty="0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Управляющая кнопка: возврат 2">
            <a:hlinkClick r:id="rId4" action="ppaction://hlinksldjump" highlightClick="1"/>
          </p:cNvPr>
          <p:cNvSpPr/>
          <p:nvPr/>
        </p:nvSpPr>
        <p:spPr>
          <a:xfrm>
            <a:off x="467544" y="6021288"/>
            <a:ext cx="720080" cy="576064"/>
          </a:xfrm>
          <a:prstGeom prst="actionButtonRetur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9" name="Picture 3" descr="C:\Users\2\Documents\РАБОТА\муз\16794-vse-instrumenty-internet-magazin-kurskaya-obla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196752"/>
            <a:ext cx="3672408" cy="223224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9221" name="Picture 5" descr="C:\Users\2\Documents\РАБОТА\муз\treshet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717032"/>
            <a:ext cx="3709044" cy="203808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9223" name="Picture 7" descr="C:\Users\2\Documents\РАБОТА\муз\maxresdefaul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2132856"/>
            <a:ext cx="3769486" cy="35856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0" name="трещет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308304" y="1052736"/>
            <a:ext cx="808856" cy="80885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9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29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188640"/>
            <a:ext cx="20882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Бубен</a:t>
            </a:r>
            <a:endParaRPr lang="ru-RU" sz="4400" b="1" dirty="0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Управляющая кнопка: возврат 2">
            <a:hlinkClick r:id="rId4" action="ppaction://hlinksldjump" highlightClick="1"/>
          </p:cNvPr>
          <p:cNvSpPr/>
          <p:nvPr/>
        </p:nvSpPr>
        <p:spPr>
          <a:xfrm>
            <a:off x="395536" y="6021288"/>
            <a:ext cx="720080" cy="576064"/>
          </a:xfrm>
          <a:prstGeom prst="actionButtonRetur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C:\Users\2\Documents\РАБОТА\муз\oLJYDDQnUZ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980728"/>
            <a:ext cx="3456384" cy="211672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0243" name="Picture 3" descr="C:\Users\2\Documents\РАБОТА\муз\i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356992"/>
            <a:ext cx="3471387" cy="244827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0244" name="Picture 4" descr="C:\Users\2\Documents\РАБОТА\муз\223268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3356992"/>
            <a:ext cx="3600400" cy="244819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0245" name="Picture 5" descr="C:\Users\2\Documents\РАБОТА\муз\i (4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980729"/>
            <a:ext cx="3600400" cy="20882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8" name="бубе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335144" y="260648"/>
            <a:ext cx="808856" cy="80885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56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3" action="ppaction://hlinksldjump"/>
          </p:cNvPr>
          <p:cNvSpPr/>
          <p:nvPr/>
        </p:nvSpPr>
        <p:spPr>
          <a:xfrm>
            <a:off x="1259632" y="1484784"/>
            <a:ext cx="6264696" cy="86409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Игра «Четвертый лишний»</a:t>
            </a:r>
          </a:p>
        </p:txBody>
      </p:sp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1259632" y="2924944"/>
            <a:ext cx="6264696" cy="86409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Игра «Найди по звучанию»</a:t>
            </a:r>
          </a:p>
        </p:txBody>
      </p:sp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251520" y="5877272"/>
            <a:ext cx="720080" cy="720080"/>
          </a:xfrm>
          <a:prstGeom prst="actionButtonHom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2\Documents\РАБОТА\муз\a3366afe644b7ceae72f1a4d0b6380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92696"/>
            <a:ext cx="3097212" cy="2330450"/>
          </a:xfrm>
          <a:prstGeom prst="rect">
            <a:avLst/>
          </a:prstGeom>
          <a:noFill/>
          <a:ln w="38100" cmpd="sng">
            <a:solidFill>
              <a:srgbClr val="00B050"/>
            </a:solidFill>
            <a:round/>
            <a:headEnd/>
            <a:tailEnd/>
          </a:ln>
        </p:spPr>
      </p:pic>
      <p:pic>
        <p:nvPicPr>
          <p:cNvPr id="2051" name="Picture 3" descr="C:\Users\2\Documents\РАБОТА\муз\hello_html_m37731b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692696"/>
            <a:ext cx="2879725" cy="230467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052" name="Picture 4" descr="C:\Users\2\Documents\РАБОТА\муз\d583dac611528c0a4c36410a458a644e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429000"/>
            <a:ext cx="2960687" cy="266541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053" name="Picture 5" descr="C:\Users\2\Documents\РАБОТА\муз\383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429000"/>
            <a:ext cx="2952750" cy="259238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4716016" y="3573016"/>
            <a:ext cx="3096344" cy="237648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Струнные инструменты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44408" y="6021288"/>
            <a:ext cx="648072" cy="576064"/>
          </a:xfrm>
          <a:prstGeom prst="actionButtonForwardNex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озврат 8">
            <a:hlinkClick r:id="rId7" action="ppaction://hlinksldjump" highlightClick="1"/>
          </p:cNvPr>
          <p:cNvSpPr/>
          <p:nvPr/>
        </p:nvSpPr>
        <p:spPr>
          <a:xfrm>
            <a:off x="251520" y="5949280"/>
            <a:ext cx="648072" cy="720080"/>
          </a:xfrm>
          <a:prstGeom prst="actionButtonRetur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8" action="ppaction://hlinksldjump" highlightClick="1"/>
          </p:cNvPr>
          <p:cNvSpPr/>
          <p:nvPr/>
        </p:nvSpPr>
        <p:spPr>
          <a:xfrm>
            <a:off x="179512" y="5085184"/>
            <a:ext cx="720080" cy="720080"/>
          </a:xfrm>
          <a:prstGeom prst="actionButtonHom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2\Documents\РАБОТА\муз\svir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429000"/>
            <a:ext cx="3384550" cy="253523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3075" name="Picture 3" descr="C:\Users\2\Documents\РАБОТА\муз\rozh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476250"/>
            <a:ext cx="3311525" cy="237648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3076" name="Picture 4" descr="C:\Users\2\Documents\РАБОТА\муз\116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3429000"/>
            <a:ext cx="3241675" cy="259238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3077" name="Picture 5" descr="C:\Users\2\Documents\РАБОТА\муз\treshet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476250"/>
            <a:ext cx="3313113" cy="24638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1042988" y="476250"/>
            <a:ext cx="3097212" cy="23050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Духовые инструменты</a:t>
            </a:r>
          </a:p>
        </p:txBody>
      </p:sp>
      <p:sp>
        <p:nvSpPr>
          <p:cNvPr id="9" name="Управляющая кнопка: возврат 8">
            <a:hlinkClick r:id="rId7" action="ppaction://hlinksldjump" highlightClick="1"/>
          </p:cNvPr>
          <p:cNvSpPr/>
          <p:nvPr/>
        </p:nvSpPr>
        <p:spPr>
          <a:xfrm>
            <a:off x="251520" y="5949280"/>
            <a:ext cx="648072" cy="720080"/>
          </a:xfrm>
          <a:prstGeom prst="actionButtonRetur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244408" y="6021288"/>
            <a:ext cx="648072" cy="576064"/>
          </a:xfrm>
          <a:prstGeom prst="actionButtonForwardNex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8" action="ppaction://hlinksldjump" highlightClick="1"/>
          </p:cNvPr>
          <p:cNvSpPr/>
          <p:nvPr/>
        </p:nvSpPr>
        <p:spPr>
          <a:xfrm>
            <a:off x="251520" y="4941168"/>
            <a:ext cx="648072" cy="720080"/>
          </a:xfrm>
          <a:prstGeom prst="actionButtonHom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2\Documents\РАБОТА\муз\4fae9888-9e64-4c8a-a396-81cd6b445e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692150"/>
            <a:ext cx="3209925" cy="263842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4099" name="Picture 3" descr="C:\Users\2\Documents\РАБОТА\муз\0e5d43402301030bc7cd2ae9b0cf78bd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3933825"/>
            <a:ext cx="3125787" cy="2424113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4100" name="Picture 4" descr="C:\Users\2\Documents\РАБОТА\муз\treshet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3860800"/>
            <a:ext cx="3286125" cy="244792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4101" name="Picture 5" descr="C:\Users\2\Documents\РАБОТА\муз\116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765175"/>
            <a:ext cx="3313113" cy="262413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4787900" y="765175"/>
            <a:ext cx="3240088" cy="251936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Ударные инструменты</a:t>
            </a:r>
          </a:p>
        </p:txBody>
      </p:sp>
      <p:sp>
        <p:nvSpPr>
          <p:cNvPr id="8" name="Управляющая кнопка: возврат 7">
            <a:hlinkClick r:id="rId7" action="ppaction://hlinksldjump" highlightClick="1"/>
          </p:cNvPr>
          <p:cNvSpPr/>
          <p:nvPr/>
        </p:nvSpPr>
        <p:spPr>
          <a:xfrm>
            <a:off x="251520" y="5949280"/>
            <a:ext cx="648072" cy="720080"/>
          </a:xfrm>
          <a:prstGeom prst="actionButtonRetur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8" action="ppaction://hlinksldjump" highlightClick="1"/>
          </p:cNvPr>
          <p:cNvSpPr/>
          <p:nvPr/>
        </p:nvSpPr>
        <p:spPr>
          <a:xfrm>
            <a:off x="179512" y="5013176"/>
            <a:ext cx="720080" cy="720080"/>
          </a:xfrm>
          <a:prstGeom prst="actionButtonHom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кнопка" descr="H:\муз\кнопк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1484784"/>
            <a:ext cx="1183779" cy="1183779"/>
          </a:xfrm>
          <a:prstGeom prst="rect">
            <a:avLst/>
          </a:prstGeom>
          <a:noFill/>
        </p:spPr>
      </p:pic>
      <p:pic>
        <p:nvPicPr>
          <p:cNvPr id="5" name="балалай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691680" y="1772816"/>
            <a:ext cx="792088" cy="792088"/>
          </a:xfrm>
          <a:prstGeom prst="rect">
            <a:avLst/>
          </a:prstGeom>
        </p:spPr>
      </p:pic>
      <p:pic>
        <p:nvPicPr>
          <p:cNvPr id="7169" name="Picture 1" descr="C:\Users\2\Documents\РАБОТА\муз\hello_html_m37731b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645024"/>
            <a:ext cx="2522442" cy="222733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7170" name="Picture 2" descr="C:\Users\2\Documents\РАБОТА\муз\d583dac611528c0a4c36410a458a644e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3645024"/>
            <a:ext cx="2421831" cy="223224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7171" name="Picture 3" descr="C:\Users\2\Documents\РАБОТА\муз\a3366afe644b7ceae72f1a4d0b63808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3645024"/>
            <a:ext cx="2717269" cy="220181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8" name="Управляющая кнопка: возврат 7">
            <a:hlinkClick r:id="rId9" action="ppaction://hlinksldjump" highlightClick="1"/>
          </p:cNvPr>
          <p:cNvSpPr/>
          <p:nvPr/>
        </p:nvSpPr>
        <p:spPr>
          <a:xfrm>
            <a:off x="251520" y="6021288"/>
            <a:ext cx="648072" cy="648072"/>
          </a:xfrm>
          <a:prstGeom prst="actionButtonRetur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44408" y="6021288"/>
            <a:ext cx="648072" cy="576064"/>
          </a:xfrm>
          <a:prstGeom prst="actionButtonForwardNex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10" action="ppaction://hlinksldjump" highlightClick="1"/>
          </p:cNvPr>
          <p:cNvSpPr/>
          <p:nvPr/>
        </p:nvSpPr>
        <p:spPr>
          <a:xfrm>
            <a:off x="1115616" y="6021288"/>
            <a:ext cx="720080" cy="648072"/>
          </a:xfrm>
          <a:prstGeom prst="actionButtonHom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045E-16 L 0.27951 -0.25671 " pathEditMode="relative" rAng="0" ptsTypes="AA">
                                      <p:cBhvr>
                                        <p:cTn id="7" dur="2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-12800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1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749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1052736"/>
            <a:ext cx="4176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Струнные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C:\Users\2\Documents\РАБОТА\муз\hello_html_m37731b08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564904"/>
            <a:ext cx="2736304" cy="241618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3076" name="Picture 4" descr="C:\Users\2\Documents\РАБОТА\муз\d583dac611528c0a4c36410a458a644e.jpe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2564904"/>
            <a:ext cx="2853879" cy="24218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3077" name="Picture 5" descr="C:\Users\2\Documents\РАБОТА\муз\a3366afe644b7ceae72f1a4d0b63808c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2564904"/>
            <a:ext cx="2689822" cy="239705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67544" y="5229200"/>
            <a:ext cx="2100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Балалайка</a:t>
            </a:r>
            <a:endParaRPr lang="ru-RU" sz="2800" b="1" dirty="0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904" y="5229200"/>
            <a:ext cx="1545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 </a:t>
            </a: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Домра</a:t>
            </a:r>
            <a:endParaRPr lang="ru-RU" sz="2800" b="1" dirty="0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8264" y="5229200"/>
            <a:ext cx="1215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Гусли</a:t>
            </a:r>
            <a:endParaRPr lang="ru-RU" sz="2800" b="1" dirty="0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Управляющая кнопка: домой 15">
            <a:hlinkClick r:id="" action="ppaction://hlinkshowjump?jump=firstslide" highlightClick="1"/>
          </p:cNvPr>
          <p:cNvSpPr/>
          <p:nvPr/>
        </p:nvSpPr>
        <p:spPr>
          <a:xfrm>
            <a:off x="179512" y="5949280"/>
            <a:ext cx="720080" cy="720080"/>
          </a:xfrm>
          <a:prstGeom prst="actionButtonHom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бубе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268760"/>
            <a:ext cx="1080120" cy="1080120"/>
          </a:xfrm>
          <a:prstGeom prst="rect">
            <a:avLst/>
          </a:prstGeom>
        </p:spPr>
      </p:pic>
      <p:pic>
        <p:nvPicPr>
          <p:cNvPr id="6145" name="Picture 1" descr="C:\Users\2\Documents\РАБОТА\муз\4fae9888-9e64-4c8a-a396-81cd6b445e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356992"/>
            <a:ext cx="2592288" cy="244827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6146" name="Picture 2" descr="C:\Users\2\Documents\РАБОТА\муз\383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356992"/>
            <a:ext cx="2736304" cy="244827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6147" name="Picture 3" descr="C:\Users\2\Documents\РАБОТА\муз\treshetk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3356992"/>
            <a:ext cx="2724672" cy="243445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8" name="Управляющая кнопка: возврат 7">
            <a:hlinkClick r:id="rId8" action="ppaction://hlinksldjump" highlightClick="1"/>
          </p:cNvPr>
          <p:cNvSpPr/>
          <p:nvPr/>
        </p:nvSpPr>
        <p:spPr>
          <a:xfrm>
            <a:off x="251520" y="6021288"/>
            <a:ext cx="648072" cy="648072"/>
          </a:xfrm>
          <a:prstGeom prst="actionButtonRetur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44408" y="6021288"/>
            <a:ext cx="648072" cy="576064"/>
          </a:xfrm>
          <a:prstGeom prst="actionButtonForwardNex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9" action="ppaction://hlinksldjump" highlightClick="1"/>
          </p:cNvPr>
          <p:cNvSpPr/>
          <p:nvPr/>
        </p:nvSpPr>
        <p:spPr>
          <a:xfrm>
            <a:off x="1043608" y="6021288"/>
            <a:ext cx="720080" cy="648072"/>
          </a:xfrm>
          <a:prstGeom prst="actionButtonHom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-0.2520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кнопка" descr="H:\муз\кнопк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1916832"/>
            <a:ext cx="1152128" cy="1152128"/>
          </a:xfrm>
          <a:prstGeom prst="rect">
            <a:avLst/>
          </a:prstGeom>
          <a:noFill/>
        </p:spPr>
      </p:pic>
      <p:pic>
        <p:nvPicPr>
          <p:cNvPr id="3" name="свирел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123728" y="1772816"/>
            <a:ext cx="864096" cy="864096"/>
          </a:xfrm>
          <a:prstGeom prst="rect">
            <a:avLst/>
          </a:prstGeom>
        </p:spPr>
      </p:pic>
      <p:pic>
        <p:nvPicPr>
          <p:cNvPr id="19458" name="Picture 2" descr="C:\Users\2\Documents\РАБОТА\муз\svire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861048"/>
            <a:ext cx="2736304" cy="210231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9459" name="Picture 3" descr="C:\Users\2\Documents\РАБОТА\муз\a3366afe644b7ceae72f1a4d0b63808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3861048"/>
            <a:ext cx="2736304" cy="208248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9460" name="Picture 4" descr="C:\Users\2\Documents\РАБОТА\муз\0e5d43402301030bc7cd2ae9b0cf78bd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3861048"/>
            <a:ext cx="2713484" cy="206541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9" name="Управляющая кнопка: возврат 8">
            <a:hlinkClick r:id="rId9" action="ppaction://hlinksldjump" highlightClick="1"/>
          </p:cNvPr>
          <p:cNvSpPr/>
          <p:nvPr/>
        </p:nvSpPr>
        <p:spPr>
          <a:xfrm>
            <a:off x="251520" y="6093296"/>
            <a:ext cx="648072" cy="576064"/>
          </a:xfrm>
          <a:prstGeom prst="actionButtonRetur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244408" y="6021288"/>
            <a:ext cx="648072" cy="576064"/>
          </a:xfrm>
          <a:prstGeom prst="actionButtonForwardNex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10" action="ppaction://hlinksldjump" highlightClick="1"/>
          </p:cNvPr>
          <p:cNvSpPr/>
          <p:nvPr/>
        </p:nvSpPr>
        <p:spPr>
          <a:xfrm>
            <a:off x="1115616" y="6093296"/>
            <a:ext cx="720080" cy="576064"/>
          </a:xfrm>
          <a:prstGeom prst="actionButtonHom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9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" dur="2000" fill="hold"/>
                                        <p:tgtEl>
                                          <p:spTgt spid="194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9 -0.07338 L 0.29149 -0.258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-92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41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кнопка" descr="H:\муз\кнопк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1556792"/>
            <a:ext cx="1239962" cy="1239962"/>
          </a:xfrm>
          <a:prstGeom prst="rect">
            <a:avLst/>
          </a:prstGeom>
          <a:noFill/>
        </p:spPr>
      </p:pic>
      <p:pic>
        <p:nvPicPr>
          <p:cNvPr id="3" name="бубенц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763688" y="1628800"/>
            <a:ext cx="864096" cy="864096"/>
          </a:xfrm>
          <a:prstGeom prst="rect">
            <a:avLst/>
          </a:prstGeom>
        </p:spPr>
      </p:pic>
      <p:pic>
        <p:nvPicPr>
          <p:cNvPr id="20482" name="Picture 2" descr="C:\Users\2\Documents\РАБОТА\муз\0e5d43402301030bc7cd2ae9b0cf78bd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573016"/>
            <a:ext cx="2376264" cy="237626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20483" name="Picture 3" descr="C:\Users\2\Documents\РАБОТА\муз\treshetk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3573016"/>
            <a:ext cx="2520280" cy="237626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20484" name="Picture 4" descr="C:\Users\2\Documents\РАБОТА\муз\4fae9888-9e64-4c8a-a396-81cd6b445e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3573016"/>
            <a:ext cx="2880320" cy="237626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9" name="Управляющая кнопка: возврат 8">
            <a:hlinkClick r:id="rId9" action="ppaction://hlinksldjump" highlightClick="1"/>
          </p:cNvPr>
          <p:cNvSpPr/>
          <p:nvPr/>
        </p:nvSpPr>
        <p:spPr>
          <a:xfrm>
            <a:off x="251520" y="6093296"/>
            <a:ext cx="648072" cy="620688"/>
          </a:xfrm>
          <a:prstGeom prst="actionButtonRetur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244408" y="6021288"/>
            <a:ext cx="648072" cy="576064"/>
          </a:xfrm>
          <a:prstGeom prst="actionButtonForwardNex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10" action="ppaction://hlinksldjump" highlightClick="1"/>
          </p:cNvPr>
          <p:cNvSpPr/>
          <p:nvPr/>
        </p:nvSpPr>
        <p:spPr>
          <a:xfrm>
            <a:off x="1115616" y="6093296"/>
            <a:ext cx="792088" cy="620688"/>
          </a:xfrm>
          <a:prstGeom prst="actionButtonHom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0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" dur="250" autoRev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" dur="250" autoRev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50" autoRev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04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-0.28351 -0.2467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-123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75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кнопка" descr="H:\муз\кнопк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1556792"/>
            <a:ext cx="1239962" cy="1239962"/>
          </a:xfrm>
          <a:prstGeom prst="rect">
            <a:avLst/>
          </a:prstGeom>
          <a:noFill/>
        </p:spPr>
      </p:pic>
      <p:pic>
        <p:nvPicPr>
          <p:cNvPr id="6" name="гусл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331640" y="1772816"/>
            <a:ext cx="864096" cy="864096"/>
          </a:xfrm>
          <a:prstGeom prst="rect">
            <a:avLst/>
          </a:prstGeom>
        </p:spPr>
      </p:pic>
      <p:pic>
        <p:nvPicPr>
          <p:cNvPr id="1026" name="Picture 2" descr="C:\Users\2\Documents\РАБОТА\муз\a3366afe644b7ceae72f1a4d0b63808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501008"/>
            <a:ext cx="2808311" cy="232504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027" name="Picture 3" descr="C:\Users\2\Documents\РАБОТА\муз\rozho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3501008"/>
            <a:ext cx="2808312" cy="230425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028" name="Picture 4" descr="C:\Users\2\Documents\РАБОТА\муз\hello_html_m37731b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3501008"/>
            <a:ext cx="2603990" cy="229934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12" name="Управляющая кнопка: возврат 11">
            <a:hlinkClick r:id="rId9" action="ppaction://hlinksldjump" highlightClick="1"/>
          </p:cNvPr>
          <p:cNvSpPr/>
          <p:nvPr/>
        </p:nvSpPr>
        <p:spPr>
          <a:xfrm>
            <a:off x="179512" y="6021288"/>
            <a:ext cx="648072" cy="648072"/>
          </a:xfrm>
          <a:prstGeom prst="actionButtonRetur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244408" y="6021288"/>
            <a:ext cx="648072" cy="576064"/>
          </a:xfrm>
          <a:prstGeom prst="actionButtonForwardNex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10" action="ppaction://hlinksldjump" highlightClick="1"/>
          </p:cNvPr>
          <p:cNvSpPr/>
          <p:nvPr/>
        </p:nvSpPr>
        <p:spPr>
          <a:xfrm>
            <a:off x="1115616" y="6021288"/>
            <a:ext cx="720080" cy="648072"/>
          </a:xfrm>
          <a:prstGeom prst="actionButtonHom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" dur="250" autoRev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" dur="250" autoRev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50" autoRev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0.32691 -0.2428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-122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12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кнопка" descr="H:\муз\кнопк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1556792"/>
            <a:ext cx="1239962" cy="1239962"/>
          </a:xfrm>
          <a:prstGeom prst="rect">
            <a:avLst/>
          </a:prstGeom>
          <a:noFill/>
        </p:spPr>
      </p:pic>
      <p:pic>
        <p:nvPicPr>
          <p:cNvPr id="2" name="свистуль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339752" y="1268760"/>
            <a:ext cx="792088" cy="792088"/>
          </a:xfrm>
          <a:prstGeom prst="rect">
            <a:avLst/>
          </a:prstGeom>
        </p:spPr>
      </p:pic>
      <p:pic>
        <p:nvPicPr>
          <p:cNvPr id="2050" name="Picture 2" descr="C:\Users\2\Documents\РАБОТА\муз\116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429000"/>
            <a:ext cx="2592288" cy="245573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2051" name="Picture 3" descr="C:\Users\2\Documents\РАБОТА\муз\svire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3429000"/>
            <a:ext cx="2664296" cy="247717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2052" name="Picture 4" descr="C:\Users\2\Documents\РАБОТА\муз\rozho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3429000"/>
            <a:ext cx="2592288" cy="246603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8" name="Управляющая кнопка: возврат 7">
            <a:hlinkClick r:id="rId9" action="ppaction://hlinksldjump" highlightClick="1"/>
          </p:cNvPr>
          <p:cNvSpPr/>
          <p:nvPr/>
        </p:nvSpPr>
        <p:spPr>
          <a:xfrm>
            <a:off x="179512" y="6021288"/>
            <a:ext cx="648072" cy="648072"/>
          </a:xfrm>
          <a:prstGeom prst="actionButtonRetur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44408" y="6021288"/>
            <a:ext cx="648072" cy="576064"/>
          </a:xfrm>
          <a:prstGeom prst="actionButtonForwardNex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10" action="ppaction://hlinksldjump" highlightClick="1"/>
          </p:cNvPr>
          <p:cNvSpPr/>
          <p:nvPr/>
        </p:nvSpPr>
        <p:spPr>
          <a:xfrm>
            <a:off x="1115616" y="6021288"/>
            <a:ext cx="720080" cy="648072"/>
          </a:xfrm>
          <a:prstGeom prst="actionButtonHom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" dur="250" autoRev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" dur="250" autoRev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50" autoRev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2106 L 0.31527 -0.2208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-121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16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1412776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</a:t>
            </a:r>
            <a:r>
              <a:rPr lang="ru-RU" sz="72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 внимание!!!</a:t>
            </a:r>
            <a:endParaRPr lang="ru-RU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404664"/>
            <a:ext cx="31935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Балалайка</a:t>
            </a:r>
            <a:endParaRPr lang="ru-RU" sz="4400" b="1" dirty="0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Управляющая кнопка: возврат 2">
            <a:hlinkClick r:id="rId4" action="ppaction://hlinksldjump" highlightClick="1"/>
          </p:cNvPr>
          <p:cNvSpPr/>
          <p:nvPr/>
        </p:nvSpPr>
        <p:spPr>
          <a:xfrm>
            <a:off x="323528" y="5949280"/>
            <a:ext cx="648072" cy="576064"/>
          </a:xfrm>
          <a:prstGeom prst="actionButtonRetur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2\Documents\РАБОТА\муз\market_HKXoWzn0-rL3ITkPxS0iYQ_900x1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1317171" y="1067206"/>
            <a:ext cx="2405203" cy="280831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028" name="Picture 4" descr="C:\Users\2\Documents\РАБОТА\муз\balalaika-245259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933056"/>
            <a:ext cx="2808312" cy="257861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029" name="Picture 5" descr="C:\Users\2\Documents\РАБОТА\муз\7517874_ori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3" y="4221088"/>
            <a:ext cx="2454393" cy="226211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030" name="Picture 6" descr="C:\Users\2\Documents\РАБОТА\муз\1678429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404664"/>
            <a:ext cx="2736304" cy="354562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</p:pic>
      <p:pic>
        <p:nvPicPr>
          <p:cNvPr id="10" name="балалай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7858148" y="45720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749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692696"/>
            <a:ext cx="31683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Домра</a:t>
            </a:r>
            <a:endParaRPr lang="ru-RU" sz="4400" b="1" dirty="0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323528" y="5949280"/>
            <a:ext cx="648072" cy="576064"/>
          </a:xfrm>
          <a:prstGeom prst="actionButtonRetur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2\Documents\РАБОТА\муз\5fa841d979be5ed1db85d079ef5f9eec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124744"/>
            <a:ext cx="2448272" cy="244827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2051" name="Picture 3" descr="C:\Users\2\Documents\РАБОТА\муз\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1988840"/>
            <a:ext cx="3311937" cy="442474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</p:pic>
      <p:pic>
        <p:nvPicPr>
          <p:cNvPr id="2052" name="Picture 4" descr="C:\Users\2\Documents\РАБОТА\муз\domr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4005064"/>
            <a:ext cx="2451002" cy="245817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7" name="дом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884368" y="2348880"/>
            <a:ext cx="864096" cy="86409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729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332656"/>
            <a:ext cx="2376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Гусли</a:t>
            </a:r>
            <a:endParaRPr lang="ru-RU" sz="4400" b="1" dirty="0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323528" y="5949280"/>
            <a:ext cx="648072" cy="576064"/>
          </a:xfrm>
          <a:prstGeom prst="actionButtonRetur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гусляр" descr="C:\Users\2\Documents\РАБОТА\муз\p_lukojanov_gusli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5" y="1196752"/>
            <a:ext cx="3600400" cy="43924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3075" name="Picture 3" descr="C:\Users\2\Documents\РАБОТА\муз\i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196752"/>
            <a:ext cx="3960440" cy="187220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3076" name="Picture 4" descr="C:\Users\2\Documents\РАБОТА\муз\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789040"/>
            <a:ext cx="3960440" cy="176098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7" name="гусл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2987824" y="332656"/>
            <a:ext cx="648072" cy="64807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212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83671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Духовые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5229200"/>
            <a:ext cx="1755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Свирель</a:t>
            </a:r>
            <a:endParaRPr lang="ru-RU" sz="2800" b="1" dirty="0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904" y="5229200"/>
            <a:ext cx="1473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 </a:t>
            </a: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Рожок</a:t>
            </a:r>
            <a:endParaRPr lang="ru-RU" sz="2800" b="1" dirty="0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00" y="5229200"/>
            <a:ext cx="2296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Свистулька</a:t>
            </a:r>
            <a:endParaRPr lang="ru-RU" sz="2800" b="1" dirty="0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098" name="Picture 2" descr="C:\Users\2\Documents\РАБОТА\муз\svirel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068960"/>
            <a:ext cx="2664296" cy="206721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4099" name="Picture 3" descr="C:\Users\2\Documents\РАБОТА\муз\rozhok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068960"/>
            <a:ext cx="2808312" cy="201622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4100" name="Picture 4" descr="C:\Users\2\Documents\РАБОТА\муз\11665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3068960"/>
            <a:ext cx="2520280" cy="201622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14" name="Управляющая кнопка: домой 13">
            <a:hlinkClick r:id="rId9" action="ppaction://hlinksldjump" highlightClick="1"/>
          </p:cNvPr>
          <p:cNvSpPr/>
          <p:nvPr/>
        </p:nvSpPr>
        <p:spPr>
          <a:xfrm>
            <a:off x="251520" y="5877272"/>
            <a:ext cx="720080" cy="720080"/>
          </a:xfrm>
          <a:prstGeom prst="actionButtonHom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692696"/>
            <a:ext cx="30243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Свирель</a:t>
            </a:r>
            <a:endParaRPr lang="ru-RU" sz="4400" b="1" dirty="0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Управляющая кнопка: возврат 2">
            <a:hlinkClick r:id="rId4" action="ppaction://hlinksldjump" highlightClick="1"/>
          </p:cNvPr>
          <p:cNvSpPr/>
          <p:nvPr/>
        </p:nvSpPr>
        <p:spPr>
          <a:xfrm>
            <a:off x="395536" y="6021288"/>
            <a:ext cx="720080" cy="648072"/>
          </a:xfrm>
          <a:prstGeom prst="actionButtonRetur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2\Documents\РАБОТА\муз\svirel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484784"/>
            <a:ext cx="3528392" cy="1905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4099" name="Picture 3" descr="C:\Users\2\Documents\РАБОТА\муз\svire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789040"/>
            <a:ext cx="3528391" cy="20538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4100" name="Picture 4" descr="C:\Users\2\Documents\РАБОТА\муз\53955760_Sofi_Anderson_Pastushok_igrayuschiy_na_svirel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2492896"/>
            <a:ext cx="3905545" cy="334575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7" name="свирел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100392" y="1196752"/>
            <a:ext cx="720080" cy="72008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41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332656"/>
            <a:ext cx="2376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Рожок</a:t>
            </a:r>
            <a:endParaRPr lang="ru-RU" sz="4400" b="1" dirty="0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Управляющая кнопка: возврат 2">
            <a:hlinkClick r:id="rId4" action="ppaction://hlinksldjump" highlightClick="1"/>
          </p:cNvPr>
          <p:cNvSpPr/>
          <p:nvPr/>
        </p:nvSpPr>
        <p:spPr>
          <a:xfrm>
            <a:off x="251520" y="6021288"/>
            <a:ext cx="720080" cy="648072"/>
          </a:xfrm>
          <a:prstGeom prst="actionButtonRetur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2\Documents\РАБОТА\муз\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304764"/>
            <a:ext cx="3096344" cy="46445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5123" name="Picture 3" descr="C:\Users\2\Documents\РАБОТА\муз\rozh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257480"/>
            <a:ext cx="3960440" cy="212385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5124" name="Picture 4" descr="C:\Users\2\Documents\РАБОТА\муз\i (5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3717032"/>
            <a:ext cx="3960440" cy="222904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7" name="рож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100392" y="404664"/>
            <a:ext cx="792088" cy="79208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10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620688"/>
            <a:ext cx="35283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Свистулька</a:t>
            </a:r>
            <a:endParaRPr lang="ru-RU" sz="4400" b="1" dirty="0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Управляющая кнопка: возврат 2">
            <a:hlinkClick r:id="rId4" action="ppaction://hlinksldjump" highlightClick="1"/>
          </p:cNvPr>
          <p:cNvSpPr/>
          <p:nvPr/>
        </p:nvSpPr>
        <p:spPr>
          <a:xfrm>
            <a:off x="395536" y="6021288"/>
            <a:ext cx="720080" cy="648072"/>
          </a:xfrm>
          <a:prstGeom prst="actionButtonRetur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C:\Users\2\Documents\РАБОТА\муз\83013b08-58f5-11e3-bdf7-08606e7673f9_4277effc-7840-11e3-bdfc-08606e7673f9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221088"/>
            <a:ext cx="3600400" cy="243027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6148" name="Picture 4" descr="C:\Users\2\Documents\РАБОТА\муз\849610fd6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556792"/>
            <a:ext cx="3277605" cy="237626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6149" name="Picture 5" descr="C:\Users\2\Documents\РАБОТА\муз\72677_origin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4221088"/>
            <a:ext cx="2801888" cy="245165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6150" name="Picture 6" descr="C:\Users\2\Documents\РАБОТА\муз\1379511114_980092_3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1556792"/>
            <a:ext cx="3567003" cy="235315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9" name="свистуль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27584" y="188640"/>
            <a:ext cx="736848" cy="73684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16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1189</Words>
  <Application>Microsoft Office PowerPoint</Application>
  <PresentationFormat>Экран (4:3)</PresentationFormat>
  <Paragraphs>84</Paragraphs>
  <Slides>25</Slides>
  <Notes>25</Notes>
  <HiddenSlides>0</HiddenSlides>
  <MMClips>16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</dc:creator>
  <cp:lastModifiedBy>детский сад</cp:lastModifiedBy>
  <cp:revision>65</cp:revision>
  <dcterms:created xsi:type="dcterms:W3CDTF">2017-02-05T09:15:41Z</dcterms:created>
  <dcterms:modified xsi:type="dcterms:W3CDTF">2023-11-08T12:16:06Z</dcterms:modified>
</cp:coreProperties>
</file>