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57" r:id="rId6"/>
    <p:sldId id="265" r:id="rId7"/>
    <p:sldId id="262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500" autoAdjust="0"/>
  </p:normalViewPr>
  <p:slideViewPr>
    <p:cSldViewPr>
      <p:cViewPr varScale="1">
        <p:scale>
          <a:sx n="95" d="100"/>
          <a:sy n="95" d="100"/>
        </p:scale>
        <p:origin x="86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2B779925-C847-49D4-BFEA-599161ABC8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1278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FEEF4933-75B9-490C-AEAC-99F6081DA9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750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3AAC1-9B9B-45E3-BD3F-AF7E1CC12DEB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A21A0-998C-47F5-9ED1-9F837844E515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3CC5E-F82D-421B-B404-A3B64811233E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F171F-D4C1-4204-9FCA-51A60FC839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6994F-12EC-4AA8-B4F5-DF8747370276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6994F-12EC-4AA8-B4F5-DF8747370276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F60E-2475-4234-8610-774DA0A8E4EE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A13F262-4B68-438B-9998-E874F2E6160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89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57A35CC-6C66-485A-A78C-1D8FB2E0EDD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15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57A35CC-6C66-485A-A78C-1D8FB2E0EDD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041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57A35CC-6C66-485A-A78C-1D8FB2E0EDD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460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57A35CC-6C66-485A-A78C-1D8FB2E0EDD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8702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57A35CC-6C66-485A-A78C-1D8FB2E0EDD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53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03FA-9A22-4280-B0C1-41CC09A8389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76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32EA4-2142-4623-B466-06551C0775C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14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956A63-3D9D-448A-9BF0-0E11DBC8C7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8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975C71-641F-4855-9230-F387975F2F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30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D6A44-0D73-4EF8-BA44-6FFD02A971F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80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9B7CDF5-CE83-4FF4-ADC5-47D59FEB4C8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88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D896725-81A1-4E89-8998-664E09CD7BA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589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3D5F57C-FE6D-48AF-8AE7-D26F90A562C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9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9FC8-3DE6-43D1-99DE-EADD9A24E3C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099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B03E-4F1D-4937-A5C7-9DAF8515F51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7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470D6-A85B-4044-81CF-B4AB0A374EE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17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0479653-ADB6-4284-A33C-3B51790EF0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198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7A35CC-6C66-485A-A78C-1D8FB2E0EDD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118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2505816"/>
            <a:ext cx="6705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800" dirty="0" smtClean="0"/>
              <a:t>Развитие креативного мышления</a:t>
            </a:r>
            <a:endParaRPr lang="ru-RU" altLang="ru-RU" sz="4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5854700"/>
            <a:ext cx="8676456" cy="8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ru-RU" sz="2200" i="1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Пожалуйста, подготовьте для работы: </a:t>
            </a:r>
            <a:br>
              <a:rPr lang="ru-RU" altLang="ru-RU" sz="2200" i="1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 sz="2200" i="1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листы бумаги, ручку, карандаши. </a:t>
            </a:r>
            <a:endParaRPr lang="ru-RU" altLang="ru-RU" sz="2200" i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s://oprezi.ru/fl/image.raw?view=image&amp;type=img&amp;id=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2609131" cy="142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atherineasquithgallery.com/uploads/posts/2021-03/1614611438_171-p-klipart-fon-dlya-fotoshopa-2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620688"/>
            <a:ext cx="2679628" cy="25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xn--80ajk9a.xn--80acgfbsl1azdqr.xn--p1ai/files/%D0%9F%D0%BE%D1%81%D1%82%D1%83%D0%BF%D0%BB%D0%B5%D0%BD%D0%B8%D0%B5/%D0%94%D0%BD%D0%B8_%D0%BE%D1%82%D0%BA%D1%80%D1%8B%D1%82%D1%8B%D1%85_%D0%B4%D0%B2%D0%B5%D1%80%D0%B5%D0%B9/%D0%97%D0%B5%D0%BB%D0%B5%D0%BD%D1%8B%D0%B9_%D0%BC%D0%B0%D1%80%D0%BA%D0%B5%D1%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1703915" cy="2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.idntimes.com/content-images/community/2020/05/creative-2734399-1280-4fd7e02b4d9d45c0ce6a1ee0a13ef481_wm_600x315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7" b="26524"/>
          <a:stretch/>
        </p:blipFill>
        <p:spPr bwMode="auto">
          <a:xfrm>
            <a:off x="474589" y="604732"/>
            <a:ext cx="5715000" cy="1368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272808" cy="838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Креативное мышление. Что это?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11960" y="1916832"/>
            <a:ext cx="4724400" cy="43434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sz="2800" b="1" dirty="0" smtClean="0"/>
              <a:t>Креативность</a:t>
            </a:r>
            <a:r>
              <a:rPr lang="ru-RU" sz="2800" dirty="0" smtClean="0">
                <a:solidFill>
                  <a:schemeClr val="tx1"/>
                </a:solidFill>
              </a:rPr>
              <a:t> – это способность </a:t>
            </a:r>
            <a:r>
              <a:rPr lang="ru-RU" sz="2800" dirty="0">
                <a:solidFill>
                  <a:schemeClr val="tx1"/>
                </a:solidFill>
              </a:rPr>
              <a:t>решать вопросы нестандартным путем, смотреть на окружающий мир с неожиданного ракурса и находить необычные способы выполнения различных задач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170" name="Picture 2" descr="https://cm.author.today/content/2021/12/13/13fa158d17bd44968f6f39070b6b916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r="7572"/>
          <a:stretch/>
        </p:blipFill>
        <p:spPr bwMode="auto">
          <a:xfrm>
            <a:off x="608503" y="2492896"/>
            <a:ext cx="3777829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422746"/>
            <a:ext cx="7262747" cy="584775"/>
          </a:xfrm>
          <a:noFill/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Гимнастика для мозга «Ухо-нос»</a:t>
            </a:r>
            <a:endParaRPr lang="ru-RU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39703" y="1285559"/>
            <a:ext cx="7920880" cy="2702403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400" dirty="0" smtClean="0"/>
              <a:t>Левой рукой возьмитесь за кончик носа, </a:t>
            </a:r>
            <a:br>
              <a:rPr lang="ru-RU" altLang="ru-RU" sz="2400" dirty="0" smtClean="0"/>
            </a:br>
            <a:r>
              <a:rPr lang="ru-RU" altLang="ru-RU" sz="2400" dirty="0" smtClean="0"/>
              <a:t>а правой рукой – за левое ухо.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400" dirty="0" smtClean="0"/>
              <a:t>Одновременно отпустите ухо и нос, хлопните в ладоши, поменяйте положение рук </a:t>
            </a:r>
            <a:br>
              <a:rPr lang="ru-RU" altLang="ru-RU" sz="2400" dirty="0" smtClean="0"/>
            </a:br>
            <a:r>
              <a:rPr lang="ru-RU" altLang="ru-RU" sz="2400" dirty="0" smtClean="0"/>
              <a:t>(правая рука – кончик носа, левая рука – правое ухо).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400" dirty="0" smtClean="0"/>
              <a:t>Повторите упражнение 5 раз.</a:t>
            </a:r>
            <a:endParaRPr lang="ru-RU" altLang="ru-RU" sz="2400" dirty="0"/>
          </a:p>
        </p:txBody>
      </p:sp>
      <p:pic>
        <p:nvPicPr>
          <p:cNvPr id="1032" name="Picture 8" descr="Кинезиологические упражнения для развития старших дошкольников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22442" r="57556" b="5826"/>
          <a:stretch/>
        </p:blipFill>
        <p:spPr bwMode="auto">
          <a:xfrm>
            <a:off x="2339752" y="3987962"/>
            <a:ext cx="1964443" cy="27357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инезиологические упражнения для развития старших дошкольников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985" r="14825" b="5916"/>
          <a:stretch/>
        </p:blipFill>
        <p:spPr bwMode="auto">
          <a:xfrm>
            <a:off x="4874221" y="3987962"/>
            <a:ext cx="1933535" cy="27357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99" y="188640"/>
            <a:ext cx="2439950" cy="162143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6870700" cy="838200"/>
          </a:xfrm>
        </p:spPr>
        <p:txBody>
          <a:bodyPr/>
          <a:lstStyle/>
          <a:p>
            <a:pPr algn="ctr"/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«Изобретатель»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196752"/>
            <a:ext cx="7418784" cy="316835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400" dirty="0" smtClean="0"/>
              <a:t>Выберите один из предметов, приведенных на слайде, и придумайте как можно больше вариантов того, что можно сделать с помощью этого предмета.</a:t>
            </a:r>
          </a:p>
          <a:p>
            <a:pPr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sz="2000" i="1" dirty="0" smtClean="0"/>
              <a:t>Пример:</a:t>
            </a:r>
            <a:r>
              <a:rPr lang="ru-RU" sz="2000" dirty="0" smtClean="0"/>
              <a:t> спичечный коробок.</a:t>
            </a:r>
          </a:p>
          <a:p>
            <a:pPr indent="11113">
              <a:spcBef>
                <a:spcPct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можно зажечь спичку;</a:t>
            </a:r>
          </a:p>
          <a:p>
            <a:pPr indent="11113">
              <a:spcBef>
                <a:spcPct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можно хранить мелкие предметы;</a:t>
            </a:r>
          </a:p>
          <a:p>
            <a:pPr indent="11113">
              <a:spcBef>
                <a:spcPct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2000" dirty="0"/>
              <a:t>м</a:t>
            </a:r>
            <a:r>
              <a:rPr lang="ru-RU" altLang="ru-RU" sz="2000" dirty="0" smtClean="0"/>
              <a:t>ожно устроить маленький террариум;</a:t>
            </a:r>
          </a:p>
          <a:p>
            <a:pPr indent="11113">
              <a:spcBef>
                <a:spcPct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можно сделать мебель для куклы и т.д.</a:t>
            </a:r>
            <a:endParaRPr lang="ru-RU" altLang="ru-RU" sz="2000" dirty="0"/>
          </a:p>
        </p:txBody>
      </p:sp>
      <p:pic>
        <p:nvPicPr>
          <p:cNvPr id="5" name="Picture 2" descr="Стол обеденный Дорн 120/160*80 Черный, Дуб морас в Минске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3" b="6854"/>
          <a:stretch/>
        </p:blipFill>
        <p:spPr bwMode="auto">
          <a:xfrm>
            <a:off x="5292080" y="4509120"/>
            <a:ext cx="320375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онная коробка, бумажная коробка, бумажный ящик - cкачать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78548"/>
            <a:ext cx="2262243" cy="188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Тетрадь, 18 листов: купить в Москве и РФ, цена, фото, характеристи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4" y="4550226"/>
            <a:ext cx="2060981" cy="206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nuotraukos.mediakatalogas.lt/thumbs/hat-157581_128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69160"/>
            <a:ext cx="2146275" cy="157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332656"/>
            <a:ext cx="7776864" cy="854968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«Путешествие Гулливера»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561995"/>
            <a:ext cx="5236840" cy="2783558"/>
          </a:xfrm>
        </p:spPr>
        <p:txBody>
          <a:bodyPr>
            <a:normAutofit fontScale="92500"/>
          </a:bodyPr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300" dirty="0" smtClean="0"/>
              <a:t>Вы - Гулливер, совершающий путешествие.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300" dirty="0" smtClean="0"/>
              <a:t>Если ваша фамилия начинается на букву от «А» до «К», вы попадаете в </a:t>
            </a:r>
            <a:r>
              <a:rPr lang="ru-RU" altLang="ru-RU" sz="2300" i="1" dirty="0" smtClean="0"/>
              <a:t>Страну великанов</a:t>
            </a:r>
            <a:r>
              <a:rPr lang="ru-RU" altLang="ru-RU" sz="2300" dirty="0" smtClean="0"/>
              <a:t>.</a:t>
            </a:r>
            <a:br>
              <a:rPr lang="ru-RU" altLang="ru-RU" sz="2300" dirty="0" smtClean="0"/>
            </a:br>
            <a:r>
              <a:rPr lang="ru-RU" altLang="ru-RU" sz="2300" dirty="0" smtClean="0"/>
              <a:t>Если ваша фамилия начинается на букву от «Л» до «Я», вы окажетесь в </a:t>
            </a:r>
            <a:r>
              <a:rPr lang="ru-RU" altLang="ru-RU" sz="2300" i="1" dirty="0" smtClean="0"/>
              <a:t>Стране лилипутов</a:t>
            </a:r>
            <a:r>
              <a:rPr lang="ru-RU" altLang="ru-RU" sz="2300" dirty="0" smtClean="0"/>
              <a:t>.</a:t>
            </a:r>
          </a:p>
        </p:txBody>
      </p:sp>
      <p:pic>
        <p:nvPicPr>
          <p:cNvPr id="3074" name="Picture 2" descr="Gulliver's Travels by Jonathan Swift. ISBN 978-5-389-02434-2, 2012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988" y="1129495"/>
            <a:ext cx="2388428" cy="3163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· Сказка. &quot;Гулливер в стране великанов&quot; (звуковой). Диафильм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 r="12356"/>
          <a:stretch/>
        </p:blipFill>
        <p:spPr bwMode="auto">
          <a:xfrm>
            <a:off x="1159916" y="4293097"/>
            <a:ext cx="2920987" cy="2189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4451974"/>
            <a:ext cx="495029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r">
              <a:lnSpc>
                <a:spcPct val="90000"/>
              </a:lnSpc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Придумайте</a:t>
            </a:r>
            <a:r>
              <a:rPr lang="ru-RU" altLang="ru-RU" sz="2300" dirty="0"/>
              <a:t> как можно больше идей о том, какие предметы вы смогли бы использовать в </a:t>
            </a:r>
            <a:r>
              <a:rPr lang="ru-RU" altLang="ru-RU" sz="2300" dirty="0" smtClean="0"/>
              <a:t>этих странах </a:t>
            </a:r>
            <a:r>
              <a:rPr lang="ru-RU" altLang="ru-RU" sz="2300" dirty="0"/>
              <a:t>в качестве </a:t>
            </a:r>
            <a:r>
              <a:rPr lang="ru-RU" altLang="ru-RU" sz="2300" u="sng" dirty="0"/>
              <a:t>инвентаря для различных видов </a:t>
            </a:r>
            <a:r>
              <a:rPr lang="ru-RU" altLang="ru-RU" sz="2300" u="sng" dirty="0" smtClean="0"/>
              <a:t>спорта</a:t>
            </a:r>
            <a:r>
              <a:rPr lang="ru-RU" altLang="ru-RU" sz="2300" dirty="0" smtClean="0"/>
              <a:t>.</a:t>
            </a:r>
            <a:endParaRPr lang="ru-RU" altLang="ru-RU" sz="23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670" y="283197"/>
            <a:ext cx="6870700" cy="684312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Сетка цифр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(составить слово)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99592" y="1196752"/>
            <a:ext cx="7486600" cy="1024136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нанесите сетку на таблицу чисел и выпишите соответствующие буквы, из которых составьте слово, означающее одну из технологических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операций.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600" y="5805264"/>
            <a:ext cx="7776864" cy="936104"/>
          </a:xfrm>
        </p:spPr>
        <p:txBody>
          <a:bodyPr>
            <a:normAutofit/>
          </a:bodyPr>
          <a:lstStyle/>
          <a:p>
            <a:r>
              <a:rPr lang="ru-RU" sz="1100" dirty="0"/>
              <a:t>Задание на составление слова, буквы которого необходимо правильно выписать, причем каждая буква зашифрована определенной цифрой. Цифра означает порядковый номер буквы в алфавите. </a:t>
            </a:r>
            <a:r>
              <a:rPr lang="ru-RU" sz="1100" dirty="0" smtClean="0"/>
              <a:t>Участникам</a:t>
            </a:r>
            <a:r>
              <a:rPr lang="ru-RU" sz="1100" dirty="0" smtClean="0"/>
              <a:t> </a:t>
            </a:r>
            <a:r>
              <a:rPr lang="ru-RU" sz="1100" dirty="0"/>
              <a:t>раздаются карточки. За 2 мин. на отдельной лист нужно выписать буквы и из них составить слово, после чего отдать </a:t>
            </a:r>
            <a:r>
              <a:rPr lang="ru-RU" sz="1100" dirty="0" smtClean="0"/>
              <a:t>учителю.</a:t>
            </a:r>
            <a:endParaRPr lang="ru-RU" dirty="0"/>
          </a:p>
        </p:txBody>
      </p:sp>
      <p:pic>
        <p:nvPicPr>
          <p:cNvPr id="5" name="Рисунок 4" descr="https://urok.1sept.ru/articles/691004/im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50131"/>
            <a:ext cx="6912768" cy="3148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26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2555776" y="415360"/>
            <a:ext cx="5273724" cy="855018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«Стоп-кадр»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195736" y="1965720"/>
            <a:ext cx="4648216" cy="403244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500" dirty="0" smtClean="0"/>
              <a:t>По сигналу </a:t>
            </a:r>
            <a:br>
              <a:rPr lang="ru-RU" altLang="ru-RU" sz="2500" dirty="0" smtClean="0"/>
            </a:br>
            <a:r>
              <a:rPr lang="ru-RU" altLang="ru-RU" sz="2500" dirty="0" smtClean="0"/>
              <a:t>(хлопок в ладоши) вы демонстрируете с помощью мимики и пантомимики (позы, жесты, движения тела) то слово, которое называет ведущий.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altLang="ru-RU" sz="2500" dirty="0" smtClean="0"/>
              <a:t>«Стоп-кадр» продолжается </a:t>
            </a:r>
            <a:br>
              <a:rPr lang="ru-RU" altLang="ru-RU" sz="2500" dirty="0" smtClean="0"/>
            </a:br>
            <a:r>
              <a:rPr lang="ru-RU" altLang="ru-RU" sz="2500" dirty="0" smtClean="0"/>
              <a:t>15-20 секунд.</a:t>
            </a:r>
            <a:endParaRPr lang="ru-RU" altLang="ru-RU" sz="2500" dirty="0"/>
          </a:p>
        </p:txBody>
      </p:sp>
      <p:pic>
        <p:nvPicPr>
          <p:cNvPr id="3074" name="Picture 2" descr="https://www.pngtosvg.com/gallery/wp-content/uploads/2020/11/28571272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5" r="18344"/>
          <a:stretch/>
        </p:blipFill>
        <p:spPr bwMode="auto">
          <a:xfrm>
            <a:off x="467544" y="390621"/>
            <a:ext cx="2160240" cy="359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oc.webzi.ir/uploads/f1a5779cc59c4aec816fbb3db592e529.w_487,h_434,r_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397" y="4005065"/>
            <a:ext cx="2862067" cy="264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72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128792" cy="1929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Анаграммы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/>
              <a:t>Для </a:t>
            </a:r>
            <a:r>
              <a:rPr lang="ru-RU" sz="2200" dirty="0"/>
              <a:t>выполнения учебного задания необходимо в каждом слове правильно переставить буквы так, чтобы получить правильный ответ.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15616" y="2506752"/>
            <a:ext cx="3771900" cy="3657600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ОРАТНП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ТАСННАИ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ЁРЧЖЕТ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НЯОГЛЕТХИО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МААКССЕТ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2492896"/>
            <a:ext cx="3771900" cy="3657600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ПАТРОН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СТАНИНА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ЧЕРТЁЖ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СТАМЕСКА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2" name="Picture 8" descr="https://helloworldkids.org/wp-content/uploads/2018/07/parents_icons-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wizardry.ua/assets/img/projects/ide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7321" y="4293096"/>
            <a:ext cx="3547073" cy="225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61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620853"/>
            <a:ext cx="6870700" cy="756320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Креативная жизнь</a:t>
            </a: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700808"/>
            <a:ext cx="7696200" cy="421764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 smtClean="0"/>
              <a:t>Регулярно выполняйте разминку для мозга.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 smtClean="0"/>
              <a:t>Занимайтесь спортом.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 smtClean="0"/>
              <a:t>Мечтайте.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 smtClean="0"/>
              <a:t>Посещайте больше музеев, театров, выставок – ищите вдохновение.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 smtClean="0"/>
              <a:t>Решайте головоломки, </a:t>
            </a:r>
            <a:r>
              <a:rPr lang="ru-RU" altLang="ru-RU" sz="2500" dirty="0" err="1" smtClean="0"/>
              <a:t>друдлы</a:t>
            </a:r>
            <a:r>
              <a:rPr lang="ru-RU" altLang="ru-RU" sz="25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 smtClean="0"/>
              <a:t>Фантазируйте над обычными вещами.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 smtClean="0"/>
              <a:t>Творите: рисуйте, лепите, сочиняйте истории и стихи.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 smtClean="0"/>
              <a:t>Задавайте больше вопросов.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500" dirty="0" smtClean="0"/>
              <a:t>Попробуйте рассматривать </a:t>
            </a:r>
            <a:br>
              <a:rPr lang="ru-RU" altLang="ru-RU" sz="2500" dirty="0" smtClean="0"/>
            </a:br>
            <a:r>
              <a:rPr lang="ru-RU" altLang="ru-RU" sz="2500" dirty="0" smtClean="0"/>
              <a:t>предметы с разных точек зрения.</a:t>
            </a:r>
            <a:endParaRPr lang="ru-RU" altLang="ru-RU" sz="2500" dirty="0"/>
          </a:p>
        </p:txBody>
      </p:sp>
      <p:pic>
        <p:nvPicPr>
          <p:cNvPr id="5122" name="Picture 2" descr="https://zen-kanal.ru/upload/iblock/f9e/tipichnyy_iskusstvov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5" r="26574"/>
          <a:stretch/>
        </p:blipFill>
        <p:spPr bwMode="auto">
          <a:xfrm>
            <a:off x="6948264" y="4710003"/>
            <a:ext cx="1512168" cy="191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583</TotalTime>
  <Words>295</Words>
  <Application>Microsoft Office PowerPoint</Application>
  <PresentationFormat>Экран (4:3)</PresentationFormat>
  <Paragraphs>53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Comic Sans MS</vt:lpstr>
      <vt:lpstr>Wingdings</vt:lpstr>
      <vt:lpstr>Wingdings 3</vt:lpstr>
      <vt:lpstr>Легкий дым</vt:lpstr>
      <vt:lpstr>Развитие креативного мышления</vt:lpstr>
      <vt:lpstr>Креативное мышление. Что это?</vt:lpstr>
      <vt:lpstr>Гимнастика для мозга «Ухо-нос»</vt:lpstr>
      <vt:lpstr>Игра «Изобретатель»</vt:lpstr>
      <vt:lpstr>Игра «Путешествие Гулливера»</vt:lpstr>
      <vt:lpstr>Сетка цифр (составить слово)</vt:lpstr>
      <vt:lpstr>Игра «Стоп-кадр»</vt:lpstr>
      <vt:lpstr>Анаграммы  Для выполнения учебного задания необходимо в каждом слове правильно переставить буквы так, чтобы получить правильный ответ. </vt:lpstr>
      <vt:lpstr>Креативная жизнь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креативного мышления</dc:title>
  <dc:creator>RePack by Diakov</dc:creator>
  <cp:lastModifiedBy>Николай Ветелкин</cp:lastModifiedBy>
  <cp:revision>41</cp:revision>
  <dcterms:created xsi:type="dcterms:W3CDTF">2020-04-26T16:03:18Z</dcterms:created>
  <dcterms:modified xsi:type="dcterms:W3CDTF">2022-11-22T15:41:43Z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TC063649261049</vt:lpwstr>
  </property>
</Properties>
</file>