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Игра «Мои личные финансы»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Учитель Нифонтова Ирина Михайловна</a:t>
            </a:r>
          </a:p>
          <a:p>
            <a:r>
              <a:rPr lang="ru-RU" dirty="0" smtClean="0"/>
              <a:t>6-а класс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7124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674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20"/>
            <a:ext cx="9144000" cy="6845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025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6" y="12754"/>
            <a:ext cx="9145668" cy="6845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435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latin typeface="Times New Roman"/>
                <a:ea typeface="Calibri"/>
              </a:rPr>
              <a:t>Вы решили купить конструктор-</a:t>
            </a:r>
            <a:r>
              <a:rPr lang="ru-RU" b="1" dirty="0" err="1">
                <a:latin typeface="Times New Roman"/>
                <a:ea typeface="Calibri"/>
              </a:rPr>
              <a:t>лего</a:t>
            </a:r>
            <a:r>
              <a:rPr lang="ru-RU" b="1" dirty="0">
                <a:latin typeface="Times New Roman"/>
                <a:ea typeface="Calibri"/>
              </a:rPr>
              <a:t>, который стоит 1250 рублей. Ежедневно по будням родители дают вам 100 рублей на обед (обед стоит 90 рублей), также раз в неделю на прогулку с друзьями 200 рублей. Есть возможность заработать в </a:t>
            </a:r>
            <a:r>
              <a:rPr lang="ru-RU" b="1" dirty="0" err="1">
                <a:latin typeface="Times New Roman"/>
                <a:ea typeface="Calibri"/>
              </a:rPr>
              <a:t>неучебные</a:t>
            </a:r>
            <a:r>
              <a:rPr lang="ru-RU" b="1" dirty="0">
                <a:latin typeface="Times New Roman"/>
                <a:ea typeface="Calibri"/>
              </a:rPr>
              <a:t> часы. За какой период времени можно накопить нужную сумму.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СИТУАЦИЯ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7850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336704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в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течение первой недели вас пригласил друг на прогулку, друга вы не видели его уже 3 недели.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–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в среду сильно захотелось мороженого после школы. </a:t>
            </a:r>
            <a:endParaRPr lang="ru-RU" b="1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в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пятницу одноклассница предложила купить у неё за 300 рублей почти новый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спинер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, который в магазине стоит 600 рублей, и родители никогда вам его не купят. </a:t>
            </a:r>
            <a:endParaRPr lang="ru-RU" b="1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у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мамы скоро день рождения, её нужно поздравить и что-то подарить.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В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в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аш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приятель в прошлом месяце занял у вас 500 рублей, вы отдали эти деньги ему, взяв из своей копилки, в которой на том момент было 800 рублей. Приятель пообещал отдать деньги через 3 месяца, но вчера попросил дать ещё 200, с условием, что через месяц отдаст вдвое больше, чем взял.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8503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3573016"/>
            <a:ext cx="8136904" cy="280831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298584"/>
          </a:xfrm>
        </p:spPr>
        <p:txBody>
          <a:bodyPr/>
          <a:lstStyle/>
          <a:p>
            <a:r>
              <a:rPr lang="ru-RU" dirty="0" smtClean="0"/>
              <a:t>Подведение итогов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93478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</TotalTime>
  <Words>199</Words>
  <Application>Microsoft Office PowerPoint</Application>
  <PresentationFormat>Экран (4:3)</PresentationFormat>
  <Paragraphs>11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Волна</vt:lpstr>
      <vt:lpstr>Игра «Мои личные финансы»</vt:lpstr>
      <vt:lpstr>Презентация PowerPoint</vt:lpstr>
      <vt:lpstr>Презентация PowerPoint</vt:lpstr>
      <vt:lpstr>Презентация PowerPoint</vt:lpstr>
      <vt:lpstr>СИТУАЦИЯ</vt:lpstr>
      <vt:lpstr>Презентация PowerPoint</vt:lpstr>
      <vt:lpstr>Подведение итогов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«Мои личные финансы»</dc:title>
  <dc:creator>User</dc:creator>
  <cp:lastModifiedBy>*</cp:lastModifiedBy>
  <cp:revision>6</cp:revision>
  <dcterms:created xsi:type="dcterms:W3CDTF">2025-12-02T07:42:23Z</dcterms:created>
  <dcterms:modified xsi:type="dcterms:W3CDTF">2025-12-02T07:55:24Z</dcterms:modified>
</cp:coreProperties>
</file>