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EDE4E59-57D4-4C4F-A09A-C4E109DC2F84}">
          <p14:sldIdLst>
            <p14:sldId id="256"/>
            <p14:sldId id="261"/>
          </p14:sldIdLst>
        </p14:section>
        <p14:section name="Раздел без заголовка" id="{518876AE-83E5-4D57-B4B4-B99065B35D6A}">
          <p14:sldIdLst>
            <p14:sldId id="257"/>
            <p14:sldId id="258"/>
            <p14:sldId id="259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78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62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49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812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50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22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19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86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96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46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24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6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01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93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5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E29A25-FD45-4A33-A069-52363B3A7418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8EE3C7-203F-43BC-B541-50690AB1E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10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3571" y="1730326"/>
            <a:ext cx="8574622" cy="3024554"/>
          </a:xfrm>
        </p:spPr>
        <p:txBody>
          <a:bodyPr/>
          <a:lstStyle/>
          <a:p>
            <a:r>
              <a:rPr lang="ru-RU" dirty="0" smtClean="0"/>
              <a:t>Финансовая грамотность в английском языке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7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357" y="96717"/>
            <a:ext cx="9092835" cy="852854"/>
          </a:xfrm>
        </p:spPr>
        <p:txBody>
          <a:bodyPr>
            <a:normAutofit fontScale="90000"/>
          </a:bodyPr>
          <a:lstStyle/>
          <a:p>
            <a:r>
              <a:rPr lang="ru-RU" dirty="0"/>
              <a:t>УМК по английскому языку «Английский в </a:t>
            </a:r>
            <a:r>
              <a:rPr lang="ru-RU" dirty="0" smtClean="0"/>
              <a:t>фокусе - 6»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95739">
            <a:off x="1107813" y="1091557"/>
            <a:ext cx="3576080" cy="5161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3664">
            <a:off x="7977294" y="1126725"/>
            <a:ext cx="3761172" cy="529296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374" y="1057631"/>
            <a:ext cx="3965550" cy="5741172"/>
          </a:xfrm>
        </p:spPr>
      </p:pic>
    </p:spTree>
    <p:extLst>
      <p:ext uri="{BB962C8B-B14F-4D97-AF65-F5344CB8AC3E}">
        <p14:creationId xmlns:p14="http://schemas.microsoft.com/office/powerpoint/2010/main" xmlns="" val="23535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731" y="111034"/>
            <a:ext cx="10585269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Заполнение анкеты с </a:t>
            </a:r>
            <a:r>
              <a:rPr lang="ru-RU" dirty="0" smtClean="0"/>
              <a:t>введением </a:t>
            </a:r>
            <a:r>
              <a:rPr lang="ru-RU" dirty="0"/>
              <a:t>лексики «</a:t>
            </a:r>
            <a:r>
              <a:rPr lang="en-US" dirty="0"/>
              <a:t>F</a:t>
            </a:r>
            <a:r>
              <a:rPr lang="ru-RU" dirty="0"/>
              <a:t>orms of identificatio</a:t>
            </a:r>
            <a:r>
              <a:rPr lang="en-US" dirty="0"/>
              <a:t>n</a:t>
            </a:r>
            <a:r>
              <a:rPr lang="ru-RU" dirty="0"/>
              <a:t>» для получения банковской карты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ÐÐ°ÑÑÐ¸Ð½ÐºÐ¸ Ð¿Ð¾ Ð·Ð°Ð¿ÑÐ¾ÑÑ EU identity c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982" y="1573487"/>
            <a:ext cx="3644120" cy="22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54342" y="2945939"/>
            <a:ext cx="3819048" cy="2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1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003" y="0"/>
            <a:ext cx="10018713" cy="1752599"/>
          </a:xfrm>
        </p:spPr>
        <p:txBody>
          <a:bodyPr/>
          <a:lstStyle/>
          <a:p>
            <a:r>
              <a:rPr lang="ru-RU" dirty="0" smtClean="0"/>
              <a:t>Составление диалога : «В банке»</a:t>
            </a:r>
            <a:endParaRPr lang="ru-RU" dirty="0"/>
          </a:p>
        </p:txBody>
      </p:sp>
      <p:pic>
        <p:nvPicPr>
          <p:cNvPr id="1026" name="Picture 2" descr="Ð´Ð¸Ð°Ð»Ð¾Ð³ Ð½Ð° Ð°Ð½Ð³Ð»Ð¸Ð¹ÑÐºÐ¾Ð¼ ÑÐ·ÑÐº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217" y="2294886"/>
            <a:ext cx="3572487" cy="33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5004" y="2016417"/>
            <a:ext cx="6096000" cy="4653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Good morning! What can I do for you?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I would like to get a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credit card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Your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ID card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please?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Here you are.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All right. But you have to pay for it. Could you do it now, please?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Certainly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Here you are.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Thank you.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How can I use it?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Clerk: You will get an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instruction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how to use it.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Browny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Thank you. Good Bye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Clerk: You are welcome!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8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9594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инструкции по использованию банкоматом с применением банковской </a:t>
            </a:r>
            <a:r>
              <a:rPr lang="ru-RU" dirty="0" smtClean="0"/>
              <a:t>карты</a:t>
            </a:r>
            <a:br>
              <a:rPr lang="ru-RU" dirty="0" smtClean="0"/>
            </a:br>
            <a:r>
              <a:rPr lang="en-US" dirty="0" smtClean="0"/>
              <a:t>Memory game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311" y="1882099"/>
            <a:ext cx="4798923" cy="39302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413" y="1896291"/>
            <a:ext cx="4733109" cy="39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7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534" y="131884"/>
            <a:ext cx="10018713" cy="1752599"/>
          </a:xfrm>
        </p:spPr>
        <p:txBody>
          <a:bodyPr/>
          <a:lstStyle/>
          <a:p>
            <a:r>
              <a:rPr lang="ru-RU" dirty="0" smtClean="0"/>
              <a:t>Творческая работа (</a:t>
            </a:r>
            <a:r>
              <a:rPr lang="ru-RU" dirty="0" err="1" smtClean="0"/>
              <a:t>микропроект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Создание макета кредитной карты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8015" y="1884483"/>
            <a:ext cx="2767232" cy="1729520"/>
          </a:xfrm>
          <a:prstGeom prst="rect">
            <a:avLst/>
          </a:prstGeom>
        </p:spPr>
      </p:pic>
      <p:pic>
        <p:nvPicPr>
          <p:cNvPr id="3076" name="Picture 4" descr="ÐÐ°ÑÑÐ¸Ð½ÐºÐ¸ Ð¿Ð¾ Ð·Ð°Ð¿ÑÐ¾ÑÑ credit c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6597" y="2749243"/>
            <a:ext cx="3062574" cy="19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92010" y="3961774"/>
            <a:ext cx="2865743" cy="1846277"/>
          </a:xfrm>
          <a:prstGeom prst="rect">
            <a:avLst/>
          </a:prstGeom>
        </p:spPr>
      </p:pic>
      <p:pic>
        <p:nvPicPr>
          <p:cNvPr id="3078" name="Picture 6" descr="ÐÐ°ÑÑÐ¸Ð½ÐºÐ¸ Ð¿Ð¾ Ð·Ð°Ð¿ÑÐ¾ÑÑ credit c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318" y="1702607"/>
            <a:ext cx="2736435" cy="17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credit c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8015" y="4033683"/>
            <a:ext cx="3091621" cy="19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3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14" y="2048608"/>
            <a:ext cx="11204086" cy="206912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Thanks for your attention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0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236</TotalTime>
  <Words>151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Параллакс</vt:lpstr>
      <vt:lpstr>Финансовая грамотность в английском языке</vt:lpstr>
      <vt:lpstr>УМК по английскому языку «Английский в фокусе - 6»</vt:lpstr>
      <vt:lpstr>Заполнение анкеты с введением лексики «Forms of identification» для получения банковской карты </vt:lpstr>
      <vt:lpstr>Составление диалога : «В банке»</vt:lpstr>
      <vt:lpstr>Создание инструкции по использованию банкоматом с применением банковской карты Memory game</vt:lpstr>
      <vt:lpstr>Творческая работа (микропроект) Создание макета кредитной карты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в английском языке</dc:title>
  <dc:creator>245-15</dc:creator>
  <cp:lastModifiedBy>HomePC</cp:lastModifiedBy>
  <cp:revision>19</cp:revision>
  <dcterms:created xsi:type="dcterms:W3CDTF">2019-01-22T06:02:04Z</dcterms:created>
  <dcterms:modified xsi:type="dcterms:W3CDTF">2024-11-13T18:55:58Z</dcterms:modified>
</cp:coreProperties>
</file>