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44" y="78"/>
      </p:cViewPr>
      <p:guideLst>
        <p:guide pos="232"/>
        <p:guide orient="horz" pos="3953"/>
        <p:guide orient="horz" pos="5200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5804"/>
            <a:ext cx="6858000" cy="54445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3" y="5433704"/>
            <a:ext cx="2815270" cy="390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368613" y="6246194"/>
            <a:ext cx="1961047" cy="1939791"/>
            <a:chOff x="574675" y="9575800"/>
            <a:chExt cx="3057327" cy="30241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4675" y="9575800"/>
              <a:ext cx="3057327" cy="30241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71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17612" y="10736311"/>
              <a:ext cx="2286879" cy="1251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28"/>
                </a:spcBef>
              </a:pP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" y="317022"/>
            <a:ext cx="1179778" cy="884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79" y="5857331"/>
            <a:ext cx="2333206" cy="23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35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МЕТОДИСТ</cp:lastModifiedBy>
  <cp:revision>35</cp:revision>
  <cp:lastPrinted>2023-09-28T11:50:27Z</cp:lastPrinted>
  <dcterms:created xsi:type="dcterms:W3CDTF">2023-08-02T11:27:24Z</dcterms:created>
  <dcterms:modified xsi:type="dcterms:W3CDTF">2023-09-28T11:55:42Z</dcterms:modified>
</cp:coreProperties>
</file>