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7056784" cy="141515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7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6967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17770-8DB5-4D1F-969F-8CD7E4960654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A3E1B-D2D3-4736-AE7C-43FDCDD449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takhanovo.ucoz.net/index/informacionnaja_bezopasnost/0-60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D%D1%82%D0%B5%D1%80%D0%BD%D0%B5%D1%82" TargetMode="External"/><Relationship Id="rId2" Type="http://schemas.openxmlformats.org/officeDocument/2006/relationships/hyperlink" Target="https://ru.wikipedia.org/wiki/%D0%9F%D1%80%D0%B0%D0%B2%D0%B8%D0%BB%D0%B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hyperlink" Target="https://ru.wikipedia.org/wiki/%D0%A0%D0%B5%D0%B1%D1%91%D0%BD%D0%BE%D0%BA" TargetMode="External"/><Relationship Id="rId4" Type="http://schemas.openxmlformats.org/officeDocument/2006/relationships/hyperlink" Target="https://ru.wikipedia.org/wiki/%D0%9A%D0%BE%D0%BC%D0%BF%D1%8C%D1%8E%D1%82%D0%B5%D1%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nm.rk.gov.ru/ru/structure/174" TargetMode="External"/><Relationship Id="rId2" Type="http://schemas.openxmlformats.org/officeDocument/2006/relationships/hyperlink" Target="https://rk.gov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ipko.ru/roditelskij-kontrol-v-yandex-brows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onm.rk.gov.ru/ru/structure/17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&#1084;&#1074;&#1076;.&#1088;&#1092;/Internet_for_kid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66.&#1084;&#1074;&#1076;.&#1088;&#1092;/press/&#1091;&#1088;&#1086;&#1082;-&#1082;&#1080;&#1073;&#1077;&#1088;&#1073;&#1077;&#1079;&#1086;&#1087;&#1072;&#1089;&#1085;&#1086;&#1089;&#1090;&#1080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7056784" cy="23705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Безопасная работа в информационном пространстве</a:t>
            </a:r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105400"/>
            <a:ext cx="6400800" cy="1752600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МБОУ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Вишенская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СШ»</a:t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Белогорского района Республики Крым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на сайте ОО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8573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2"/>
              </a:rPr>
              <a:t>http://stakhanovo.ucoz.net/index/informacionnaja_bezopasnost/0-60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428868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 официальном сайте  должен быть раздел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«Информационная безопасность»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30003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Подраздел 1. Локальные акты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5004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Подраздел 2. Нормативное регулирование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92906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Подраздел 3. Педагогам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4291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Подраздел 4. Ученикам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00063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Подраздел 5. Родителям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 descr="1489995919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96362"/>
            <a:ext cx="8215370" cy="4389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5" name="Line 253"/>
          <p:cNvSpPr>
            <a:spLocks noChangeShapeType="1"/>
          </p:cNvSpPr>
          <p:nvPr/>
        </p:nvSpPr>
        <p:spPr bwMode="gray">
          <a:xfrm>
            <a:off x="2362200" y="48545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254"/>
          <p:cNvSpPr>
            <a:spLocks noChangeArrowheads="1"/>
          </p:cNvSpPr>
          <p:nvPr/>
        </p:nvSpPr>
        <p:spPr bwMode="gray">
          <a:xfrm rot="3419336">
            <a:off x="2078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Text Box 25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8" name="Line 256"/>
          <p:cNvSpPr>
            <a:spLocks noChangeShapeType="1"/>
          </p:cNvSpPr>
          <p:nvPr/>
        </p:nvSpPr>
        <p:spPr bwMode="gray">
          <a:xfrm>
            <a:off x="2362200" y="23399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257"/>
          <p:cNvSpPr>
            <a:spLocks noChangeArrowheads="1"/>
          </p:cNvSpPr>
          <p:nvPr/>
        </p:nvSpPr>
        <p:spPr bwMode="gray">
          <a:xfrm rot="3419336">
            <a:off x="2078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 Box 258"/>
          <p:cNvSpPr txBox="1">
            <a:spLocks noChangeArrowheads="1"/>
          </p:cNvSpPr>
          <p:nvPr/>
        </p:nvSpPr>
        <p:spPr bwMode="gray">
          <a:xfrm>
            <a:off x="3429000" y="1851025"/>
            <a:ext cx="51793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Функция «Родительский контроль»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259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12" name="Line 260"/>
          <p:cNvSpPr>
            <a:spLocks noChangeShapeType="1"/>
          </p:cNvSpPr>
          <p:nvPr/>
        </p:nvSpPr>
        <p:spPr bwMode="gray">
          <a:xfrm>
            <a:off x="2362200" y="317817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61"/>
          <p:cNvSpPr>
            <a:spLocks noChangeArrowheads="1"/>
          </p:cNvSpPr>
          <p:nvPr/>
        </p:nvSpPr>
        <p:spPr bwMode="gray">
          <a:xfrm rot="3419336">
            <a:off x="2078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" name="Text Box 262"/>
          <p:cNvSpPr txBox="1">
            <a:spLocks noChangeArrowheads="1"/>
          </p:cNvSpPr>
          <p:nvPr/>
        </p:nvSpPr>
        <p:spPr bwMode="gray">
          <a:xfrm>
            <a:off x="2133600" y="2644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5" name="Line 263"/>
          <p:cNvSpPr>
            <a:spLocks noChangeShapeType="1"/>
          </p:cNvSpPr>
          <p:nvPr/>
        </p:nvSpPr>
        <p:spPr bwMode="gray">
          <a:xfrm>
            <a:off x="2363788" y="4014788"/>
            <a:ext cx="4799012" cy="158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264"/>
          <p:cNvSpPr>
            <a:spLocks noChangeArrowheads="1"/>
          </p:cNvSpPr>
          <p:nvPr/>
        </p:nvSpPr>
        <p:spPr bwMode="gray">
          <a:xfrm rot="3419336">
            <a:off x="2078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Text Box 265"/>
          <p:cNvSpPr txBox="1">
            <a:spLocks noChangeArrowheads="1"/>
          </p:cNvSpPr>
          <p:nvPr/>
        </p:nvSpPr>
        <p:spPr bwMode="gray">
          <a:xfrm>
            <a:off x="2133600" y="34829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2" name="Text Box 270"/>
          <p:cNvSpPr txBox="1">
            <a:spLocks noChangeArrowheads="1"/>
          </p:cNvSpPr>
          <p:nvPr/>
        </p:nvSpPr>
        <p:spPr bwMode="gray">
          <a:xfrm>
            <a:off x="3429000" y="3552825"/>
            <a:ext cx="448552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Рекомендации для родителей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 Box 271"/>
          <p:cNvSpPr txBox="1">
            <a:spLocks noChangeArrowheads="1"/>
          </p:cNvSpPr>
          <p:nvPr/>
        </p:nvSpPr>
        <p:spPr bwMode="gray">
          <a:xfrm>
            <a:off x="3429000" y="4394200"/>
            <a:ext cx="37981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Рекомендации для детей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Text Box 258"/>
          <p:cNvSpPr txBox="1">
            <a:spLocks noChangeArrowheads="1"/>
          </p:cNvSpPr>
          <p:nvPr/>
        </p:nvSpPr>
        <p:spPr bwMode="gray">
          <a:xfrm>
            <a:off x="3428992" y="2571744"/>
            <a:ext cx="32766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Программа «Цензор»</a:t>
            </a:r>
            <a:endParaRPr lang="en-US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6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Родительский контроль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Родительский контроль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— комплекс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2" tooltip="Правило"/>
              </a:rPr>
              <a:t>правил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и мер по предотвращению предполагаемого негативного воздействия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3" tooltip="Интернет"/>
              </a:rPr>
              <a:t>Интернета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4" tooltip="Компьютер"/>
              </a:rPr>
              <a:t>компьютера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на опекаемого человека (обычно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5" tooltip="Ребёнок"/>
              </a:rPr>
              <a:t>ребёнка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05641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480" y="3643314"/>
            <a:ext cx="5580230" cy="2071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6233346" cy="69557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  <a:hlinkClick r:id="rId2"/>
              </a:rPr>
              <a:t>Портал Правительства Республики Крым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071678"/>
            <a:ext cx="71437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Функция Родительский контроль: хороший помощник для родителей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44334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https://monm.rk.gov.ru/ru/structure/174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b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429132"/>
            <a:ext cx="5405454" cy="2000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Родительский контроль- функция в браузере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https://www.mipko.ru/roditelskij-kontrol-v-yandex-browser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Sohranenie-nastroek-poiska-YAndek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567422"/>
            <a:ext cx="5000660" cy="4290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Блокируется поиск опасного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8510950" cy="4785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«Цензор»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Цензор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бесплатная программа для осуществления родительского контроля. Программа предназначена для эффективной блокировки сайтов, которые могут представлять опасность для ребенка, когда он использует Интернет.</a:t>
            </a:r>
          </a:p>
          <a:p>
            <a:endParaRPr lang="ru-RU" dirty="0" smtClean="0"/>
          </a:p>
          <a:p>
            <a:r>
              <a:rPr lang="en-US" dirty="0" smtClean="0">
                <a:hlinkClick r:id="rId2"/>
              </a:rPr>
              <a:t>https://monm.rk.gov.ru/ru/structure/173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МВД России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85860"/>
            <a:ext cx="83582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hlinkClick r:id="rId2"/>
              </a:rPr>
              <a:t>https://</a:t>
            </a:r>
            <a:r>
              <a:rPr lang="ru-RU" sz="4800" dirty="0" err="1" smtClean="0">
                <a:hlinkClick r:id="rId2"/>
              </a:rPr>
              <a:t>мвд.рф</a:t>
            </a:r>
            <a:r>
              <a:rPr lang="ru-RU" sz="4800" dirty="0" smtClean="0">
                <a:hlinkClick r:id="rId2"/>
              </a:rPr>
              <a:t>/</a:t>
            </a:r>
            <a:r>
              <a:rPr lang="en-US" sz="4800" dirty="0" err="1" smtClean="0">
                <a:hlinkClick r:id="rId2"/>
              </a:rPr>
              <a:t>Internet_for_kid</a:t>
            </a:r>
            <a:r>
              <a:rPr lang="en-US" dirty="0" err="1" smtClean="0">
                <a:hlinkClick r:id="rId2"/>
              </a:rPr>
              <a:t>s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357430"/>
            <a:ext cx="7072330" cy="3976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Урок </a:t>
            </a:r>
            <a:r>
              <a:rPr lang="ru-RU" dirty="0" err="1" smtClean="0">
                <a:latin typeface="Monotype Corsiva" pitchFamily="66" charset="0"/>
              </a:rPr>
              <a:t>кибербезопасности</a:t>
            </a:r>
            <a:r>
              <a:rPr lang="ru-RU" dirty="0" smtClean="0">
                <a:latin typeface="Monotype Corsiva" pitchFamily="66" charset="0"/>
              </a:rPr>
              <a:t>  с представителями МВД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600200"/>
            <a:ext cx="10144196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https://66.</a:t>
            </a:r>
            <a:r>
              <a:rPr lang="ru-RU" dirty="0" err="1" smtClean="0">
                <a:hlinkClick r:id="rId2"/>
              </a:rPr>
              <a:t>мвд.рф</a:t>
            </a:r>
            <a:r>
              <a:rPr lang="ru-RU" dirty="0" smtClean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press/</a:t>
            </a:r>
            <a:r>
              <a:rPr lang="ru-RU" dirty="0" err="1" smtClean="0">
                <a:hlinkClick r:id="rId2"/>
              </a:rPr>
              <a:t>урок-кибербезопасности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ur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357430"/>
            <a:ext cx="5643570" cy="4232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762ca7db29b838624c28b1ae6ef59ddc5a1835"/>
  <p:tag name="ISPRING_RESOURCE_PATHS_HASH_2" val="3a63b6baaaec574a1eaa38d99046d76e33cac4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148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Тема Office</vt:lpstr>
      <vt:lpstr>Безопасная работа в информационном пространстве</vt:lpstr>
      <vt:lpstr>Содержание</vt:lpstr>
      <vt:lpstr>Родительский контроль</vt:lpstr>
      <vt:lpstr>Портал Правительства Республики Крым </vt:lpstr>
      <vt:lpstr>Родительский контроль- функция в браузере</vt:lpstr>
      <vt:lpstr>Блокируется поиск опасного</vt:lpstr>
      <vt:lpstr>Программа «Цензор»</vt:lpstr>
      <vt:lpstr>Сайт МВД России</vt:lpstr>
      <vt:lpstr>Урок кибербезопасности  с представителями МВД</vt:lpstr>
      <vt:lpstr>Раздел на сайте ОО</vt:lpstr>
      <vt:lpstr>Спасибо за внимание!</vt:lpstr>
    </vt:vector>
  </TitlesOfParts>
  <Company>http://presentation-creation.ru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"Компьютеры"</dc:title>
  <dc:creator>obstinate</dc:creator>
  <cp:keywords>габлон презентации, тема презентации, фон презентации</cp:keywords>
  <dc:description>Шаблон презентации с сайта http://presentation-creation.ru</dc:description>
  <cp:lastModifiedBy>User</cp:lastModifiedBy>
  <cp:revision>20</cp:revision>
  <dcterms:created xsi:type="dcterms:W3CDTF">2017-12-25T08:51:50Z</dcterms:created>
  <dcterms:modified xsi:type="dcterms:W3CDTF">2019-04-02T16:17:04Z</dcterms:modified>
</cp:coreProperties>
</file>