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772816"/>
            <a:ext cx="7056784" cy="141515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8498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7770-8DB5-4D1F-969F-8CD7E496065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3E1B-D2D3-4736-AE7C-43FDCDD44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67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7770-8DB5-4D1F-969F-8CD7E496065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3E1B-D2D3-4736-AE7C-43FDCDD44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13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7770-8DB5-4D1F-969F-8CD7E496065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3E1B-D2D3-4736-AE7C-43FDCDD44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17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7770-8DB5-4D1F-969F-8CD7E496065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3E1B-D2D3-4736-AE7C-43FDCDD44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23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7770-8DB5-4D1F-969F-8CD7E496065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3E1B-D2D3-4736-AE7C-43FDCDD44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32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7770-8DB5-4D1F-969F-8CD7E496065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3E1B-D2D3-4736-AE7C-43FDCDD44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73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7770-8DB5-4D1F-969F-8CD7E496065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3E1B-D2D3-4736-AE7C-43FDCDD44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72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7770-8DB5-4D1F-969F-8CD7E496065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3E1B-D2D3-4736-AE7C-43FDCDD44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7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7770-8DB5-4D1F-969F-8CD7E496065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3E1B-D2D3-4736-AE7C-43FDCDD44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97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7770-8DB5-4D1F-969F-8CD7E496065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3E1B-D2D3-4736-AE7C-43FDCDD44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31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7770-8DB5-4D1F-969F-8CD7E496065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A3E1B-D2D3-4736-AE7C-43FDCDD44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8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6696744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17770-8DB5-4D1F-969F-8CD7E4960654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A3E1B-D2D3-4736-AE7C-43FDCDD44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427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stakhanovo.ucoz.net/index/informacionnaja_bezopasnost/0-60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8%D0%BD%D1%82%D0%B5%D1%80%D0%BD%D0%B5%D1%82" TargetMode="External"/><Relationship Id="rId2" Type="http://schemas.openxmlformats.org/officeDocument/2006/relationships/hyperlink" Target="https://ru.wikipedia.org/wiki/%D0%9F%D1%80%D0%B0%D0%B2%D0%B8%D0%BB%D0%BE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openxmlformats.org/officeDocument/2006/relationships/hyperlink" Target="https://ru.wikipedia.org/wiki/%D0%A0%D0%B5%D0%B1%D1%91%D0%BD%D0%BE%D0%BA" TargetMode="External"/><Relationship Id="rId4" Type="http://schemas.openxmlformats.org/officeDocument/2006/relationships/hyperlink" Target="https://ru.wikipedia.org/wiki/%D0%9A%D0%BE%D0%BC%D0%BF%D1%8C%D1%8E%D1%82%D0%B5%D1%8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onm.rk.gov.ru/ru/structure/174" TargetMode="External"/><Relationship Id="rId2" Type="http://schemas.openxmlformats.org/officeDocument/2006/relationships/hyperlink" Target="https://rk.gov.ru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mipko.ru/roditelskij-kontrol-v-yandex-browser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monm.rk.gov.ru/ru/structure/17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&#1084;&#1074;&#1076;.&#1088;&#1092;/Internet_for_kids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66.&#1084;&#1074;&#1076;.&#1088;&#1092;/press/&#1091;&#1088;&#1086;&#1082;-&#1082;&#1080;&#1073;&#1077;&#1088;&#1073;&#1077;&#1079;&#1086;&#1087;&#1072;&#1089;&#1085;&#1086;&#1089;&#1090;&#1080;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772816"/>
            <a:ext cx="7056784" cy="2370564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/>
                </a:solidFill>
                <a:latin typeface="Monotype Corsiva" pitchFamily="66" charset="0"/>
              </a:rPr>
              <a:t>Безопасная работа в информационном пространстве</a:t>
            </a:r>
            <a:endParaRPr lang="ru-RU" sz="48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8926" y="5105400"/>
            <a:ext cx="6400800" cy="1752600"/>
          </a:xfrm>
        </p:spPr>
        <p:txBody>
          <a:bodyPr/>
          <a:lstStyle/>
          <a:p>
            <a:endParaRPr lang="ru-RU" b="1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</a:rPr>
              <a:t>МБОУ </a:t>
            </a:r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</a:rPr>
              <a:t>«</a:t>
            </a:r>
            <a:r>
              <a:rPr lang="ru-RU" b="1" dirty="0" err="1" smtClean="0">
                <a:solidFill>
                  <a:schemeClr val="tx1"/>
                </a:solidFill>
                <a:latin typeface="Monotype Corsiva" pitchFamily="66" charset="0"/>
              </a:rPr>
              <a:t>Вишенская</a:t>
            </a:r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</a:rPr>
              <a:t> СШ»</a:t>
            </a:r>
            <a:br>
              <a:rPr lang="ru-RU" b="1" dirty="0" smtClean="0"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</a:rPr>
              <a:t>Белогорского района Республики Крым</a:t>
            </a:r>
            <a:endParaRPr lang="ru-RU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99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Раздел на сайте ОО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85736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hlinkClick r:id="rId2"/>
              </a:rPr>
              <a:t>http://stakhanovo.ucoz.net/index/informacionnaja_bezopasnost/0-60</a:t>
            </a:r>
            <a:endParaRPr lang="ru-RU" sz="2400" dirty="0" smtClean="0"/>
          </a:p>
          <a:p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2428868"/>
            <a:ext cx="87868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 официальном сайте  должен быть раздел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«Информационная безопасность»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300037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Подраздел 1. Локальные акты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35004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Подраздел 2. Нормативное регулирование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392906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Подраздел 3. Педагогам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442913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Подраздел 4. Ученикам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500063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Подраздел 5. Родителям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3" name="Рисунок 2" descr="1489995919_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996362"/>
            <a:ext cx="8215370" cy="43896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5" name="Line 253"/>
          <p:cNvSpPr>
            <a:spLocks noChangeShapeType="1"/>
          </p:cNvSpPr>
          <p:nvPr/>
        </p:nvSpPr>
        <p:spPr bwMode="gray">
          <a:xfrm>
            <a:off x="2362200" y="4854575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Rectangle 254"/>
          <p:cNvSpPr>
            <a:spLocks noChangeArrowheads="1"/>
          </p:cNvSpPr>
          <p:nvPr/>
        </p:nvSpPr>
        <p:spPr bwMode="gray">
          <a:xfrm rot="3419336">
            <a:off x="2078037" y="4278313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7" name="Text Box 255"/>
          <p:cNvSpPr txBox="1">
            <a:spLocks noChangeArrowheads="1"/>
          </p:cNvSpPr>
          <p:nvPr/>
        </p:nvSpPr>
        <p:spPr bwMode="gray">
          <a:xfrm>
            <a:off x="2133600" y="43211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8" name="Line 256"/>
          <p:cNvSpPr>
            <a:spLocks noChangeShapeType="1"/>
          </p:cNvSpPr>
          <p:nvPr/>
        </p:nvSpPr>
        <p:spPr bwMode="gray">
          <a:xfrm>
            <a:off x="2362200" y="2339975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Rectangle 257"/>
          <p:cNvSpPr>
            <a:spLocks noChangeArrowheads="1"/>
          </p:cNvSpPr>
          <p:nvPr/>
        </p:nvSpPr>
        <p:spPr bwMode="gray">
          <a:xfrm rot="3419336">
            <a:off x="2078037" y="176371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0" name="Text Box 258"/>
          <p:cNvSpPr txBox="1">
            <a:spLocks noChangeArrowheads="1"/>
          </p:cNvSpPr>
          <p:nvPr/>
        </p:nvSpPr>
        <p:spPr bwMode="gray">
          <a:xfrm>
            <a:off x="3429000" y="1851025"/>
            <a:ext cx="517930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 smtClean="0">
                <a:solidFill>
                  <a:schemeClr val="bg1"/>
                </a:solidFill>
                <a:latin typeface="Arial" charset="0"/>
              </a:rPr>
              <a:t>Функция «Родительский контроль»</a:t>
            </a:r>
            <a:endParaRPr lang="en-US" sz="2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1" name="Text Box 259"/>
          <p:cNvSpPr txBox="1">
            <a:spLocks noChangeArrowheads="1"/>
          </p:cNvSpPr>
          <p:nvPr/>
        </p:nvSpPr>
        <p:spPr bwMode="gray">
          <a:xfrm>
            <a:off x="2133600" y="18065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12" name="Line 260"/>
          <p:cNvSpPr>
            <a:spLocks noChangeShapeType="1"/>
          </p:cNvSpPr>
          <p:nvPr/>
        </p:nvSpPr>
        <p:spPr bwMode="gray">
          <a:xfrm>
            <a:off x="2362200" y="3178175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Rectangle 261"/>
          <p:cNvSpPr>
            <a:spLocks noChangeArrowheads="1"/>
          </p:cNvSpPr>
          <p:nvPr/>
        </p:nvSpPr>
        <p:spPr bwMode="gray">
          <a:xfrm rot="3419336">
            <a:off x="2078037" y="260191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4" name="Text Box 262"/>
          <p:cNvSpPr txBox="1">
            <a:spLocks noChangeArrowheads="1"/>
          </p:cNvSpPr>
          <p:nvPr/>
        </p:nvSpPr>
        <p:spPr bwMode="gray">
          <a:xfrm>
            <a:off x="2133600" y="26447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15" name="Line 263"/>
          <p:cNvSpPr>
            <a:spLocks noChangeShapeType="1"/>
          </p:cNvSpPr>
          <p:nvPr/>
        </p:nvSpPr>
        <p:spPr bwMode="gray">
          <a:xfrm>
            <a:off x="2363788" y="4014788"/>
            <a:ext cx="4799012" cy="1587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Rectangle 264"/>
          <p:cNvSpPr>
            <a:spLocks noChangeArrowheads="1"/>
          </p:cNvSpPr>
          <p:nvPr/>
        </p:nvSpPr>
        <p:spPr bwMode="gray">
          <a:xfrm rot="3419336">
            <a:off x="2078037" y="3440113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7" name="Text Box 265"/>
          <p:cNvSpPr txBox="1">
            <a:spLocks noChangeArrowheads="1"/>
          </p:cNvSpPr>
          <p:nvPr/>
        </p:nvSpPr>
        <p:spPr bwMode="gray">
          <a:xfrm>
            <a:off x="2133600" y="348297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22" name="Text Box 270"/>
          <p:cNvSpPr txBox="1">
            <a:spLocks noChangeArrowheads="1"/>
          </p:cNvSpPr>
          <p:nvPr/>
        </p:nvSpPr>
        <p:spPr bwMode="gray">
          <a:xfrm>
            <a:off x="3429000" y="3552825"/>
            <a:ext cx="448552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 smtClean="0">
                <a:solidFill>
                  <a:schemeClr val="bg1"/>
                </a:solidFill>
                <a:latin typeface="Arial" charset="0"/>
              </a:rPr>
              <a:t>Рекомендации для родителей</a:t>
            </a:r>
            <a:endParaRPr lang="en-US" sz="2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3" name="Text Box 271"/>
          <p:cNvSpPr txBox="1">
            <a:spLocks noChangeArrowheads="1"/>
          </p:cNvSpPr>
          <p:nvPr/>
        </p:nvSpPr>
        <p:spPr bwMode="gray">
          <a:xfrm>
            <a:off x="3429000" y="4394200"/>
            <a:ext cx="379815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 smtClean="0">
                <a:solidFill>
                  <a:schemeClr val="bg1"/>
                </a:solidFill>
                <a:latin typeface="Arial" charset="0"/>
              </a:rPr>
              <a:t>Рекомендации для детей</a:t>
            </a:r>
            <a:endParaRPr lang="en-US" sz="2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5" name="Text Box 258"/>
          <p:cNvSpPr txBox="1">
            <a:spLocks noChangeArrowheads="1"/>
          </p:cNvSpPr>
          <p:nvPr/>
        </p:nvSpPr>
        <p:spPr bwMode="gray">
          <a:xfrm>
            <a:off x="3428992" y="2571744"/>
            <a:ext cx="327660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dirty="0" smtClean="0">
                <a:solidFill>
                  <a:schemeClr val="bg1"/>
                </a:solidFill>
                <a:latin typeface="Arial" charset="0"/>
              </a:rPr>
              <a:t>Программа «Цензор»</a:t>
            </a:r>
            <a:endParaRPr lang="en-US" sz="24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96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Родительский контроль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571612"/>
            <a:ext cx="85011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Родительский контроль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— комплекс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2" tooltip="Правило"/>
              </a:rPr>
              <a:t>правил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и мер по предотвращению предполагаемого негативного воздействия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3" tooltip="Интернет"/>
              </a:rPr>
              <a:t>Интернета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4" tooltip="Компьютер"/>
              </a:rPr>
              <a:t>компьютера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на опекаемого человека (обычно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5" tooltip="Ребёнок"/>
              </a:rPr>
              <a:t>ребёнка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70564107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480" y="3643314"/>
            <a:ext cx="5580230" cy="20717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6233346" cy="69557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Monotype Corsiva" pitchFamily="66" charset="0"/>
                <a:hlinkClick r:id="rId2"/>
              </a:rPr>
              <a:t>Портал Правительства Республики Крым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2071678"/>
            <a:ext cx="71437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Функция Родительский контроль: хороший помощник для родителей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3244334"/>
            <a:ext cx="87154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https://monm.rk.gov.ru/ru/structure/174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bann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918" y="4429132"/>
            <a:ext cx="5405454" cy="20000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</a:rPr>
              <a:t>Родительский контроль- функция в браузере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https://www.mipko.ru/roditelskij-kontrol-v-yandex-browser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Sohranenie-nastroek-poiska-YAndek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08" y="2567422"/>
            <a:ext cx="5000660" cy="42905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Monotype Corsiva" pitchFamily="66" charset="0"/>
              </a:rPr>
              <a:t>Блокируется поиск опасного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3" name="Рисунок 2" descr="Безымянный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571612"/>
            <a:ext cx="8510950" cy="47850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Программа «Цензор»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Интернет Цензор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бесплатная программа для осуществления родительского контроля. Программа предназначена для эффективной блокировки сайтов, которые могут представлять опасность для ребенка, когда он использует Интернет.</a:t>
            </a:r>
          </a:p>
          <a:p>
            <a:endParaRPr lang="ru-RU" dirty="0" smtClean="0"/>
          </a:p>
          <a:p>
            <a:r>
              <a:rPr lang="en-US" dirty="0" smtClean="0">
                <a:hlinkClick r:id="rId2"/>
              </a:rPr>
              <a:t>https://monm.rk.gov.ru/ru/structure/173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Сайт МВД России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285860"/>
            <a:ext cx="8358246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hlinkClick r:id="rId2"/>
              </a:rPr>
              <a:t>https://</a:t>
            </a:r>
            <a:r>
              <a:rPr lang="ru-RU" sz="4800" dirty="0" err="1" smtClean="0">
                <a:hlinkClick r:id="rId2"/>
              </a:rPr>
              <a:t>мвд.рф</a:t>
            </a:r>
            <a:r>
              <a:rPr lang="ru-RU" sz="4800" dirty="0" smtClean="0">
                <a:hlinkClick r:id="rId2"/>
              </a:rPr>
              <a:t>/</a:t>
            </a:r>
            <a:r>
              <a:rPr lang="en-US" sz="4800" dirty="0" err="1" smtClean="0">
                <a:hlinkClick r:id="rId2"/>
              </a:rPr>
              <a:t>Internet_for_kid</a:t>
            </a:r>
            <a:r>
              <a:rPr lang="en-US" dirty="0" err="1" smtClean="0">
                <a:hlinkClick r:id="rId2"/>
              </a:rPr>
              <a:t>s</a:t>
            </a:r>
            <a:endParaRPr lang="ru-RU" sz="2800" dirty="0" smtClean="0"/>
          </a:p>
          <a:p>
            <a:endParaRPr lang="ru-RU" sz="2800" dirty="0"/>
          </a:p>
        </p:txBody>
      </p:sp>
      <p:pic>
        <p:nvPicPr>
          <p:cNvPr id="4" name="Рисунок 3" descr="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2357430"/>
            <a:ext cx="7072330" cy="39762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</a:rPr>
              <a:t>Урок </a:t>
            </a:r>
            <a:r>
              <a:rPr lang="ru-RU" dirty="0" err="1" smtClean="0">
                <a:latin typeface="Monotype Corsiva" pitchFamily="66" charset="0"/>
              </a:rPr>
              <a:t>кибербезопасности</a:t>
            </a:r>
            <a:r>
              <a:rPr lang="ru-RU" dirty="0" smtClean="0">
                <a:latin typeface="Monotype Corsiva" pitchFamily="66" charset="0"/>
              </a:rPr>
              <a:t>  с представителями МВД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85784" y="1600200"/>
            <a:ext cx="10144196" cy="4525963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https://66.</a:t>
            </a:r>
            <a:r>
              <a:rPr lang="ru-RU" dirty="0" err="1" smtClean="0">
                <a:hlinkClick r:id="rId2"/>
              </a:rPr>
              <a:t>мвд.рф</a:t>
            </a:r>
            <a:r>
              <a:rPr lang="ru-RU" dirty="0" smtClean="0">
                <a:hlinkClick r:id="rId2"/>
              </a:rPr>
              <a:t>/</a:t>
            </a:r>
            <a:r>
              <a:rPr lang="en-US" dirty="0" smtClean="0">
                <a:hlinkClick r:id="rId2"/>
              </a:rPr>
              <a:t>press/</a:t>
            </a:r>
            <a:r>
              <a:rPr lang="ru-RU" dirty="0" err="1" smtClean="0">
                <a:hlinkClick r:id="rId2"/>
              </a:rPr>
              <a:t>урок-кибербезопасности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uro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8" y="2357430"/>
            <a:ext cx="5643570" cy="42326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762ca7db29b838624c28b1ae6ef59ddc5a1835"/>
  <p:tag name="ISPRING_RESOURCE_PATHS_HASH_2" val="3a63b6baaaec574a1eaa38d99046d76e33cac4"/>
</p:tagLst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148</Words>
  <Application>Microsoft Office PowerPoint</Application>
  <PresentationFormat>Экран (4:3)</PresentationFormat>
  <Paragraphs>42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Monotype Corsiva</vt:lpstr>
      <vt:lpstr>Times New Roman</vt:lpstr>
      <vt:lpstr>Тема Office</vt:lpstr>
      <vt:lpstr>Безопасная работа в информационном пространстве</vt:lpstr>
      <vt:lpstr>Содержание</vt:lpstr>
      <vt:lpstr>Родительский контроль</vt:lpstr>
      <vt:lpstr>Портал Правительства Республики Крым </vt:lpstr>
      <vt:lpstr>Родительский контроль- функция в браузере</vt:lpstr>
      <vt:lpstr>Блокируется поиск опасного</vt:lpstr>
      <vt:lpstr>Программа «Цензор»</vt:lpstr>
      <vt:lpstr>Сайт МВД России</vt:lpstr>
      <vt:lpstr>Урок кибербезопасности  с представителями МВД</vt:lpstr>
      <vt:lpstr>Раздел на сайте ОО</vt:lpstr>
      <vt:lpstr>Спасибо за внимание!</vt:lpstr>
    </vt:vector>
  </TitlesOfParts>
  <Company>http://presentation-creation.ru</Company>
  <LinksUpToDate>false</LinksUpToDate>
  <SharedDoc>false</SharedDoc>
  <HyperlinkBase>http://presentation-creation.ru/powerpoint-templates.html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 "Компьютеры"</dc:title>
  <dc:creator>obstinate</dc:creator>
  <cp:keywords>габлон презентации, тема презентации, фон презентации</cp:keywords>
  <dc:description>Шаблон презентации с сайта http://presentation-creation.ru</dc:description>
  <cp:lastModifiedBy>User</cp:lastModifiedBy>
  <cp:revision>20</cp:revision>
  <dcterms:created xsi:type="dcterms:W3CDTF">2017-12-25T08:51:50Z</dcterms:created>
  <dcterms:modified xsi:type="dcterms:W3CDTF">2019-04-02T16:17:04Z</dcterms:modified>
</cp:coreProperties>
</file>