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46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91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660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0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87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25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86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18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47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68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2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0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3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83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53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BF4F6-113B-4D03-BDDF-90D0FA25DF1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CDDC3-D7EF-427E-8A9A-1B52B354B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0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0" y="1553441"/>
            <a:ext cx="6837219" cy="379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555" y="176645"/>
            <a:ext cx="6619009" cy="12261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бюджетное дошкольное образовательное учреждение детский сад комбинированного вида № 4 «Солнышко» г. Белогорска Республики Крым </a:t>
            </a:r>
            <a:endParaRPr 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3590" y="5496791"/>
            <a:ext cx="7914409" cy="120534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Сетевая инновационная  площадка по теме:</a:t>
            </a: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«МИР  ГОЛОВОЛОМОК» смарт-тренинг для дошкольников</a:t>
            </a: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2021-2022 учебный год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3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Работа с головоломками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51" y="743708"/>
            <a:ext cx="3268662" cy="31113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0" y="3031064"/>
            <a:ext cx="3870471" cy="25280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Ежедневно в самостоятельной деятельности, индивидуальной работе с воспитанниками, по подгруппам, воспитатель обучает детей складыванию головоломок.</a:t>
            </a:r>
          </a:p>
          <a:p>
            <a:pPr algn="just"/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Работа ведётся систематически.</a:t>
            </a:r>
          </a:p>
          <a:p>
            <a:pPr algn="l"/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Дети на данном этапе, по результатам диагностики показывают устойчивые, положительные результаты.</a:t>
            </a:r>
            <a:endParaRPr lang="ru-R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27" y="2473036"/>
            <a:ext cx="3491346" cy="33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0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Страничка на официальном сайте МБДОУ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122218"/>
            <a:ext cx="5783262" cy="4675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366655"/>
            <a:ext cx="3718455" cy="2102814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https://beldou4.crimea-school.ru/content/innovacionnaya-ploshchadka</a:t>
            </a:r>
            <a:endParaRPr lang="ru-R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3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108" y="472979"/>
            <a:ext cx="4828307" cy="79471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</a:t>
            </a:r>
            <a:r>
              <a:rPr lang="ru-RU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Общие сведения</a:t>
            </a:r>
            <a:endParaRPr lang="ru-RU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4218" y="1537855"/>
            <a:ext cx="5486400" cy="46079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Дошкольное учреждение расположено по адресу: </a:t>
            </a: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297600, Республика Крым, г. Белогорск, ул. Шевченко, д.18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Здание типовое, двухэтажное, проектная мощность 125 детей. Дошкольное учреждение начало своё функционирование  в 1977 году. В 2021-2022 учебном   году в дошкольном учреждении зачислено </a:t>
            </a:r>
            <a:r>
              <a:rPr lang="ru-RU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147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детей.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Детский сад расположен  на одной из центральных улиц города. Территория ДОУ хорошо озеленена. Каждая возрастная группа имеет отдельный прогулочный участок.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В детском саду функционирует 6 возрастных групп.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675409"/>
            <a:ext cx="4572000" cy="55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99903" cy="12365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5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Педагогический состав</a:t>
            </a:r>
            <a:br>
              <a:rPr lang="ru-RU" sz="25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5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93717"/>
            <a:ext cx="5353194" cy="431222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9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учреждении успешно трудятся 28 работников, из которых 14 человек </a:t>
            </a:r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педагоги. </a:t>
            </a:r>
          </a:p>
          <a:p>
            <a:pPr lvl="0"/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-3 воспитателя с высшей квалификационной категорией</a:t>
            </a:r>
          </a:p>
          <a:p>
            <a:pPr lvl="0"/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19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воспитателя с первой квалификационной категорией</a:t>
            </a:r>
          </a:p>
          <a:p>
            <a:pPr lvl="0"/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-2 специалиста с первой квалификационной категорией</a:t>
            </a:r>
          </a:p>
          <a:p>
            <a:pPr lvl="0"/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-6 педагогов соответствуют занимаемой должности</a:t>
            </a:r>
          </a:p>
          <a:p>
            <a:pPr lvl="0"/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 педагог- студент </a:t>
            </a:r>
            <a:r>
              <a:rPr lang="en-US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 </a:t>
            </a:r>
            <a:r>
              <a:rPr lang="ru-RU" sz="19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курса </a:t>
            </a:r>
            <a:r>
              <a:rPr lang="ru-RU" sz="19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педуниверситета</a:t>
            </a:r>
            <a:endParaRPr lang="ru-RU" sz="19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9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Коллектив  педагогических работников детского сада, очень увлекающийся и творческий.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6" y="982663"/>
            <a:ext cx="4717473" cy="4892675"/>
          </a:xfrm>
        </p:spPr>
      </p:pic>
    </p:spTree>
    <p:extLst>
      <p:ext uri="{BB962C8B-B14F-4D97-AF65-F5344CB8AC3E}">
        <p14:creationId xmlns:p14="http://schemas.microsoft.com/office/powerpoint/2010/main" val="4129343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184671" cy="606521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Оснащение групп</a:t>
            </a:r>
            <a:endParaRPr lang="ru-RU" sz="25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995055"/>
            <a:ext cx="3184671" cy="34744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дошкольном учреждении 6 возрастных групп</a:t>
            </a:r>
          </a:p>
          <a:p>
            <a:pPr algn="just"/>
            <a:endParaRPr lang="ru-RU" sz="1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Групповые ячейки состоят из самой группы, прихожей, спальни и санузла.</a:t>
            </a:r>
            <a:endParaRPr lang="ru-R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82" y="785237"/>
            <a:ext cx="3397827" cy="446217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35" y="1528329"/>
            <a:ext cx="3559753" cy="46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2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4" y="1059874"/>
            <a:ext cx="4644736" cy="48107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59874"/>
            <a:ext cx="4551218" cy="4810701"/>
          </a:xfrm>
        </p:spPr>
      </p:pic>
    </p:spTree>
    <p:extLst>
      <p:ext uri="{BB962C8B-B14F-4D97-AF65-F5344CB8AC3E}">
        <p14:creationId xmlns:p14="http://schemas.microsoft.com/office/powerpoint/2010/main" val="1412524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8" y="842530"/>
            <a:ext cx="4696690" cy="103909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4" y="1631373"/>
            <a:ext cx="4416136" cy="45304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36" y="1631373"/>
            <a:ext cx="4416137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Присвоение статуса инновационной площадки </a:t>
            </a:r>
            <a:r>
              <a:rPr lang="ru-RU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федерального уровня </a:t>
            </a:r>
            <a:r>
              <a:rPr lang="ru-R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«МИР ГОЛОВОЛОМОК» смарт - тренинг для дошкольников</a:t>
            </a:r>
            <a:endParaRPr lang="ru-RU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982663"/>
            <a:ext cx="5226627" cy="51583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05 апреля 2021 года МБДОУ д/с комбинированного вида № 4 «Солнышко» г. Белогорска присвоен статус инновационной площадки федерального уровня АНО ДПО «НИИ дошкольного образования «Воспитатели России»</a:t>
            </a:r>
            <a:endParaRPr lang="ru-RU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79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работе инновационной площадки принимают участие: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26" y="982663"/>
            <a:ext cx="4395355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2899064"/>
            <a:ext cx="3718455" cy="25704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Воспитатель первой квалификационной   категории       –Маркина  Ольга  Витальевна</a:t>
            </a:r>
          </a:p>
          <a:p>
            <a:pPr algn="just"/>
            <a:r>
              <a:rPr lang="ru-RU" sz="1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И группа детей  старшего дошкольного возраста (5-6 лет)    «Дружная семейка</a:t>
            </a:r>
            <a:r>
              <a:rPr lang="ru-RU" sz="1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algn="just"/>
            <a:r>
              <a:rPr lang="ru-RU" sz="1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Учитель-логопед</a:t>
            </a:r>
          </a:p>
          <a:p>
            <a:pPr algn="just"/>
            <a:r>
              <a:rPr lang="ru-RU" sz="1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Заместитель заведующего по ВМР</a:t>
            </a:r>
            <a:endParaRPr lang="ru-RU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8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Уголок игр-головоломок</a:t>
            </a:r>
            <a:endParaRPr lang="ru-RU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7" y="2560638"/>
            <a:ext cx="4239492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2560638"/>
            <a:ext cx="3927764" cy="3309937"/>
          </a:xfrm>
        </p:spPr>
      </p:pic>
    </p:spTree>
    <p:extLst>
      <p:ext uri="{BB962C8B-B14F-4D97-AF65-F5344CB8AC3E}">
        <p14:creationId xmlns:p14="http://schemas.microsoft.com/office/powerpoint/2010/main" val="262510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</TotalTime>
  <Words>341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Cambria</vt:lpstr>
      <vt:lpstr>Garamond</vt:lpstr>
      <vt:lpstr>Натуральные материалы</vt:lpstr>
      <vt:lpstr>Муниципальное бюджетное дошкольное образовательное учреждение детский сад комбинированного вида № 4 «Солнышко» г. Белогорска Республики Крым </vt:lpstr>
      <vt:lpstr>                                                            Общие сведения</vt:lpstr>
      <vt:lpstr>  Педагогический состав </vt:lpstr>
      <vt:lpstr>Оснащение групп</vt:lpstr>
      <vt:lpstr>Презентация PowerPoint</vt:lpstr>
      <vt:lpstr>Презентация PowerPoint</vt:lpstr>
      <vt:lpstr>Присвоение статуса инновационной площадки федерального уровня «МИР ГОЛОВОЛОМОК» смарт - тренинг для дошкольников</vt:lpstr>
      <vt:lpstr>В работе инновационной площадки принимают участие:</vt:lpstr>
      <vt:lpstr>Уголок игр-головоломок</vt:lpstr>
      <vt:lpstr>Работа с головоломками</vt:lpstr>
      <vt:lpstr>Страничка на официальном сайте МБДОУ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18</cp:revision>
  <dcterms:created xsi:type="dcterms:W3CDTF">2022-08-24T08:49:09Z</dcterms:created>
  <dcterms:modified xsi:type="dcterms:W3CDTF">2022-08-25T10:27:44Z</dcterms:modified>
</cp:coreProperties>
</file>