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8" autoAdjust="0"/>
    <p:restoredTop sz="94660"/>
  </p:normalViewPr>
  <p:slideViewPr>
    <p:cSldViewPr>
      <p:cViewPr varScale="1">
        <p:scale>
          <a:sx n="74" d="100"/>
          <a:sy n="74" d="100"/>
        </p:scale>
        <p:origin x="-6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94C3E-5528-47D0-B08D-4258B63895D3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01EC-33DF-4ED4-8536-5F8B0FFC18A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94C3E-5528-47D0-B08D-4258B63895D3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01EC-33DF-4ED4-8536-5F8B0FFC18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94C3E-5528-47D0-B08D-4258B63895D3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01EC-33DF-4ED4-8536-5F8B0FFC18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94C3E-5528-47D0-B08D-4258B63895D3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01EC-33DF-4ED4-8536-5F8B0FFC18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94C3E-5528-47D0-B08D-4258B63895D3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93501EC-33DF-4ED4-8536-5F8B0FFC18A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94C3E-5528-47D0-B08D-4258B63895D3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01EC-33DF-4ED4-8536-5F8B0FFC18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94C3E-5528-47D0-B08D-4258B63895D3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01EC-33DF-4ED4-8536-5F8B0FFC18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94C3E-5528-47D0-B08D-4258B63895D3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01EC-33DF-4ED4-8536-5F8B0FFC18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94C3E-5528-47D0-B08D-4258B63895D3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01EC-33DF-4ED4-8536-5F8B0FFC18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94C3E-5528-47D0-B08D-4258B63895D3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01EC-33DF-4ED4-8536-5F8B0FFC18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94C3E-5528-47D0-B08D-4258B63895D3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01EC-33DF-4ED4-8536-5F8B0FFC18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5594C3E-5528-47D0-B08D-4258B63895D3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93501EC-33DF-4ED4-8536-5F8B0FFC18A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1804" y="332656"/>
            <a:ext cx="7772400" cy="283574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БЕЗОПАСНОЕ ПОВЕДЕНИЕ НА ВОДЕ И СНИЖЕНИЕ ТРАВМАТИЗМА ЛЮДЕЙ НА ВОДНЫХ ОБЪЕКТАХ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356992"/>
            <a:ext cx="6264696" cy="302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06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Поведение на пляже.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2900" dirty="0" smtClean="0"/>
              <a:t>- купаться в местах, где выставлены щиты с предупреждениями и запрещающими надписями;</a:t>
            </a:r>
          </a:p>
          <a:p>
            <a:r>
              <a:rPr lang="ru-RU" sz="2900" dirty="0" smtClean="0"/>
              <a:t>- купаться в необорудованных, незнакомых местах;</a:t>
            </a:r>
          </a:p>
          <a:p>
            <a:r>
              <a:rPr lang="ru-RU" sz="2900" dirty="0" smtClean="0"/>
              <a:t>- заплывать за буйки, обозначающие границы участка акватории водного объекта, отведенного для купания;</a:t>
            </a:r>
          </a:p>
          <a:p>
            <a:r>
              <a:rPr lang="ru-RU" sz="2900" dirty="0" smtClean="0"/>
              <a:t>- подплывать к моторным, парусным судам, весельным лодкам и другим </a:t>
            </a:r>
            <a:r>
              <a:rPr lang="ru-RU" sz="2900" dirty="0" err="1" smtClean="0"/>
              <a:t>плавсредствам</a:t>
            </a:r>
            <a:r>
              <a:rPr lang="ru-RU" sz="2900" dirty="0" smtClean="0"/>
              <a:t>;</a:t>
            </a:r>
          </a:p>
          <a:p>
            <a:r>
              <a:rPr lang="ru-RU" sz="2900" dirty="0" smtClean="0"/>
              <a:t>- прыгать в воду с катеров, лодок, причалов, а также сооружений, не приспособленных для этих целей;</a:t>
            </a:r>
          </a:p>
          <a:p>
            <a:r>
              <a:rPr lang="ru-RU" sz="2900" dirty="0" smtClean="0"/>
              <a:t>- загрязнять и засорять водные объекты;</a:t>
            </a:r>
          </a:p>
          <a:p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- приходить с собаками и другими животными;</a:t>
            </a:r>
          </a:p>
          <a:p>
            <a:r>
              <a:rPr lang="ru-RU" dirty="0" smtClean="0"/>
              <a:t>- оставлять мусор на берегу и в кабинах для переодевания;</a:t>
            </a:r>
          </a:p>
          <a:p>
            <a:r>
              <a:rPr lang="ru-RU" dirty="0" smtClean="0"/>
              <a:t>- играть с мячом и в спортивные игры в не отведенных для этого местах. Нырять в воду с захватом купающихся;</a:t>
            </a:r>
          </a:p>
          <a:p>
            <a:r>
              <a:rPr lang="ru-RU" dirty="0" smtClean="0"/>
              <a:t>- подавать крики ложной тревоги;</a:t>
            </a:r>
          </a:p>
          <a:p>
            <a:r>
              <a:rPr lang="ru-RU" dirty="0" smtClean="0"/>
              <a:t>- плавать на средствах, не предназначенных для этого;</a:t>
            </a:r>
          </a:p>
          <a:p>
            <a:r>
              <a:rPr lang="ru-RU" dirty="0" smtClean="0"/>
              <a:t>- обучение плаванию должно проводиться в специально отведенных для этого местах;</a:t>
            </a:r>
          </a:p>
          <a:p>
            <a:r>
              <a:rPr lang="ru-RU" dirty="0" smtClean="0"/>
              <a:t>- каждый гражданин обязан оказать посильную помощь терпящему бедствие на воде.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1703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Поведение на пляже.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08"/>
            <a:ext cx="4038600" cy="367240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19382"/>
            <a:ext cx="4038600" cy="2887599"/>
          </a:xfrm>
        </p:spPr>
      </p:pic>
    </p:spTree>
    <p:extLst>
      <p:ext uri="{BB962C8B-B14F-4D97-AF65-F5344CB8AC3E}">
        <p14:creationId xmlns:p14="http://schemas.microsoft.com/office/powerpoint/2010/main" val="3548320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  О  М  Н  И  Т 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 </a:t>
            </a:r>
          </a:p>
          <a:p>
            <a:endParaRPr lang="ru-RU" sz="2400" dirty="0"/>
          </a:p>
          <a:p>
            <a:r>
              <a:rPr lang="ru-RU" sz="2400" dirty="0" smtClean="0"/>
              <a:t>ОБЯЗАТЕЛЬНОЕ СОБЛЮДЕНИЕ ВСЕХ ПРАВИЛ ПОВЕДЕНИЯ НА ВОДЕ В КУПАЛЬНЫЙ СЕЗОН – ЗАЛОГ СОХРАНЕНИЯ ЗДОРОВЬЯ И СПАСЕНИЕ ЖИЗНИ МНОГИХ ЛЮДЕЙ.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107349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Государственная инспекция по маломерным судам МЧС России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sz="1800" dirty="0" smtClean="0"/>
          </a:p>
          <a:p>
            <a:pPr algn="ctr"/>
            <a:r>
              <a:rPr lang="ru-RU" sz="2000" b="1" u="sng" dirty="0" smtClean="0"/>
              <a:t>ОСНОВНЫЕ ЗАДАЧИ</a:t>
            </a:r>
            <a:endParaRPr lang="ru-RU" sz="2000" b="1" u="sng" dirty="0"/>
          </a:p>
          <a:p>
            <a:pPr marL="0" indent="0">
              <a:buNone/>
            </a:pPr>
            <a:endParaRPr lang="ru-RU" sz="2000" dirty="0"/>
          </a:p>
          <a:p>
            <a:r>
              <a:rPr lang="ru-RU" sz="2000" dirty="0" smtClean="0"/>
              <a:t>Осуществление государственного и технического надзора за маломерными судами и базами для их стоянок на внутренних водах и территориальном море Российской Федерации.</a:t>
            </a:r>
          </a:p>
          <a:p>
            <a:r>
              <a:rPr lang="ru-RU" sz="2000" dirty="0" smtClean="0"/>
              <a:t>Обеспечение безопасности людей на водных объектах.</a:t>
            </a:r>
          </a:p>
          <a:p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708920"/>
            <a:ext cx="4038600" cy="3098242"/>
          </a:xfrm>
        </p:spPr>
      </p:pic>
    </p:spTree>
    <p:extLst>
      <p:ext uri="{BB962C8B-B14F-4D97-AF65-F5344CB8AC3E}">
        <p14:creationId xmlns:p14="http://schemas.microsoft.com/office/powerpoint/2010/main" val="3327462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РОССИЯ –МОРСКАЯ ДЕРЖАВА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Наша Родина это великая морская и речная держава. Она имеет выход к трем Океанам и тринадцати морям, а протяженность морского побережья составляет более 40 тыс. км. По территории страны протекает 2,5 млн. больших и малых рек, имеется 2 млн. озер и прудов.</a:t>
            </a:r>
          </a:p>
          <a:p>
            <a:r>
              <a:rPr lang="ru-RU" sz="2000" dirty="0" smtClean="0"/>
              <a:t>Самые крупные реки страны;   Волга, Обь, Иртыш, Лена, Кама.</a:t>
            </a:r>
          </a:p>
          <a:p>
            <a:r>
              <a:rPr lang="ru-RU" sz="2000" dirty="0" smtClean="0"/>
              <a:t>Самое крупное озеро; Байкал.</a:t>
            </a:r>
          </a:p>
          <a:p>
            <a:r>
              <a:rPr lang="ru-RU" sz="2000" dirty="0" smtClean="0"/>
              <a:t>Чрезвычайно велико значение водной среды для нашей страны.</a:t>
            </a:r>
          </a:p>
          <a:p>
            <a:r>
              <a:rPr lang="ru-RU" sz="2000" dirty="0" smtClean="0"/>
              <a:t>Особое место занимает оздоровительный отдых наших граждан в летние месяцы года, при проведении отпусков и каникул.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07287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МЧС НАПОМИНАЕТ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u="sng" dirty="0" smtClean="0">
                <a:solidFill>
                  <a:srgbClr val="FF0000"/>
                </a:solidFill>
              </a:rPr>
              <a:t>ОСНОВНЫЕ ПРИЧИНЫ ГИБЕЛИ ЛЮДЕЙ НА ВОДЕ ЯВЛЯЕТСЯ;</a:t>
            </a:r>
          </a:p>
          <a:p>
            <a:endParaRPr lang="ru-RU" sz="2000" dirty="0"/>
          </a:p>
          <a:p>
            <a:pPr algn="ctr"/>
            <a:r>
              <a:rPr lang="ru-RU" sz="2400" dirty="0" smtClean="0"/>
              <a:t>Грубое нарушение правил безопасного поведения на воде!</a:t>
            </a:r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Купание в неустановленных местах!</a:t>
            </a:r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Переоценка своих сил и возможностей!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2227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ЗАПОМНИТЕ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000" dirty="0" smtClean="0"/>
              <a:t>Находясь у воды, никогда не забывайте о собственной безопасности.</a:t>
            </a:r>
          </a:p>
          <a:p>
            <a:r>
              <a:rPr lang="ru-RU" sz="2000" dirty="0" smtClean="0"/>
              <a:t>Будьте готовы оказать посильную помощь попавшему в беду.</a:t>
            </a:r>
          </a:p>
          <a:p>
            <a:r>
              <a:rPr lang="ru-RU" sz="2000" b="1" u="sng" dirty="0" smtClean="0"/>
              <a:t>Страх; </a:t>
            </a:r>
            <a:r>
              <a:rPr lang="ru-RU" sz="2000" dirty="0" smtClean="0"/>
              <a:t>– один из ведущих факторов гибели людей при катастрофах на воде. Возникающая у человека паника приводит к </a:t>
            </a:r>
            <a:r>
              <a:rPr lang="ru-RU" sz="2000" dirty="0" err="1" smtClean="0"/>
              <a:t>дискоординации</a:t>
            </a:r>
            <a:r>
              <a:rPr lang="ru-RU" sz="2000" dirty="0" smtClean="0"/>
              <a:t> движений. В результате он либо захлёбывается водой, либо выбивается их сил и , погружаясь в воду делает непроизвольный вдох в следствии чего вода поступает в легкие человека.</a:t>
            </a:r>
          </a:p>
          <a:p>
            <a:r>
              <a:rPr lang="ru-RU" sz="2000" b="1" u="sng" dirty="0" smtClean="0"/>
              <a:t>Переохлаждение ;</a:t>
            </a:r>
            <a:r>
              <a:rPr lang="ru-RU" sz="2000" dirty="0" smtClean="0"/>
              <a:t> Длительность безопасного пребывания в воде зависит от ее температуры. Например: 24° - до 8 часов, 20° - 2,5 часа, 15° -1 час, 10° -35 минут. При 4°- 6° уже через 10-20 минут появляются нарушения двигательной способности.</a:t>
            </a:r>
          </a:p>
          <a:p>
            <a:r>
              <a:rPr lang="ru-RU" sz="2000" b="1" u="sng" dirty="0" smtClean="0"/>
              <a:t>Другие причины: </a:t>
            </a:r>
            <a:r>
              <a:rPr lang="ru-RU" sz="2000" dirty="0" smtClean="0"/>
              <a:t>Неумение плавать, травмы головы и шеи полученные при прыжках в воду, баротравма при нырянии с аквалангом, нарушение ритма сердца, сильное течение, наличие водоворотов.</a:t>
            </a:r>
            <a:endParaRPr lang="ru-RU" sz="2000" b="1" u="sng" dirty="0"/>
          </a:p>
        </p:txBody>
      </p:sp>
    </p:spTree>
    <p:extLst>
      <p:ext uri="{BB962C8B-B14F-4D97-AF65-F5344CB8AC3E}">
        <p14:creationId xmlns:p14="http://schemas.microsoft.com/office/powerpoint/2010/main" val="1511983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РЕКОМЕНДАЦИИ МЧС.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r>
              <a:rPr lang="ru-RU" sz="2000" dirty="0" smtClean="0"/>
              <a:t>Научись плавать (это главное, качество плавать всегда пригодится в жизни)</a:t>
            </a:r>
          </a:p>
          <a:p>
            <a:r>
              <a:rPr lang="ru-RU" sz="2000" dirty="0" smtClean="0"/>
              <a:t>Если ты плохо плаваешь – используй плавательные жилеты и круги.</a:t>
            </a:r>
          </a:p>
          <a:p>
            <a:r>
              <a:rPr lang="ru-RU" sz="2000" dirty="0" smtClean="0"/>
              <a:t>Паника – основная причина трагедий на воде.</a:t>
            </a:r>
          </a:p>
          <a:p>
            <a:endParaRPr lang="ru-RU" sz="2000" dirty="0"/>
          </a:p>
          <a:p>
            <a:endParaRPr lang="ru-RU" sz="2000" dirty="0" smtClean="0"/>
          </a:p>
          <a:p>
            <a:r>
              <a:rPr lang="ru-RU" sz="3600" dirty="0" smtClean="0">
                <a:solidFill>
                  <a:srgbClr val="FF0000"/>
                </a:solidFill>
              </a:rPr>
              <a:t>НИКОГДА НЕ ПОДДАВАЙСЯ ПАНИКЕ!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448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ОСНОВНЫЕ ПРАВИЛА БЕЗОПАСНОГО ПОВЕДЕНИЯ НА ВОДЕ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9120"/>
          </a:xfrm>
        </p:spPr>
        <p:txBody>
          <a:bodyPr>
            <a:normAutofit fontScale="92500" lnSpcReduction="10000"/>
          </a:bodyPr>
          <a:lstStyle/>
          <a:p>
            <a:r>
              <a:rPr lang="ru-RU" sz="1600" dirty="0" smtClean="0"/>
              <a:t>Когда купаешься, поблизости от тебя должны быть люди.</a:t>
            </a:r>
          </a:p>
          <a:p>
            <a:r>
              <a:rPr lang="ru-RU" sz="1600" dirty="0" smtClean="0"/>
              <a:t>Не заходи на глубокие места, если не умеешь плавать.</a:t>
            </a:r>
          </a:p>
          <a:p>
            <a:r>
              <a:rPr lang="ru-RU" sz="1600" dirty="0" smtClean="0"/>
              <a:t>Не ныряй в незнакомых местах.</a:t>
            </a:r>
          </a:p>
          <a:p>
            <a:r>
              <a:rPr lang="ru-RU" sz="1600" dirty="0" smtClean="0"/>
              <a:t>Не заплывай за буйки.</a:t>
            </a:r>
          </a:p>
          <a:p>
            <a:r>
              <a:rPr lang="ru-RU" sz="1600" dirty="0" smtClean="0"/>
              <a:t>Не устраивай в воде игр связанных с захватами, борьбой.</a:t>
            </a:r>
          </a:p>
          <a:p>
            <a:r>
              <a:rPr lang="ru-RU" sz="1600" dirty="0" smtClean="0"/>
              <a:t>Не пытайся плавать на брёвнах, досках, самодельных плотах.</a:t>
            </a:r>
          </a:p>
          <a:p>
            <a:r>
              <a:rPr lang="ru-RU" sz="1600" dirty="0" smtClean="0"/>
              <a:t>Необходимо уметь правильно управлять своими возможностями.</a:t>
            </a:r>
          </a:p>
          <a:p>
            <a:r>
              <a:rPr lang="ru-RU" sz="1600" dirty="0" smtClean="0"/>
              <a:t>Чтобы избавиться от воды, попавшей в дыхательные пути, нужно немедленно остановиться , энергичными движениями рук и ног удерживаться на поверхности воды и , поднять голову и сильно откашляться.</a:t>
            </a:r>
          </a:p>
          <a:p>
            <a:endParaRPr lang="ru-RU" sz="1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3136"/>
          </a:xfrm>
        </p:spPr>
        <p:txBody>
          <a:bodyPr>
            <a:normAutofit fontScale="92500" lnSpcReduction="10000"/>
          </a:bodyPr>
          <a:lstStyle/>
          <a:p>
            <a:r>
              <a:rPr lang="ru-RU" sz="1600" dirty="0" smtClean="0"/>
              <a:t>Пловец в воде должен соблюдать правильный ритм дыхания.</a:t>
            </a:r>
          </a:p>
          <a:p>
            <a:r>
              <a:rPr lang="ru-RU" sz="1600" dirty="0" smtClean="0"/>
              <a:t>Попав в быстрое течение, не следует бороться против него, необходимо не нарушая дыхания плыть по течению к берегу.</a:t>
            </a:r>
          </a:p>
          <a:p>
            <a:r>
              <a:rPr lang="ru-RU" sz="1600" dirty="0" smtClean="0"/>
              <a:t>Оказавшись в водовороте, необходимо набрать больше воздуха, погрузиться в воду и сделать сильный рывок в сторону по течению, всплыть на поверхность.</a:t>
            </a:r>
          </a:p>
          <a:p>
            <a:r>
              <a:rPr lang="ru-RU" sz="1600" dirty="0" smtClean="0"/>
              <a:t>Запутавшись в водорослях, не делать резких движений и рывков.  Необходимо лечь на спину, спокойным движениями выплыть в ту сторону откуда приплыл.</a:t>
            </a:r>
          </a:p>
          <a:p>
            <a:r>
              <a:rPr lang="ru-RU" sz="1600" dirty="0" smtClean="0"/>
              <a:t>Нельзя купаться у крутых, обрывистых и заросших растительностью берегов.</a:t>
            </a:r>
          </a:p>
          <a:p>
            <a:r>
              <a:rPr lang="ru-RU" sz="1600" dirty="0" smtClean="0"/>
              <a:t>Если вы решили покататься на лодке, выучите  основные правила безопасного поведения в этом случае.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14027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КАТАНИЕ НА ЛОДКЕ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600" dirty="0" smtClean="0"/>
              <a:t>Лодка должна быть полностью исправна и оборудована.</a:t>
            </a:r>
          </a:p>
          <a:p>
            <a:r>
              <a:rPr lang="ru-RU" sz="1600" dirty="0" smtClean="0"/>
              <a:t>Убедиться в наличии весел. Руля, уключин, спасательного круга, спасательных жилетов, черпака для отлива воды. равномерно</a:t>
            </a:r>
          </a:p>
          <a:p>
            <a:r>
              <a:rPr lang="ru-RU" sz="1600" dirty="0" smtClean="0"/>
              <a:t>Пассажиры должны быть в спасательных жилетах.</a:t>
            </a:r>
          </a:p>
          <a:p>
            <a:r>
              <a:rPr lang="ru-RU" sz="1600" dirty="0" smtClean="0"/>
              <a:t>Посадка в лодку производиться равномерно, ни в коем случае нельзя садиться на борт лодки, пересаживаться с одного места на другое, раскачивать лодку и нырять с нее.</a:t>
            </a:r>
          </a:p>
          <a:p>
            <a:r>
              <a:rPr lang="ru-RU" sz="1600" dirty="0" smtClean="0"/>
              <a:t>Запрещается кататься на лодке детям до 16 лет без сопровождения взрослых</a:t>
            </a:r>
            <a:endParaRPr lang="ru-RU" sz="1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1600" dirty="0" smtClean="0"/>
              <a:t>Перегружать лодку сверх установленной нормы для этого типа лодки.</a:t>
            </a:r>
          </a:p>
          <a:p>
            <a:r>
              <a:rPr lang="ru-RU" sz="1600" dirty="0" smtClean="0"/>
              <a:t>Пересекать курс моторных лодок, близко находиться к ним , двигаться по судовому ходу.</a:t>
            </a:r>
          </a:p>
          <a:p>
            <a:r>
              <a:rPr lang="ru-RU" sz="1600" dirty="0" smtClean="0"/>
              <a:t>Опасно подставлять борт лодки параллельно идущей волне.</a:t>
            </a:r>
          </a:p>
          <a:p>
            <a:r>
              <a:rPr lang="ru-RU" sz="1600" dirty="0" smtClean="0"/>
              <a:t>Волну надо «резать» носом лодки поперек или под углом.</a:t>
            </a:r>
          </a:p>
          <a:p>
            <a:r>
              <a:rPr lang="ru-RU" sz="1600" dirty="0" smtClean="0"/>
              <a:t>Если лодка опрокинется, в первую очередь нужно оказать помощь тому , </a:t>
            </a:r>
          </a:p>
          <a:p>
            <a:r>
              <a:rPr lang="ru-RU" sz="1600" dirty="0" smtClean="0"/>
              <a:t>Кто в ней нуждается.</a:t>
            </a:r>
          </a:p>
          <a:p>
            <a:r>
              <a:rPr lang="ru-RU" sz="1600" dirty="0" smtClean="0"/>
              <a:t>Лучше держаться всем пассажирам за лодку и общими усилиями толкать ее к берегу или на мелководье.</a:t>
            </a:r>
          </a:p>
          <a:p>
            <a:r>
              <a:rPr lang="ru-RU" sz="1600" dirty="0" smtClean="0"/>
              <a:t>Позвать на помощь.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63158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Катание на лодке.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4864"/>
            <a:ext cx="4038600" cy="317118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04864"/>
            <a:ext cx="4032448" cy="3168352"/>
          </a:xfrm>
        </p:spPr>
      </p:pic>
    </p:spTree>
    <p:extLst>
      <p:ext uri="{BB962C8B-B14F-4D97-AF65-F5344CB8AC3E}">
        <p14:creationId xmlns:p14="http://schemas.microsoft.com/office/powerpoint/2010/main" val="34646652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331</TotalTime>
  <Words>946</Words>
  <Application>Microsoft Office PowerPoint</Application>
  <PresentationFormat>Экран (4:3)</PresentationFormat>
  <Paragraphs>89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БЕЗОПАСНОЕ ПОВЕДЕНИЕ НА ВОДЕ И СНИЖЕНИЕ ТРАВМАТИЗМА ЛЮДЕЙ НА ВОДНЫХ ОБЪЕКТАХ</vt:lpstr>
      <vt:lpstr>Государственная инспекция по маломерным судам МЧС России </vt:lpstr>
      <vt:lpstr>РОССИЯ –МОРСКАЯ ДЕРЖАВА</vt:lpstr>
      <vt:lpstr>МЧС НАПОМИНАЕТ</vt:lpstr>
      <vt:lpstr>ЗАПОМНИТЕ</vt:lpstr>
      <vt:lpstr>РЕКОМЕНДАЦИИ МЧС.</vt:lpstr>
      <vt:lpstr>ОСНОВНЫЕ ПРАВИЛА БЕЗОПАСНОГО ПОВЕДЕНИЯ НА ВОДЕ</vt:lpstr>
      <vt:lpstr>КАТАНИЕ НА ЛОДКЕ</vt:lpstr>
      <vt:lpstr>Катание на лодке.</vt:lpstr>
      <vt:lpstr>Поведение на пляже.</vt:lpstr>
      <vt:lpstr>Поведение на пляже.</vt:lpstr>
      <vt:lpstr>П  О  М  Н  И  Т 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БЕЗОПАСНОЕ ПОВЕДЕНИЕ НА ВОДЕ И СНИЖЕНИЕ ТРАВМАТИЗМА ЛЮДЕЙ НА ВОДНЫХ ОБЪЕКТАХ</dc:title>
  <dc:creator>USER</dc:creator>
  <cp:lastModifiedBy>USER</cp:lastModifiedBy>
  <cp:revision>15</cp:revision>
  <dcterms:created xsi:type="dcterms:W3CDTF">2016-03-02T07:30:47Z</dcterms:created>
  <dcterms:modified xsi:type="dcterms:W3CDTF">2016-03-02T13:01:58Z</dcterms:modified>
</cp:coreProperties>
</file>